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80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88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</p:sldIdLst>
  <p:sldSz cy="6858000" cx="12192000"/>
  <p:notesSz cx="6858000" cy="9144000"/>
  <p:embeddedFontLst>
    <p:embeddedFont>
      <p:font typeface="Gill Sans"/>
      <p:regular r:id="rId94"/>
      <p:bold r:id="rId9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96">
          <p15:clr>
            <a:srgbClr val="A4A3A4"/>
          </p15:clr>
        </p15:guide>
        <p15:guide id="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96" orient="horz"/>
        <p:guide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42" Type="http://schemas.openxmlformats.org/officeDocument/2006/relationships/slide" Target="slides/slide37.xml"/><Relationship Id="rId86" Type="http://schemas.openxmlformats.org/officeDocument/2006/relationships/slide" Target="slides/slide81.xml"/><Relationship Id="rId41" Type="http://schemas.openxmlformats.org/officeDocument/2006/relationships/slide" Target="slides/slide36.xml"/><Relationship Id="rId85" Type="http://schemas.openxmlformats.org/officeDocument/2006/relationships/slide" Target="slides/slide80.xml"/><Relationship Id="rId44" Type="http://schemas.openxmlformats.org/officeDocument/2006/relationships/slide" Target="slides/slide39.xml"/><Relationship Id="rId88" Type="http://schemas.openxmlformats.org/officeDocument/2006/relationships/slide" Target="slides/slide83.xml"/><Relationship Id="rId43" Type="http://schemas.openxmlformats.org/officeDocument/2006/relationships/slide" Target="slides/slide38.xml"/><Relationship Id="rId87" Type="http://schemas.openxmlformats.org/officeDocument/2006/relationships/slide" Target="slides/slide82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89" Type="http://schemas.openxmlformats.org/officeDocument/2006/relationships/slide" Target="slides/slide84.xml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31" Type="http://schemas.openxmlformats.org/officeDocument/2006/relationships/slide" Target="slides/slide26.xml"/><Relationship Id="rId75" Type="http://schemas.openxmlformats.org/officeDocument/2006/relationships/slide" Target="slides/slide70.xml"/><Relationship Id="rId30" Type="http://schemas.openxmlformats.org/officeDocument/2006/relationships/slide" Target="slides/slide25.xml"/><Relationship Id="rId74" Type="http://schemas.openxmlformats.org/officeDocument/2006/relationships/slide" Target="slides/slide69.xml"/><Relationship Id="rId33" Type="http://schemas.openxmlformats.org/officeDocument/2006/relationships/slide" Target="slides/slide28.xml"/><Relationship Id="rId77" Type="http://schemas.openxmlformats.org/officeDocument/2006/relationships/slide" Target="slides/slide72.xml"/><Relationship Id="rId32" Type="http://schemas.openxmlformats.org/officeDocument/2006/relationships/slide" Target="slides/slide27.xml"/><Relationship Id="rId76" Type="http://schemas.openxmlformats.org/officeDocument/2006/relationships/slide" Target="slides/slide71.xml"/><Relationship Id="rId35" Type="http://schemas.openxmlformats.org/officeDocument/2006/relationships/slide" Target="slides/slide30.xml"/><Relationship Id="rId79" Type="http://schemas.openxmlformats.org/officeDocument/2006/relationships/slide" Target="slides/slide74.xml"/><Relationship Id="rId34" Type="http://schemas.openxmlformats.org/officeDocument/2006/relationships/slide" Target="slides/slide29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slide" Target="slides/slide63.xml"/><Relationship Id="rId23" Type="http://schemas.openxmlformats.org/officeDocument/2006/relationships/slide" Target="slides/slide18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slide" Target="slides/slide6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95" Type="http://schemas.openxmlformats.org/officeDocument/2006/relationships/font" Target="fonts/GillSans-bold.fntdata"/><Relationship Id="rId50" Type="http://schemas.openxmlformats.org/officeDocument/2006/relationships/slide" Target="slides/slide45.xml"/><Relationship Id="rId94" Type="http://schemas.openxmlformats.org/officeDocument/2006/relationships/font" Target="fonts/GillSans-regular.fntdata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91" Type="http://schemas.openxmlformats.org/officeDocument/2006/relationships/slide" Target="slides/slide86.xml"/><Relationship Id="rId90" Type="http://schemas.openxmlformats.org/officeDocument/2006/relationships/slide" Target="slides/slide85.xml"/><Relationship Id="rId93" Type="http://schemas.openxmlformats.org/officeDocument/2006/relationships/slide" Target="slides/slide88.xml"/><Relationship Id="rId92" Type="http://schemas.openxmlformats.org/officeDocument/2006/relationships/slide" Target="slides/slide87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people.cs.umass.edu/~phuthipong/" TargetMode="Externa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" name="Google Shape;31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(8.2)Version History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7.2 (January 2020)</a:t>
            </a:r>
            <a:endParaRPr/>
          </a:p>
          <a:p>
            <a:pPr indent="-1714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/>
              <a:t>All slides reformatted for 16:9 aspect ratio</a:t>
            </a:r>
            <a:endParaRPr/>
          </a:p>
          <a:p>
            <a:pPr indent="-1714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/>
              <a:t>Use of Calibri font, rather that Gill Sans MT</a:t>
            </a:r>
            <a:endParaRPr/>
          </a:p>
          <a:p>
            <a:pPr indent="-1714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/>
              <a:t>Updated slide content for 2020 link technologies and applications</a:t>
            </a:r>
            <a:endParaRPr/>
          </a:p>
          <a:p>
            <a:pPr indent="-1714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/>
              <a:t>Add more animation throughout</a:t>
            </a:r>
            <a:endParaRPr/>
          </a:p>
          <a:p>
            <a:pPr indent="-1714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/>
              <a:t>New Master slide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Feb. 2020 (8.0)</a:t>
            </a:r>
            <a:endParaRPr/>
          </a:p>
          <a:p>
            <a:pPr indent="-1714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/>
              <a:t>a few updates suggest by Catherine Rosenberg (thanks!)</a:t>
            </a:r>
            <a:endParaRPr/>
          </a:p>
          <a:p>
            <a:pPr indent="-1714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/>
              <a:t>titles in a lighter font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Sept 2020 (8.1)</a:t>
            </a:r>
            <a:endParaRPr/>
          </a:p>
          <a:p>
            <a:pPr indent="-1714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/>
              <a:t>Added ~7 new slides, in particular: data center slide; routing versus forwarding; security line of defense; several on encapsulation and layers (this section is a lot better now).  Other relative minor changes throughout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Feb. 2023 (8.2)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 few minor updates (mostly speeds, technology details)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  <a:p>
            <a:pPr indent="-952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32" name="Google Shape;32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2" name="Shape 1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3" name="Google Shape;1753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54" name="Google Shape;1754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5" name="Google Shape;1755;p1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6" name="Shape 2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7" name="Google Shape;2227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28" name="Google Shape;2228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9" name="Google Shape;2229;p1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7" name="Shape 2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8" name="Google Shape;2688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89" name="Google Shape;2689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0" name="Google Shape;2690;p1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5" name="Shape 3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6" name="Google Shape;3136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37" name="Google Shape;3137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8" name="Google Shape;3138;p1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5" name="Shape 3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6" name="Google Shape;3596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97" name="Google Shape;3597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8" name="Google Shape;3598;p1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9" name="Shape 3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0" name="Google Shape;3770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71" name="Google Shape;3771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2" name="Google Shape;3772;p1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8" name="Shape 3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9" name="Google Shape;3949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50" name="Google Shape;3950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1" name="Google Shape;3951;p1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7" name="Shape 4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8" name="Google Shape;4048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49" name="Google Shape;4049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0" name="Google Shape;4050;p1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4" name="Shape 4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5" name="Google Shape;4135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36" name="Google Shape;4136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7" name="Google Shape;4137;p1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9" name="Shape 4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0" name="Google Shape;4250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51" name="Google Shape;4251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2" name="Google Shape;4252;p1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" name="Google Shape;42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" name="Google Shape;43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4" name="Shape 4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5" name="Google Shape;4455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56" name="Google Shape;4456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7" name="Google Shape;4457;p2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2" name="Shape 4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3" name="Google Shape;4903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04" name="Google Shape;4904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05" name="Google Shape;4905;p2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48" name="Shape 4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9" name="Google Shape;4949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50" name="Google Shape;4950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1" name="Google Shape;4951;p2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0" name="Shape 4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1" name="Google Shape;4961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62" name="Google Shape;4962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3" name="Google Shape;4963;p2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72" name="Shape 4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3" name="Google Shape;4973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74" name="Google Shape;4974;p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5" name="Google Shape;4975;p2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1" name="Shape 4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2" name="Google Shape;4982;p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83" name="Google Shape;4983;p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4" name="Google Shape;4984;p2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90" name="Shape 4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1" name="Google Shape;4991;p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92" name="Google Shape;4992;p2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93" name="Google Shape;4993;p2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37" name="Shape 5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8" name="Google Shape;5438;p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39" name="Google Shape;5439;p2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40" name="Google Shape;5440;p2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08" name="Shape 5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9" name="Google Shape;5609;p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10" name="Google Shape;5610;p2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11" name="Google Shape;5611;p2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17" name="Shape 5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8" name="Google Shape;5618;p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19" name="Google Shape;5619;p2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0" name="Google Shape;5620;p2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" name="Google Shape;52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33" name="Shape 5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4" name="Google Shape;5634;p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35" name="Google Shape;5635;p3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36" name="Google Shape;5636;p3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05" name="Shape 5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6" name="Google Shape;5706;p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07" name="Google Shape;5707;p3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08" name="Google Shape;5708;p3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92" name="Shape 5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3" name="Google Shape;5793;p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94" name="Google Shape;5794;p3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95" name="Google Shape;5795;p3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75" name="Shape 5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6" name="Google Shape;5876;p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77" name="Google Shape;5877;p3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78" name="Google Shape;5878;p3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55" name="Shape 5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6" name="Google Shape;5956;p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57" name="Google Shape;5957;p3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58" name="Google Shape;5958;p3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62" name="Shape 6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3" name="Google Shape;6063;p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64" name="Google Shape;6064;p3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65" name="Google Shape;6065;p3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93" name="Shape 6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4" name="Google Shape;6094;p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95" name="Google Shape;6095;p3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96" name="Google Shape;6096;p3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02" name="Shape 6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3" name="Google Shape;6103;p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04" name="Google Shape;6104;p3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05" name="Google Shape;6105;p3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21" name="Shape 6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2" name="Google Shape;6522;p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23" name="Google Shape;6523;p3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24" name="Google Shape;6524;p3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84" name="Shape 6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5" name="Google Shape;6585;p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86" name="Google Shape;6586;p3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87" name="Google Shape;6587;p3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8" name="Google Shape;638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9" name="Google Shape;639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01" name="Shape 6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2" name="Google Shape;6702;p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03" name="Google Shape;6703;p4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04" name="Google Shape;6704;p4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56" name="Shape 6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7" name="Google Shape;6857;p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58" name="Google Shape;6858;p4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59" name="Google Shape;6859;p4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60" name="Shape 7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1" name="Google Shape;7161;p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62" name="Google Shape;7162;p4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63" name="Google Shape;7163;p4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87" name="Shape 7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8" name="Google Shape;7488;p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89" name="Google Shape;7489;p4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90" name="Google Shape;7490;p4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12" name="Shape 7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3" name="Google Shape;7813;p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814" name="Google Shape;7814;p4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15" name="Google Shape;7815;p4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04" name="Shape 8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5" name="Google Shape;8205;p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206" name="Google Shape;8206;p4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07" name="Google Shape;8207;p4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69" name="Shape 8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0" name="Google Shape;8270;p4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271" name="Google Shape;8271;p4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72" name="Google Shape;8272;p4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78" name="Shape 8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9" name="Google Shape;8279;p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280" name="Google Shape;8280;p4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81" name="Google Shape;8281;p4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31" name="Shape 8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2" name="Google Shape;8332;p4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333" name="Google Shape;8333;p4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34" name="Google Shape;8334;p4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86" name="Shape 8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7" name="Google Shape;8387;p4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388" name="Google Shape;8388;p4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89" name="Google Shape;8389;p4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0" name="Google Shape;700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47" name="Shape 8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8" name="Google Shape;8448;p5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449" name="Google Shape;8449;p5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50" name="Google Shape;8450;p5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95" name="Shape 8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6" name="Google Shape;8496;p5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497" name="Google Shape;8497;p5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98" name="Google Shape;8498;p5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30" name="Shape 8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1" name="Google Shape;8531;p5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532" name="Google Shape;8532;p5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33" name="Google Shape;8533;p5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66" name="Shape 8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7" name="Google Shape;8567;p5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568" name="Google Shape;8568;p5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69" name="Google Shape;8569;p5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30" name="Shape 8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1" name="Google Shape;8631;p5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32" name="Google Shape;8632;p5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33" name="Google Shape;8633;p5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68" name="Shape 8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9" name="Google Shape;8669;p5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70" name="Google Shape;8670;p5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71" name="Google Shape;8671;p5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16" name="Shape 8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7" name="Google Shape;8717;p5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718" name="Google Shape;8718;p5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19" name="Google Shape;8719;p5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95" name="Shape 8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6" name="Google Shape;8796;p5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797" name="Google Shape;8797;p5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98" name="Google Shape;8798;p5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47" name="Shape 8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8" name="Google Shape;8948;p5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949" name="Google Shape;8949;p5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50" name="Google Shape;8950;p5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10" name="Shape 9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1" name="Google Shape;9111;p5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112" name="Google Shape;9112;p5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Segue: from performance to security</a:t>
            </a:r>
            <a:endParaRPr/>
          </a:p>
        </p:txBody>
      </p:sp>
      <p:sp>
        <p:nvSpPr>
          <p:cNvPr id="9113" name="Google Shape;9113;p5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3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" name="Google Shape;1184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5" name="Google Shape;1185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19" name="Shape 9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0" name="Google Shape;9120;p6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121" name="Google Shape;9121;p6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22" name="Google Shape;9122;p6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27" name="Shape 9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8" name="Google Shape;9128;p6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129" name="Google Shape;9129;p6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30" name="Google Shape;9130;p6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35" name="Shape 9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6" name="Google Shape;9136;p6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137" name="Google Shape;9137;p6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38" name="Google Shape;9138;p6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10" name="Shape 9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1" name="Google Shape;9211;p6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212" name="Google Shape;9212;p6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13" name="Google Shape;9213;p6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81" name="Shape 9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2" name="Google Shape;9282;p6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283" name="Google Shape;9283;p6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84" name="Google Shape;9284;p6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88" name="Shape 9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9" name="Google Shape;9389;p6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390" name="Google Shape;9390;p6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91" name="Google Shape;9391;p6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97" name="Shape 9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8" name="Google Shape;9398;p6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399" name="Google Shape;9399;p6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00" name="Google Shape;9400;p6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06" name="Shape 9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7" name="Google Shape;9407;p6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408" name="Google Shape;9408;p6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09" name="Google Shape;9409;p6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15" name="Shape 9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6" name="Google Shape;9416;p6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417" name="Google Shape;9417;p6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18" name="Google Shape;9418;p6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36" name="Shape 9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7" name="Google Shape;9437;p6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438" name="Google Shape;9438;p6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39" name="Google Shape;9439;p6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7" name="Shape 1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" name="Google Shape;1648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49" name="Google Shape;1649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0" name="Google Shape;1650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73" name="Shape 9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4" name="Google Shape;9474;p7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475" name="Google Shape;9475;p7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76" name="Google Shape;9476;p7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82" name="Shape 9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3" name="Google Shape;9483;p7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484" name="Google Shape;9484;p7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85" name="Google Shape;9485;p7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15" name="Shape 9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6" name="Google Shape;9516;p7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517" name="Google Shape;9517;p7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18" name="Google Shape;9518;p7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96" name="Shape 9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7" name="Google Shape;9597;p7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598" name="Google Shape;9598;p7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99" name="Google Shape;9599;p7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86" name="Shape 9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7" name="Google Shape;9687;p7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688" name="Google Shape;9688;p7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89" name="Google Shape;9689;p7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98" name="Shape 9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9" name="Google Shape;9799;p7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800" name="Google Shape;9800;p7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Thanks to </a:t>
            </a:r>
            <a:r>
              <a:rPr lang="en-US" u="sng">
                <a:solidFill>
                  <a:schemeClr val="hlink"/>
                </a:solidFill>
                <a:hlinkClick r:id="rId2"/>
              </a:rPr>
              <a:t>Nikko Bovornkeeratiroj</a:t>
            </a:r>
            <a:r>
              <a:rPr lang="en-US"/>
              <a:t>,  Phuthipong &lt;phuthipong@cs.umass.edu&gt;, for the stacking dolls idea and slides</a:t>
            </a:r>
            <a:endParaRPr/>
          </a:p>
        </p:txBody>
      </p:sp>
      <p:sp>
        <p:nvSpPr>
          <p:cNvPr id="9801" name="Google Shape;9801;p7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16" name="Shape 9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7" name="Google Shape;9817;p7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818" name="Google Shape;9818;p7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19" name="Google Shape;9819;p7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54" name="Shape 9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5" name="Google Shape;9955;p7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956" name="Google Shape;9956;p7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57" name="Google Shape;9957;p7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95" name="Shape 10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6" name="Google Shape;10096;p7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097" name="Google Shape;10097;p7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98" name="Google Shape;10098;p7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04" name="Shape 10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5" name="Google Shape;10105;p7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106" name="Google Shape;10106;p7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07" name="Google Shape;10107;p7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0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62" name="Google Shape;1662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Explain important points</a:t>
            </a:r>
            <a:endParaRPr/>
          </a:p>
          <a:p>
            <a:pPr indent="-1714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1" lang="en-US"/>
              <a:t>distributed</a:t>
            </a:r>
            <a:r>
              <a:rPr lang="en-US"/>
              <a:t> entities, exchanging messages (governed by protocols)</a:t>
            </a:r>
            <a:endParaRPr/>
          </a:p>
          <a:p>
            <a:pPr indent="-1714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/>
              <a:t>Time going down</a:t>
            </a:r>
            <a:endParaRPr/>
          </a:p>
          <a:p>
            <a:pPr indent="-1714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/>
              <a:t>go over definition of protocol (showing format, order of messages sent and received, and actions taken)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We’ll see these kinds of diagrams a lot</a:t>
            </a:r>
            <a:endParaRPr/>
          </a:p>
          <a:p>
            <a:pPr indent="-952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663" name="Google Shape;1663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14" name="Shape 10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5" name="Google Shape;10115;p8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116" name="Google Shape;10116;p8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17" name="Google Shape;10117;p8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26" name="Shape 10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7" name="Google Shape;10127;p8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128" name="Google Shape;10128;p8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29" name="Google Shape;10129;p8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37" name="Shape 10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8" name="Google Shape;10138;p8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139" name="Google Shape;10139;p8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40" name="Google Shape;10140;p8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47" name="Shape 10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8" name="Google Shape;10148;p8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149" name="Google Shape;10149;p8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50" name="Google Shape;10150;p8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56" name="Shape 10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7" name="Google Shape;10157;p8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158" name="Google Shape;10158;p8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59" name="Google Shape;10159;p8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65" name="Shape 10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6" name="Google Shape;10166;p8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167" name="Google Shape;10167;p8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68" name="Google Shape;10168;p8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72" name="Shape 10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3" name="Google Shape;10173;p8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174" name="Google Shape;10174;p8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75" name="Google Shape;10175;p8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90" name="Shape 10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1" name="Google Shape;10191;p8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192" name="Google Shape;10192;p8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93" name="Google Shape;10193;p8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19" name="Shape 10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0" name="Google Shape;10320;p8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321" name="Google Shape;10321;p8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22" name="Google Shape;10322;p8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3" name="Shape 1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4" name="Google Shape;1744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45" name="Google Shape;1745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6" name="Google Shape;1746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"/>
          <p:cNvSpPr txBox="1"/>
          <p:nvPr>
            <p:ph type="title"/>
          </p:nvPr>
        </p:nvSpPr>
        <p:spPr>
          <a:xfrm>
            <a:off x="838200" y="451821"/>
            <a:ext cx="10515600" cy="8946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4400"/>
              <a:buFont typeface="Calibri"/>
              <a:buNone/>
              <a:defRPr sz="4400"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11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buNone/>
              <a:defRPr b="0" i="0" sz="11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buNone/>
              <a:defRPr b="0" i="0" sz="11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buNone/>
              <a:defRPr b="0" i="0" sz="11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buNone/>
              <a:defRPr b="0" i="0" sz="11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buNone/>
              <a:defRPr b="0" i="0" sz="11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buNone/>
              <a:defRPr b="0" i="0" sz="11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buNone/>
              <a:defRPr b="0" i="0" sz="11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buNone/>
              <a:defRPr b="0" i="0" sz="11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Introduction: 1-</a:t>
            </a: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/>
          <p:nvPr>
            <p:ph type="title"/>
          </p:nvPr>
        </p:nvSpPr>
        <p:spPr>
          <a:xfrm>
            <a:off x="838200" y="451821"/>
            <a:ext cx="10515600" cy="8946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4400"/>
              <a:buFont typeface="Calibri"/>
              <a:buNone/>
              <a:defRPr sz="4400"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3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▪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▪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11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buNone/>
              <a:defRPr b="0" i="0" sz="11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buNone/>
              <a:defRPr b="0" i="0" sz="11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buNone/>
              <a:defRPr b="0" i="0" sz="11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buNone/>
              <a:defRPr b="0" i="0" sz="11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buNone/>
              <a:defRPr b="0" i="0" sz="11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buNone/>
              <a:defRPr b="0" i="0" sz="11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buNone/>
              <a:defRPr b="0" i="0" sz="11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buNone/>
              <a:defRPr b="0" i="0" sz="11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Introduction: 1-</a:t>
            </a: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/>
          <p:nvPr>
            <p:ph idx="1" type="body"/>
          </p:nvPr>
        </p:nvSpPr>
        <p:spPr>
          <a:xfrm>
            <a:off x="838200" y="1724027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▪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type="title"/>
          </p:nvPr>
        </p:nvSpPr>
        <p:spPr>
          <a:xfrm>
            <a:off x="838200" y="451821"/>
            <a:ext cx="10515600" cy="8946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4400"/>
              <a:buFont typeface="Calibri"/>
              <a:buNone/>
              <a:defRPr sz="4400"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1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buNone/>
              <a:defRPr sz="11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buNone/>
              <a:defRPr sz="11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buNone/>
              <a:defRPr sz="11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buNone/>
              <a:defRPr sz="11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buNone/>
              <a:defRPr sz="11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buNone/>
              <a:defRPr sz="11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buNone/>
              <a:defRPr sz="11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buNone/>
              <a:defRPr sz="11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Introduction: 1-</a:t>
            </a: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6000"/>
              <a:buFont typeface="Calibri"/>
              <a:buNone/>
              <a:defRPr sz="6000"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1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buNone/>
              <a:defRPr sz="11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buNone/>
              <a:defRPr sz="11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buNone/>
              <a:defRPr sz="11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buNone/>
              <a:defRPr sz="11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buNone/>
              <a:defRPr sz="11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buNone/>
              <a:defRPr sz="11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buNone/>
              <a:defRPr sz="11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buNone/>
              <a:defRPr sz="11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Introduction: 1-</a:t>
            </a: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838200" y="451821"/>
            <a:ext cx="10515600" cy="8946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4000"/>
              <a:buFont typeface="Calibri"/>
              <a:buNone/>
              <a:defRPr b="1" i="0" sz="4000" u="none" cap="none" strike="noStrike">
                <a:solidFill>
                  <a:srgbClr val="0000A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2800"/>
              <a:buFont typeface="Noto Sans Symbols"/>
              <a:buChar char="▪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2" type="sldNum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Introduction: 1-</a:t>
            </a: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jpg"/></Relationships>
</file>

<file path=ppt/slides/_rels/slide10.xml.rels><?xml version="1.0" encoding="UTF-8" standalone="yes"?><Relationships xmlns="http://schemas.openxmlformats.org/package/2006/relationships"><Relationship Id="rId20" Type="http://schemas.openxmlformats.org/officeDocument/2006/relationships/image" Target="../media/image17.png"/><Relationship Id="rId11" Type="http://schemas.openxmlformats.org/officeDocument/2006/relationships/image" Target="../media/image35.png"/><Relationship Id="rId22" Type="http://schemas.openxmlformats.org/officeDocument/2006/relationships/image" Target="../media/image8.png"/><Relationship Id="rId10" Type="http://schemas.openxmlformats.org/officeDocument/2006/relationships/image" Target="../media/image38.png"/><Relationship Id="rId21" Type="http://schemas.openxmlformats.org/officeDocument/2006/relationships/image" Target="../media/image23.png"/><Relationship Id="rId13" Type="http://schemas.openxmlformats.org/officeDocument/2006/relationships/image" Target="../media/image24.png"/><Relationship Id="rId12" Type="http://schemas.openxmlformats.org/officeDocument/2006/relationships/image" Target="../media/image12.png"/><Relationship Id="rId23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Relationship Id="rId4" Type="http://schemas.openxmlformats.org/officeDocument/2006/relationships/image" Target="../media/image4.png"/><Relationship Id="rId9" Type="http://schemas.openxmlformats.org/officeDocument/2006/relationships/image" Target="../media/image11.png"/><Relationship Id="rId15" Type="http://schemas.openxmlformats.org/officeDocument/2006/relationships/image" Target="../media/image28.png"/><Relationship Id="rId14" Type="http://schemas.openxmlformats.org/officeDocument/2006/relationships/image" Target="../media/image5.png"/><Relationship Id="rId17" Type="http://schemas.openxmlformats.org/officeDocument/2006/relationships/image" Target="../media/image26.png"/><Relationship Id="rId16" Type="http://schemas.openxmlformats.org/officeDocument/2006/relationships/image" Target="../media/image64.png"/><Relationship Id="rId5" Type="http://schemas.openxmlformats.org/officeDocument/2006/relationships/image" Target="../media/image19.png"/><Relationship Id="rId19" Type="http://schemas.openxmlformats.org/officeDocument/2006/relationships/image" Target="../media/image14.png"/><Relationship Id="rId6" Type="http://schemas.openxmlformats.org/officeDocument/2006/relationships/image" Target="../media/image6.png"/><Relationship Id="rId18" Type="http://schemas.openxmlformats.org/officeDocument/2006/relationships/image" Target="../media/image25.png"/><Relationship Id="rId7" Type="http://schemas.openxmlformats.org/officeDocument/2006/relationships/image" Target="../media/image21.png"/><Relationship Id="rId8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20" Type="http://schemas.openxmlformats.org/officeDocument/2006/relationships/image" Target="../media/image5.png"/><Relationship Id="rId11" Type="http://schemas.openxmlformats.org/officeDocument/2006/relationships/image" Target="../media/image25.png"/><Relationship Id="rId22" Type="http://schemas.openxmlformats.org/officeDocument/2006/relationships/image" Target="../media/image4.png"/><Relationship Id="rId10" Type="http://schemas.openxmlformats.org/officeDocument/2006/relationships/image" Target="../media/image26.png"/><Relationship Id="rId21" Type="http://schemas.openxmlformats.org/officeDocument/2006/relationships/image" Target="../media/image14.png"/><Relationship Id="rId13" Type="http://schemas.openxmlformats.org/officeDocument/2006/relationships/image" Target="../media/image8.png"/><Relationship Id="rId12" Type="http://schemas.openxmlformats.org/officeDocument/2006/relationships/image" Target="../media/image17.png"/><Relationship Id="rId23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1.png"/><Relationship Id="rId4" Type="http://schemas.openxmlformats.org/officeDocument/2006/relationships/image" Target="../media/image38.png"/><Relationship Id="rId9" Type="http://schemas.openxmlformats.org/officeDocument/2006/relationships/image" Target="../media/image64.png"/><Relationship Id="rId15" Type="http://schemas.openxmlformats.org/officeDocument/2006/relationships/image" Target="../media/image19.png"/><Relationship Id="rId14" Type="http://schemas.openxmlformats.org/officeDocument/2006/relationships/image" Target="../media/image29.png"/><Relationship Id="rId17" Type="http://schemas.openxmlformats.org/officeDocument/2006/relationships/image" Target="../media/image11.png"/><Relationship Id="rId16" Type="http://schemas.openxmlformats.org/officeDocument/2006/relationships/image" Target="../media/image16.png"/><Relationship Id="rId5" Type="http://schemas.openxmlformats.org/officeDocument/2006/relationships/image" Target="../media/image35.png"/><Relationship Id="rId19" Type="http://schemas.openxmlformats.org/officeDocument/2006/relationships/image" Target="../media/image7.png"/><Relationship Id="rId6" Type="http://schemas.openxmlformats.org/officeDocument/2006/relationships/image" Target="../media/image12.png"/><Relationship Id="rId18" Type="http://schemas.openxmlformats.org/officeDocument/2006/relationships/image" Target="../media/image6.png"/><Relationship Id="rId7" Type="http://schemas.openxmlformats.org/officeDocument/2006/relationships/image" Target="../media/image24.png"/><Relationship Id="rId8" Type="http://schemas.openxmlformats.org/officeDocument/2006/relationships/image" Target="../media/image28.png"/></Relationships>
</file>

<file path=ppt/slides/_rels/slide12.xml.rels><?xml version="1.0" encoding="UTF-8" standalone="yes"?><Relationships xmlns="http://schemas.openxmlformats.org/package/2006/relationships"><Relationship Id="rId20" Type="http://schemas.openxmlformats.org/officeDocument/2006/relationships/image" Target="../media/image5.png"/><Relationship Id="rId11" Type="http://schemas.openxmlformats.org/officeDocument/2006/relationships/image" Target="../media/image25.png"/><Relationship Id="rId22" Type="http://schemas.openxmlformats.org/officeDocument/2006/relationships/image" Target="../media/image4.png"/><Relationship Id="rId10" Type="http://schemas.openxmlformats.org/officeDocument/2006/relationships/image" Target="../media/image26.png"/><Relationship Id="rId21" Type="http://schemas.openxmlformats.org/officeDocument/2006/relationships/image" Target="../media/image14.png"/><Relationship Id="rId13" Type="http://schemas.openxmlformats.org/officeDocument/2006/relationships/image" Target="../media/image8.png"/><Relationship Id="rId12" Type="http://schemas.openxmlformats.org/officeDocument/2006/relationships/image" Target="../media/image17.png"/><Relationship Id="rId23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1.png"/><Relationship Id="rId4" Type="http://schemas.openxmlformats.org/officeDocument/2006/relationships/image" Target="../media/image38.png"/><Relationship Id="rId9" Type="http://schemas.openxmlformats.org/officeDocument/2006/relationships/image" Target="../media/image64.png"/><Relationship Id="rId15" Type="http://schemas.openxmlformats.org/officeDocument/2006/relationships/image" Target="../media/image19.png"/><Relationship Id="rId14" Type="http://schemas.openxmlformats.org/officeDocument/2006/relationships/image" Target="../media/image29.png"/><Relationship Id="rId17" Type="http://schemas.openxmlformats.org/officeDocument/2006/relationships/image" Target="../media/image11.png"/><Relationship Id="rId16" Type="http://schemas.openxmlformats.org/officeDocument/2006/relationships/image" Target="../media/image16.png"/><Relationship Id="rId5" Type="http://schemas.openxmlformats.org/officeDocument/2006/relationships/image" Target="../media/image35.png"/><Relationship Id="rId19" Type="http://schemas.openxmlformats.org/officeDocument/2006/relationships/image" Target="../media/image7.png"/><Relationship Id="rId6" Type="http://schemas.openxmlformats.org/officeDocument/2006/relationships/image" Target="../media/image12.png"/><Relationship Id="rId18" Type="http://schemas.openxmlformats.org/officeDocument/2006/relationships/image" Target="../media/image6.png"/><Relationship Id="rId7" Type="http://schemas.openxmlformats.org/officeDocument/2006/relationships/image" Target="../media/image24.png"/><Relationship Id="rId8" Type="http://schemas.openxmlformats.org/officeDocument/2006/relationships/image" Target="../media/image28.png"/></Relationships>
</file>

<file path=ppt/slides/_rels/slide13.xml.rels><?xml version="1.0" encoding="UTF-8" standalone="yes"?><Relationships xmlns="http://schemas.openxmlformats.org/package/2006/relationships"><Relationship Id="rId20" Type="http://schemas.openxmlformats.org/officeDocument/2006/relationships/image" Target="../media/image5.png"/><Relationship Id="rId11" Type="http://schemas.openxmlformats.org/officeDocument/2006/relationships/image" Target="../media/image25.png"/><Relationship Id="rId22" Type="http://schemas.openxmlformats.org/officeDocument/2006/relationships/image" Target="../media/image4.png"/><Relationship Id="rId10" Type="http://schemas.openxmlformats.org/officeDocument/2006/relationships/image" Target="../media/image26.png"/><Relationship Id="rId21" Type="http://schemas.openxmlformats.org/officeDocument/2006/relationships/image" Target="../media/image14.png"/><Relationship Id="rId13" Type="http://schemas.openxmlformats.org/officeDocument/2006/relationships/image" Target="../media/image8.png"/><Relationship Id="rId12" Type="http://schemas.openxmlformats.org/officeDocument/2006/relationships/image" Target="../media/image17.png"/><Relationship Id="rId23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1.png"/><Relationship Id="rId4" Type="http://schemas.openxmlformats.org/officeDocument/2006/relationships/image" Target="../media/image38.png"/><Relationship Id="rId9" Type="http://schemas.openxmlformats.org/officeDocument/2006/relationships/image" Target="../media/image64.png"/><Relationship Id="rId15" Type="http://schemas.openxmlformats.org/officeDocument/2006/relationships/image" Target="../media/image19.png"/><Relationship Id="rId14" Type="http://schemas.openxmlformats.org/officeDocument/2006/relationships/image" Target="../media/image29.png"/><Relationship Id="rId17" Type="http://schemas.openxmlformats.org/officeDocument/2006/relationships/image" Target="../media/image11.png"/><Relationship Id="rId16" Type="http://schemas.openxmlformats.org/officeDocument/2006/relationships/image" Target="../media/image16.png"/><Relationship Id="rId5" Type="http://schemas.openxmlformats.org/officeDocument/2006/relationships/image" Target="../media/image35.png"/><Relationship Id="rId19" Type="http://schemas.openxmlformats.org/officeDocument/2006/relationships/image" Target="../media/image7.png"/><Relationship Id="rId6" Type="http://schemas.openxmlformats.org/officeDocument/2006/relationships/image" Target="../media/image12.png"/><Relationship Id="rId18" Type="http://schemas.openxmlformats.org/officeDocument/2006/relationships/image" Target="../media/image6.png"/><Relationship Id="rId7" Type="http://schemas.openxmlformats.org/officeDocument/2006/relationships/image" Target="../media/image24.png"/><Relationship Id="rId8" Type="http://schemas.openxmlformats.org/officeDocument/2006/relationships/image" Target="../media/image2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0.png"/><Relationship Id="rId4" Type="http://schemas.openxmlformats.org/officeDocument/2006/relationships/image" Target="../media/image73.png"/><Relationship Id="rId5" Type="http://schemas.openxmlformats.org/officeDocument/2006/relationships/image" Target="../media/image77.png"/><Relationship Id="rId6" Type="http://schemas.openxmlformats.org/officeDocument/2006/relationships/image" Target="../media/image5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0.png"/><Relationship Id="rId4" Type="http://schemas.openxmlformats.org/officeDocument/2006/relationships/image" Target="../media/image73.png"/><Relationship Id="rId5" Type="http://schemas.openxmlformats.org/officeDocument/2006/relationships/image" Target="../media/image77.png"/><Relationship Id="rId6" Type="http://schemas.openxmlformats.org/officeDocument/2006/relationships/image" Target="../media/image5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2.png"/><Relationship Id="rId4" Type="http://schemas.openxmlformats.org/officeDocument/2006/relationships/image" Target="../media/image59.png"/></Relationships>
</file>

<file path=ppt/slides/_rels/slide17.xml.rels><?xml version="1.0" encoding="UTF-8" standalone="yes"?><Relationships xmlns="http://schemas.openxmlformats.org/package/2006/relationships"><Relationship Id="rId11" Type="http://schemas.openxmlformats.org/officeDocument/2006/relationships/image" Target="../media/image110.png"/><Relationship Id="rId10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.png"/><Relationship Id="rId4" Type="http://schemas.openxmlformats.org/officeDocument/2006/relationships/image" Target="../media/image80.png"/><Relationship Id="rId9" Type="http://schemas.openxmlformats.org/officeDocument/2006/relationships/image" Target="../media/image59.png"/><Relationship Id="rId5" Type="http://schemas.openxmlformats.org/officeDocument/2006/relationships/image" Target="../media/image81.png"/><Relationship Id="rId6" Type="http://schemas.openxmlformats.org/officeDocument/2006/relationships/image" Target="../media/image79.png"/><Relationship Id="rId7" Type="http://schemas.openxmlformats.org/officeDocument/2006/relationships/image" Target="../media/image75.png"/><Relationship Id="rId8" Type="http://schemas.openxmlformats.org/officeDocument/2006/relationships/image" Target="../media/image89.png"/></Relationships>
</file>

<file path=ppt/slides/_rels/slide18.xml.rels><?xml version="1.0" encoding="UTF-8" standalone="yes"?><Relationships xmlns="http://schemas.openxmlformats.org/package/2006/relationships"><Relationship Id="rId11" Type="http://schemas.openxmlformats.org/officeDocument/2006/relationships/image" Target="../media/image106.png"/><Relationship Id="rId10" Type="http://schemas.openxmlformats.org/officeDocument/2006/relationships/image" Target="../media/image90.png"/><Relationship Id="rId13" Type="http://schemas.openxmlformats.org/officeDocument/2006/relationships/image" Target="../media/image19.png"/><Relationship Id="rId1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.png"/><Relationship Id="rId4" Type="http://schemas.openxmlformats.org/officeDocument/2006/relationships/image" Target="../media/image80.png"/><Relationship Id="rId9" Type="http://schemas.openxmlformats.org/officeDocument/2006/relationships/image" Target="../media/image110.png"/><Relationship Id="rId15" Type="http://schemas.openxmlformats.org/officeDocument/2006/relationships/image" Target="../media/image101.png"/><Relationship Id="rId14" Type="http://schemas.openxmlformats.org/officeDocument/2006/relationships/image" Target="../media/image100.png"/><Relationship Id="rId16" Type="http://schemas.openxmlformats.org/officeDocument/2006/relationships/image" Target="../media/image87.png"/><Relationship Id="rId5" Type="http://schemas.openxmlformats.org/officeDocument/2006/relationships/image" Target="../media/image96.png"/><Relationship Id="rId6" Type="http://schemas.openxmlformats.org/officeDocument/2006/relationships/image" Target="../media/image95.png"/><Relationship Id="rId7" Type="http://schemas.openxmlformats.org/officeDocument/2006/relationships/image" Target="../media/image84.png"/><Relationship Id="rId8" Type="http://schemas.openxmlformats.org/officeDocument/2006/relationships/image" Target="../media/image78.png"/></Relationships>
</file>

<file path=ppt/slides/_rels/slide19.xml.rels><?xml version="1.0" encoding="UTF-8" standalone="yes"?><Relationships xmlns="http://schemas.openxmlformats.org/package/2006/relationships"><Relationship Id="rId11" Type="http://schemas.openxmlformats.org/officeDocument/2006/relationships/image" Target="../media/image102.png"/><Relationship Id="rId10" Type="http://schemas.openxmlformats.org/officeDocument/2006/relationships/image" Target="../media/image94.png"/><Relationship Id="rId13" Type="http://schemas.openxmlformats.org/officeDocument/2006/relationships/image" Target="../media/image98.png"/><Relationship Id="rId12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.png"/><Relationship Id="rId4" Type="http://schemas.openxmlformats.org/officeDocument/2006/relationships/image" Target="../media/image80.png"/><Relationship Id="rId9" Type="http://schemas.openxmlformats.org/officeDocument/2006/relationships/image" Target="../media/image85.png"/><Relationship Id="rId14" Type="http://schemas.openxmlformats.org/officeDocument/2006/relationships/image" Target="../media/image59.png"/><Relationship Id="rId5" Type="http://schemas.openxmlformats.org/officeDocument/2006/relationships/image" Target="../media/image88.png"/><Relationship Id="rId6" Type="http://schemas.openxmlformats.org/officeDocument/2006/relationships/image" Target="../media/image93.png"/><Relationship Id="rId7" Type="http://schemas.openxmlformats.org/officeDocument/2006/relationships/image" Target="../media/image104.png"/><Relationship Id="rId8" Type="http://schemas.openxmlformats.org/officeDocument/2006/relationships/image" Target="../media/image9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g"/></Relationships>
</file>

<file path=ppt/slides/_rels/slide20.xml.rels><?xml version="1.0" encoding="UTF-8" standalone="yes"?><Relationships xmlns="http://schemas.openxmlformats.org/package/2006/relationships"><Relationship Id="rId20" Type="http://schemas.openxmlformats.org/officeDocument/2006/relationships/image" Target="../media/image5.png"/><Relationship Id="rId11" Type="http://schemas.openxmlformats.org/officeDocument/2006/relationships/image" Target="../media/image25.png"/><Relationship Id="rId22" Type="http://schemas.openxmlformats.org/officeDocument/2006/relationships/image" Target="../media/image23.png"/><Relationship Id="rId10" Type="http://schemas.openxmlformats.org/officeDocument/2006/relationships/image" Target="../media/image26.png"/><Relationship Id="rId21" Type="http://schemas.openxmlformats.org/officeDocument/2006/relationships/image" Target="../media/image4.png"/><Relationship Id="rId13" Type="http://schemas.openxmlformats.org/officeDocument/2006/relationships/image" Target="../media/image8.png"/><Relationship Id="rId24" Type="http://schemas.openxmlformats.org/officeDocument/2006/relationships/image" Target="../media/image103.png"/><Relationship Id="rId12" Type="http://schemas.openxmlformats.org/officeDocument/2006/relationships/image" Target="../media/image17.png"/><Relationship Id="rId23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1.png"/><Relationship Id="rId4" Type="http://schemas.openxmlformats.org/officeDocument/2006/relationships/image" Target="../media/image38.png"/><Relationship Id="rId9" Type="http://schemas.openxmlformats.org/officeDocument/2006/relationships/image" Target="../media/image64.png"/><Relationship Id="rId15" Type="http://schemas.openxmlformats.org/officeDocument/2006/relationships/image" Target="../media/image19.png"/><Relationship Id="rId14" Type="http://schemas.openxmlformats.org/officeDocument/2006/relationships/image" Target="../media/image29.png"/><Relationship Id="rId17" Type="http://schemas.openxmlformats.org/officeDocument/2006/relationships/image" Target="../media/image11.png"/><Relationship Id="rId16" Type="http://schemas.openxmlformats.org/officeDocument/2006/relationships/image" Target="../media/image16.png"/><Relationship Id="rId5" Type="http://schemas.openxmlformats.org/officeDocument/2006/relationships/image" Target="../media/image35.png"/><Relationship Id="rId19" Type="http://schemas.openxmlformats.org/officeDocument/2006/relationships/image" Target="../media/image7.png"/><Relationship Id="rId6" Type="http://schemas.openxmlformats.org/officeDocument/2006/relationships/image" Target="../media/image12.png"/><Relationship Id="rId18" Type="http://schemas.openxmlformats.org/officeDocument/2006/relationships/image" Target="../media/image6.png"/><Relationship Id="rId7" Type="http://schemas.openxmlformats.org/officeDocument/2006/relationships/image" Target="../media/image24.png"/><Relationship Id="rId8" Type="http://schemas.openxmlformats.org/officeDocument/2006/relationships/image" Target="../media/image2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18.png"/><Relationship Id="rId4" Type="http://schemas.openxmlformats.org/officeDocument/2006/relationships/image" Target="../media/image9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08.jpg"/><Relationship Id="rId4" Type="http://schemas.openxmlformats.org/officeDocument/2006/relationships/image" Target="../media/image119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11.png"/><Relationship Id="rId4" Type="http://schemas.openxmlformats.org/officeDocument/2006/relationships/image" Target="../media/image9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.jpg"/></Relationships>
</file>

<file path=ppt/slides/_rels/slide26.xml.rels><?xml version="1.0" encoding="UTF-8" standalone="yes"?><Relationships xmlns="http://schemas.openxmlformats.org/package/2006/relationships"><Relationship Id="rId20" Type="http://schemas.openxmlformats.org/officeDocument/2006/relationships/image" Target="../media/image5.png"/><Relationship Id="rId11" Type="http://schemas.openxmlformats.org/officeDocument/2006/relationships/image" Target="../media/image25.png"/><Relationship Id="rId22" Type="http://schemas.openxmlformats.org/officeDocument/2006/relationships/image" Target="../media/image4.png"/><Relationship Id="rId10" Type="http://schemas.openxmlformats.org/officeDocument/2006/relationships/image" Target="../media/image26.png"/><Relationship Id="rId21" Type="http://schemas.openxmlformats.org/officeDocument/2006/relationships/image" Target="../media/image14.png"/><Relationship Id="rId13" Type="http://schemas.openxmlformats.org/officeDocument/2006/relationships/image" Target="../media/image8.png"/><Relationship Id="rId12" Type="http://schemas.openxmlformats.org/officeDocument/2006/relationships/image" Target="../media/image17.png"/><Relationship Id="rId23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1.png"/><Relationship Id="rId4" Type="http://schemas.openxmlformats.org/officeDocument/2006/relationships/image" Target="../media/image38.png"/><Relationship Id="rId9" Type="http://schemas.openxmlformats.org/officeDocument/2006/relationships/image" Target="../media/image64.png"/><Relationship Id="rId15" Type="http://schemas.openxmlformats.org/officeDocument/2006/relationships/image" Target="../media/image19.png"/><Relationship Id="rId14" Type="http://schemas.openxmlformats.org/officeDocument/2006/relationships/image" Target="../media/image29.png"/><Relationship Id="rId17" Type="http://schemas.openxmlformats.org/officeDocument/2006/relationships/image" Target="../media/image11.png"/><Relationship Id="rId16" Type="http://schemas.openxmlformats.org/officeDocument/2006/relationships/image" Target="../media/image16.png"/><Relationship Id="rId5" Type="http://schemas.openxmlformats.org/officeDocument/2006/relationships/image" Target="../media/image35.png"/><Relationship Id="rId19" Type="http://schemas.openxmlformats.org/officeDocument/2006/relationships/image" Target="../media/image7.png"/><Relationship Id="rId6" Type="http://schemas.openxmlformats.org/officeDocument/2006/relationships/image" Target="../media/image12.png"/><Relationship Id="rId18" Type="http://schemas.openxmlformats.org/officeDocument/2006/relationships/image" Target="../media/image6.png"/><Relationship Id="rId7" Type="http://schemas.openxmlformats.org/officeDocument/2006/relationships/image" Target="../media/image24.png"/><Relationship Id="rId8" Type="http://schemas.openxmlformats.org/officeDocument/2006/relationships/image" Target="../media/image2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1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14.png"/><Relationship Id="rId4" Type="http://schemas.openxmlformats.org/officeDocument/2006/relationships/image" Target="../media/image105.jpg"/><Relationship Id="rId5" Type="http://schemas.openxmlformats.org/officeDocument/2006/relationships/image" Target="../media/image112.png"/></Relationships>
</file>

<file path=ppt/slides/_rels/slide3.xml.rels><?xml version="1.0" encoding="UTF-8" standalone="yes"?><Relationships xmlns="http://schemas.openxmlformats.org/package/2006/relationships"><Relationship Id="rId20" Type="http://schemas.openxmlformats.org/officeDocument/2006/relationships/image" Target="../media/image38.png"/><Relationship Id="rId11" Type="http://schemas.openxmlformats.org/officeDocument/2006/relationships/image" Target="../media/image16.png"/><Relationship Id="rId22" Type="http://schemas.openxmlformats.org/officeDocument/2006/relationships/image" Target="../media/image28.png"/><Relationship Id="rId10" Type="http://schemas.openxmlformats.org/officeDocument/2006/relationships/image" Target="../media/image21.png"/><Relationship Id="rId21" Type="http://schemas.openxmlformats.org/officeDocument/2006/relationships/image" Target="../media/image35.png"/><Relationship Id="rId13" Type="http://schemas.openxmlformats.org/officeDocument/2006/relationships/image" Target="../media/image5.png"/><Relationship Id="rId24" Type="http://schemas.openxmlformats.org/officeDocument/2006/relationships/image" Target="../media/image26.png"/><Relationship Id="rId12" Type="http://schemas.openxmlformats.org/officeDocument/2006/relationships/image" Target="../media/image25.png"/><Relationship Id="rId23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9.png"/><Relationship Id="rId4" Type="http://schemas.openxmlformats.org/officeDocument/2006/relationships/image" Target="../media/image6.png"/><Relationship Id="rId9" Type="http://schemas.openxmlformats.org/officeDocument/2006/relationships/image" Target="../media/image29.png"/><Relationship Id="rId15" Type="http://schemas.openxmlformats.org/officeDocument/2006/relationships/image" Target="../media/image17.png"/><Relationship Id="rId14" Type="http://schemas.openxmlformats.org/officeDocument/2006/relationships/image" Target="../media/image14.png"/><Relationship Id="rId17" Type="http://schemas.openxmlformats.org/officeDocument/2006/relationships/image" Target="../media/image11.png"/><Relationship Id="rId16" Type="http://schemas.openxmlformats.org/officeDocument/2006/relationships/image" Target="../media/image12.png"/><Relationship Id="rId5" Type="http://schemas.openxmlformats.org/officeDocument/2006/relationships/image" Target="../media/image4.png"/><Relationship Id="rId19" Type="http://schemas.openxmlformats.org/officeDocument/2006/relationships/image" Target="../media/image7.png"/><Relationship Id="rId6" Type="http://schemas.openxmlformats.org/officeDocument/2006/relationships/image" Target="../media/image1.jpg"/><Relationship Id="rId18" Type="http://schemas.openxmlformats.org/officeDocument/2006/relationships/image" Target="../media/image24.png"/><Relationship Id="rId7" Type="http://schemas.openxmlformats.org/officeDocument/2006/relationships/image" Target="../media/image23.png"/><Relationship Id="rId8" Type="http://schemas.openxmlformats.org/officeDocument/2006/relationships/image" Target="../media/image8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20.png"/><Relationship Id="rId4" Type="http://schemas.openxmlformats.org/officeDocument/2006/relationships/image" Target="../media/image117.png"/><Relationship Id="rId5" Type="http://schemas.openxmlformats.org/officeDocument/2006/relationships/image" Target="../media/image107.png"/><Relationship Id="rId6" Type="http://schemas.openxmlformats.org/officeDocument/2006/relationships/image" Target="../media/image99.png"/><Relationship Id="rId7" Type="http://schemas.openxmlformats.org/officeDocument/2006/relationships/image" Target="../media/image5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9.png"/><Relationship Id="rId4" Type="http://schemas.openxmlformats.org/officeDocument/2006/relationships/image" Target="../media/image121.png"/><Relationship Id="rId5" Type="http://schemas.openxmlformats.org/officeDocument/2006/relationships/image" Target="../media/image113.png"/><Relationship Id="rId6" Type="http://schemas.openxmlformats.org/officeDocument/2006/relationships/image" Target="../media/image11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59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9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9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20" Type="http://schemas.openxmlformats.org/officeDocument/2006/relationships/image" Target="../media/image5.png"/><Relationship Id="rId11" Type="http://schemas.openxmlformats.org/officeDocument/2006/relationships/image" Target="../media/image25.png"/><Relationship Id="rId22" Type="http://schemas.openxmlformats.org/officeDocument/2006/relationships/image" Target="../media/image4.png"/><Relationship Id="rId10" Type="http://schemas.openxmlformats.org/officeDocument/2006/relationships/image" Target="../media/image26.png"/><Relationship Id="rId21" Type="http://schemas.openxmlformats.org/officeDocument/2006/relationships/image" Target="../media/image14.png"/><Relationship Id="rId13" Type="http://schemas.openxmlformats.org/officeDocument/2006/relationships/image" Target="../media/image8.png"/><Relationship Id="rId12" Type="http://schemas.openxmlformats.org/officeDocument/2006/relationships/image" Target="../media/image17.png"/><Relationship Id="rId23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1.png"/><Relationship Id="rId4" Type="http://schemas.openxmlformats.org/officeDocument/2006/relationships/image" Target="../media/image38.png"/><Relationship Id="rId9" Type="http://schemas.openxmlformats.org/officeDocument/2006/relationships/image" Target="../media/image64.png"/><Relationship Id="rId15" Type="http://schemas.openxmlformats.org/officeDocument/2006/relationships/image" Target="../media/image19.png"/><Relationship Id="rId14" Type="http://schemas.openxmlformats.org/officeDocument/2006/relationships/image" Target="../media/image29.png"/><Relationship Id="rId17" Type="http://schemas.openxmlformats.org/officeDocument/2006/relationships/image" Target="../media/image11.png"/><Relationship Id="rId16" Type="http://schemas.openxmlformats.org/officeDocument/2006/relationships/image" Target="../media/image16.png"/><Relationship Id="rId5" Type="http://schemas.openxmlformats.org/officeDocument/2006/relationships/image" Target="../media/image35.png"/><Relationship Id="rId19" Type="http://schemas.openxmlformats.org/officeDocument/2006/relationships/image" Target="../media/image7.png"/><Relationship Id="rId6" Type="http://schemas.openxmlformats.org/officeDocument/2006/relationships/image" Target="../media/image12.png"/><Relationship Id="rId18" Type="http://schemas.openxmlformats.org/officeDocument/2006/relationships/image" Target="../media/image6.png"/><Relationship Id="rId7" Type="http://schemas.openxmlformats.org/officeDocument/2006/relationships/image" Target="../media/image24.png"/><Relationship Id="rId8" Type="http://schemas.openxmlformats.org/officeDocument/2006/relationships/image" Target="../media/image28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20" Type="http://schemas.openxmlformats.org/officeDocument/2006/relationships/image" Target="../media/image65.png"/><Relationship Id="rId11" Type="http://schemas.openxmlformats.org/officeDocument/2006/relationships/image" Target="../media/image44.png"/><Relationship Id="rId10" Type="http://schemas.openxmlformats.org/officeDocument/2006/relationships/image" Target="../media/image45.png"/><Relationship Id="rId13" Type="http://schemas.openxmlformats.org/officeDocument/2006/relationships/image" Target="../media/image63.png"/><Relationship Id="rId12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6.png"/><Relationship Id="rId4" Type="http://schemas.openxmlformats.org/officeDocument/2006/relationships/image" Target="../media/image61.jpg"/><Relationship Id="rId9" Type="http://schemas.openxmlformats.org/officeDocument/2006/relationships/image" Target="../media/image46.png"/><Relationship Id="rId15" Type="http://schemas.openxmlformats.org/officeDocument/2006/relationships/image" Target="../media/image47.png"/><Relationship Id="rId14" Type="http://schemas.openxmlformats.org/officeDocument/2006/relationships/image" Target="../media/image39.png"/><Relationship Id="rId17" Type="http://schemas.openxmlformats.org/officeDocument/2006/relationships/image" Target="../media/image51.jpg"/><Relationship Id="rId16" Type="http://schemas.openxmlformats.org/officeDocument/2006/relationships/image" Target="../media/image69.jpg"/><Relationship Id="rId5" Type="http://schemas.openxmlformats.org/officeDocument/2006/relationships/image" Target="../media/image40.png"/><Relationship Id="rId19" Type="http://schemas.openxmlformats.org/officeDocument/2006/relationships/image" Target="../media/image60.png"/><Relationship Id="rId6" Type="http://schemas.openxmlformats.org/officeDocument/2006/relationships/image" Target="../media/image53.png"/><Relationship Id="rId18" Type="http://schemas.openxmlformats.org/officeDocument/2006/relationships/image" Target="../media/image55.png"/><Relationship Id="rId7" Type="http://schemas.openxmlformats.org/officeDocument/2006/relationships/image" Target="../media/image42.jpg"/><Relationship Id="rId8" Type="http://schemas.openxmlformats.org/officeDocument/2006/relationships/image" Target="../media/image41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4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.jp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59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59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59.png"/></Relationships>
</file>

<file path=ppt/slides/_rels/slide5.xml.rels><?xml version="1.0" encoding="UTF-8" standalone="yes"?><Relationships xmlns="http://schemas.openxmlformats.org/package/2006/relationships"><Relationship Id="rId20" Type="http://schemas.openxmlformats.org/officeDocument/2006/relationships/image" Target="../media/image23.png"/><Relationship Id="rId11" Type="http://schemas.openxmlformats.org/officeDocument/2006/relationships/image" Target="../media/image12.png"/><Relationship Id="rId22" Type="http://schemas.openxmlformats.org/officeDocument/2006/relationships/image" Target="../media/image29.png"/><Relationship Id="rId10" Type="http://schemas.openxmlformats.org/officeDocument/2006/relationships/image" Target="../media/image35.png"/><Relationship Id="rId21" Type="http://schemas.openxmlformats.org/officeDocument/2006/relationships/image" Target="../media/image8.png"/><Relationship Id="rId13" Type="http://schemas.openxmlformats.org/officeDocument/2006/relationships/image" Target="../media/image5.png"/><Relationship Id="rId12" Type="http://schemas.openxmlformats.org/officeDocument/2006/relationships/image" Target="../media/image24.png"/><Relationship Id="rId23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image" Target="../media/image4.png"/><Relationship Id="rId9" Type="http://schemas.openxmlformats.org/officeDocument/2006/relationships/image" Target="../media/image38.png"/><Relationship Id="rId15" Type="http://schemas.openxmlformats.org/officeDocument/2006/relationships/image" Target="../media/image64.png"/><Relationship Id="rId14" Type="http://schemas.openxmlformats.org/officeDocument/2006/relationships/image" Target="../media/image28.png"/><Relationship Id="rId17" Type="http://schemas.openxmlformats.org/officeDocument/2006/relationships/image" Target="../media/image25.png"/><Relationship Id="rId16" Type="http://schemas.openxmlformats.org/officeDocument/2006/relationships/image" Target="../media/image26.png"/><Relationship Id="rId5" Type="http://schemas.openxmlformats.org/officeDocument/2006/relationships/image" Target="../media/image19.png"/><Relationship Id="rId19" Type="http://schemas.openxmlformats.org/officeDocument/2006/relationships/image" Target="../media/image17.png"/><Relationship Id="rId6" Type="http://schemas.openxmlformats.org/officeDocument/2006/relationships/image" Target="../media/image21.png"/><Relationship Id="rId18" Type="http://schemas.openxmlformats.org/officeDocument/2006/relationships/image" Target="../media/image14.png"/><Relationship Id="rId7" Type="http://schemas.openxmlformats.org/officeDocument/2006/relationships/image" Target="../media/image16.png"/><Relationship Id="rId8" Type="http://schemas.openxmlformats.org/officeDocument/2006/relationships/image" Target="../media/image11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126.png"/><Relationship Id="rId4" Type="http://schemas.openxmlformats.org/officeDocument/2006/relationships/image" Target="../media/image132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124.png"/><Relationship Id="rId4" Type="http://schemas.openxmlformats.org/officeDocument/2006/relationships/image" Target="../media/image126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128.png"/><Relationship Id="rId4" Type="http://schemas.openxmlformats.org/officeDocument/2006/relationships/image" Target="../media/image123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59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59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59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59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59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2.jpg"/></Relationships>
</file>

<file path=ppt/slides/_rels/slide6.xml.rels><?xml version="1.0" encoding="UTF-8" standalone="yes"?><Relationships xmlns="http://schemas.openxmlformats.org/package/2006/relationships"><Relationship Id="rId20" Type="http://schemas.openxmlformats.org/officeDocument/2006/relationships/image" Target="../media/image23.png"/><Relationship Id="rId11" Type="http://schemas.openxmlformats.org/officeDocument/2006/relationships/image" Target="../media/image12.png"/><Relationship Id="rId22" Type="http://schemas.openxmlformats.org/officeDocument/2006/relationships/image" Target="../media/image29.png"/><Relationship Id="rId10" Type="http://schemas.openxmlformats.org/officeDocument/2006/relationships/image" Target="../media/image35.png"/><Relationship Id="rId21" Type="http://schemas.openxmlformats.org/officeDocument/2006/relationships/image" Target="../media/image8.png"/><Relationship Id="rId13" Type="http://schemas.openxmlformats.org/officeDocument/2006/relationships/image" Target="../media/image5.png"/><Relationship Id="rId12" Type="http://schemas.openxmlformats.org/officeDocument/2006/relationships/image" Target="../media/image24.png"/><Relationship Id="rId23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image" Target="../media/image4.png"/><Relationship Id="rId9" Type="http://schemas.openxmlformats.org/officeDocument/2006/relationships/image" Target="../media/image38.png"/><Relationship Id="rId15" Type="http://schemas.openxmlformats.org/officeDocument/2006/relationships/image" Target="../media/image64.png"/><Relationship Id="rId14" Type="http://schemas.openxmlformats.org/officeDocument/2006/relationships/image" Target="../media/image28.png"/><Relationship Id="rId17" Type="http://schemas.openxmlformats.org/officeDocument/2006/relationships/image" Target="../media/image25.png"/><Relationship Id="rId16" Type="http://schemas.openxmlformats.org/officeDocument/2006/relationships/image" Target="../media/image26.png"/><Relationship Id="rId5" Type="http://schemas.openxmlformats.org/officeDocument/2006/relationships/image" Target="../media/image19.png"/><Relationship Id="rId19" Type="http://schemas.openxmlformats.org/officeDocument/2006/relationships/image" Target="../media/image17.png"/><Relationship Id="rId6" Type="http://schemas.openxmlformats.org/officeDocument/2006/relationships/image" Target="../media/image21.png"/><Relationship Id="rId18" Type="http://schemas.openxmlformats.org/officeDocument/2006/relationships/image" Target="../media/image14.png"/><Relationship Id="rId7" Type="http://schemas.openxmlformats.org/officeDocument/2006/relationships/image" Target="../media/image16.png"/><Relationship Id="rId8" Type="http://schemas.openxmlformats.org/officeDocument/2006/relationships/image" Target="../media/image11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59.png"/><Relationship Id="rId4" Type="http://schemas.openxmlformats.org/officeDocument/2006/relationships/image" Target="../media/image129.png"/><Relationship Id="rId5" Type="http://schemas.openxmlformats.org/officeDocument/2006/relationships/image" Target="../media/image130.jp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59.png"/><Relationship Id="rId4" Type="http://schemas.openxmlformats.org/officeDocument/2006/relationships/image" Target="../media/image129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59.png"/><Relationship Id="rId4" Type="http://schemas.openxmlformats.org/officeDocument/2006/relationships/image" Target="../media/image129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2.jp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148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59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59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59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142.jpg"/><Relationship Id="rId4" Type="http://schemas.openxmlformats.org/officeDocument/2006/relationships/image" Target="../media/image143.png"/><Relationship Id="rId5" Type="http://schemas.openxmlformats.org/officeDocument/2006/relationships/image" Target="../media/image145.png"/><Relationship Id="rId6" Type="http://schemas.openxmlformats.org/officeDocument/2006/relationships/image" Target="../media/image137.png"/><Relationship Id="rId7" Type="http://schemas.openxmlformats.org/officeDocument/2006/relationships/image" Target="../media/image134.png"/><Relationship Id="rId8" Type="http://schemas.openxmlformats.org/officeDocument/2006/relationships/hyperlink" Target="https://dribbble.com/shots/7182188-Babushka-Boi" TargetMode="External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143.png"/><Relationship Id="rId4" Type="http://schemas.openxmlformats.org/officeDocument/2006/relationships/image" Target="../media/image59.png"/><Relationship Id="rId5" Type="http://schemas.openxmlformats.org/officeDocument/2006/relationships/image" Target="../media/image145.png"/><Relationship Id="rId6" Type="http://schemas.openxmlformats.org/officeDocument/2006/relationships/image" Target="../media/image137.png"/><Relationship Id="rId7" Type="http://schemas.openxmlformats.org/officeDocument/2006/relationships/image" Target="../media/image134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59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2.jp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13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7.png"/><Relationship Id="rId4" Type="http://schemas.openxmlformats.org/officeDocument/2006/relationships/image" Target="../media/image67.png"/><Relationship Id="rId5" Type="http://schemas.openxmlformats.org/officeDocument/2006/relationships/image" Target="../media/image59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0.xml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138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2.xml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3.xml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4.xml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5.xml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6.xml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59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144.png"/><Relationship Id="rId4" Type="http://schemas.openxmlformats.org/officeDocument/2006/relationships/image" Target="../media/image6.png"/><Relationship Id="rId5" Type="http://schemas.openxmlformats.org/officeDocument/2006/relationships/image" Target="../media/image141.png"/><Relationship Id="rId6" Type="http://schemas.openxmlformats.org/officeDocument/2006/relationships/image" Target="../media/image147.png"/><Relationship Id="rId7" Type="http://schemas.openxmlformats.org/officeDocument/2006/relationships/image" Target="../media/image5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/>
          <p:nvPr>
            <p:ph idx="12" type="sldNum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Introduction: 1-</a:t>
            </a: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5" name="Google Shape;35;p6"/>
          <p:cNvSpPr/>
          <p:nvPr/>
        </p:nvSpPr>
        <p:spPr>
          <a:xfrm>
            <a:off x="1325035" y="561975"/>
            <a:ext cx="4487863" cy="1724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400" u="none" cap="none" strike="noStrike">
                <a:solidFill>
                  <a:srgbClr val="000099"/>
                </a:solidFill>
                <a:latin typeface="Calibri"/>
                <a:ea typeface="Calibri"/>
                <a:cs typeface="Calibri"/>
                <a:sym typeface="Calibri"/>
              </a:rPr>
              <a:t>Chapter 1</a:t>
            </a:r>
            <a:br>
              <a:rPr b="1" i="0" lang="en-US" sz="6000" u="none" cap="none" strike="noStrike">
                <a:solidFill>
                  <a:srgbClr val="000099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i="0" lang="en-US" sz="5400" u="none" cap="none" strike="noStrike">
                <a:solidFill>
                  <a:srgbClr val="000099"/>
                </a:solidFill>
                <a:latin typeface="Calibri"/>
                <a:ea typeface="Calibri"/>
                <a:cs typeface="Calibri"/>
                <a:sym typeface="Calibri"/>
              </a:rPr>
              <a:t>Introduction</a:t>
            </a:r>
            <a:endParaRPr/>
          </a:p>
        </p:txBody>
      </p:sp>
      <p:sp>
        <p:nvSpPr>
          <p:cNvPr id="36" name="Google Shape;36;p6"/>
          <p:cNvSpPr txBox="1"/>
          <p:nvPr/>
        </p:nvSpPr>
        <p:spPr>
          <a:xfrm>
            <a:off x="1350014" y="2647662"/>
            <a:ext cx="5378450" cy="1629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note on the use of these PowerPoint slides: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We’re making these slides freely available to all (faculty, students, readers). They’re in PowerPoint form so you see the animations; and can add, modify, and delete slides  (including this one) and slide content to suit your needs. They obviously represent a </a:t>
            </a:r>
            <a:r>
              <a:rPr b="0" i="1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lot</a:t>
            </a:r>
            <a:r>
              <a:rPr b="0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of work on our part. In return for use, we only ask the following:</a:t>
            </a:r>
            <a:endParaRPr/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6"/>
          <p:cNvSpPr txBox="1"/>
          <p:nvPr/>
        </p:nvSpPr>
        <p:spPr>
          <a:xfrm>
            <a:off x="1325035" y="3894603"/>
            <a:ext cx="5378450" cy="26361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73038" lvl="0" marL="173038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168275" lvl="0" marL="290513" marR="0" rtl="0" algn="l">
              <a:spcBef>
                <a:spcPts val="0"/>
              </a:spcBef>
              <a:spcAft>
                <a:spcPts val="0"/>
              </a:spcAft>
              <a:buClr>
                <a:srgbClr val="0000A8"/>
              </a:buClr>
              <a:buSzPts val="1050"/>
              <a:buFont typeface="Noto Sans Symbols"/>
              <a:buChar char="▪"/>
            </a:pPr>
            <a:r>
              <a:rPr b="0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If you use these slides (e.g., in a class) that you mention their source (after all, we’d like people to use our book!)</a:t>
            </a:r>
            <a:endParaRPr/>
          </a:p>
          <a:p>
            <a:pPr indent="-168275" lvl="0" marL="290513" marR="0" rtl="0" algn="l">
              <a:spcBef>
                <a:spcPts val="0"/>
              </a:spcBef>
              <a:spcAft>
                <a:spcPts val="0"/>
              </a:spcAft>
              <a:buClr>
                <a:srgbClr val="0000A8"/>
              </a:buClr>
              <a:buSzPts val="1050"/>
              <a:buFont typeface="Noto Sans Symbols"/>
              <a:buChar char="▪"/>
            </a:pPr>
            <a:r>
              <a:rPr b="0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If you post any slides on a www site, that you note that they are adapted from (or perhaps identical to) our slides, and note our copyright of this material.</a:t>
            </a:r>
            <a:endParaRPr/>
          </a:p>
          <a:p>
            <a:pPr indent="-173038" lvl="0" marL="173038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oto Sans Symbols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5875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oto Sans Symbols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 a revision history, see the slide note for this page. </a:t>
            </a:r>
            <a:endParaRPr/>
          </a:p>
          <a:p>
            <a:pPr indent="0" lvl="0" marL="15875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oto Sans Symbols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5875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oto Sans Symbols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Thanks and enjoy!  JFK/KWR</a:t>
            </a:r>
            <a:endParaRPr/>
          </a:p>
          <a:p>
            <a:pPr indent="-173038" lvl="0" marL="173038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3038" lvl="0" marL="173038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All material copyright 1996-2023</a:t>
            </a:r>
            <a:endParaRPr/>
          </a:p>
          <a:p>
            <a:pPr indent="-173038" lvl="0" marL="173038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J.F Kurose and K.W. Ross, All Rights Reserved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Google Shape;38;p6"/>
          <p:cNvSpPr/>
          <p:nvPr/>
        </p:nvSpPr>
        <p:spPr>
          <a:xfrm>
            <a:off x="7981312" y="4289908"/>
            <a:ext cx="3981504" cy="2860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2800" u="none" cap="none" strike="noStrike">
                <a:solidFill>
                  <a:srgbClr val="0000A3"/>
                </a:solidFill>
                <a:latin typeface="Calibri"/>
                <a:ea typeface="Calibri"/>
                <a:cs typeface="Calibri"/>
                <a:sym typeface="Calibri"/>
              </a:rPr>
              <a:t>Computer Networking: A Top-Down Approach </a:t>
            </a:r>
            <a:br>
              <a:rPr b="0" i="0" lang="en-US" sz="2800" u="none" cap="none" strike="noStrike">
                <a:solidFill>
                  <a:srgbClr val="008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r>
            <a:r>
              <a:rPr b="0" baseline="3000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</a:t>
            </a: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edition </a:t>
            </a:r>
            <a:b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Jim Kurose, Keith Ross</a:t>
            </a:r>
            <a:b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Pearson, 2020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picture containing outdoor, water, bridge, building&#10;&#10;Description automatically generated" id="39" name="Google Shape;39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35257" y="887185"/>
            <a:ext cx="3040743" cy="38009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6" name="Shape 1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7" name="Google Shape;1757;p15"/>
          <p:cNvSpPr txBox="1"/>
          <p:nvPr>
            <p:ph type="title"/>
          </p:nvPr>
        </p:nvSpPr>
        <p:spPr>
          <a:xfrm>
            <a:off x="838200" y="451821"/>
            <a:ext cx="10515600" cy="8946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5400"/>
              <a:buFont typeface="Calibri"/>
              <a:buNone/>
            </a:pPr>
            <a:r>
              <a:rPr b="0" lang="en-US" sz="5400"/>
              <a:t>A closer look at Internet structure</a:t>
            </a:r>
            <a:endParaRPr b="0" sz="5400"/>
          </a:p>
        </p:txBody>
      </p:sp>
      <p:grpSp>
        <p:nvGrpSpPr>
          <p:cNvPr id="1758" name="Google Shape;1758;p15"/>
          <p:cNvGrpSpPr/>
          <p:nvPr/>
        </p:nvGrpSpPr>
        <p:grpSpPr>
          <a:xfrm>
            <a:off x="7205350" y="1488461"/>
            <a:ext cx="4525460" cy="4859961"/>
            <a:chOff x="7268561" y="1458365"/>
            <a:chExt cx="4525460" cy="4859961"/>
          </a:xfrm>
        </p:grpSpPr>
        <p:sp>
          <p:nvSpPr>
            <p:cNvPr id="1759" name="Google Shape;1759;p15"/>
            <p:cNvSpPr/>
            <p:nvPr/>
          </p:nvSpPr>
          <p:spPr>
            <a:xfrm>
              <a:off x="9048399" y="3035682"/>
              <a:ext cx="1124807" cy="1337915"/>
            </a:xfrm>
            <a:custGeom>
              <a:rect b="b" l="l" r="r" t="t"/>
              <a:pathLst>
                <a:path extrusionOk="0" h="1800235" w="1549812">
                  <a:moveTo>
                    <a:pt x="343858" y="616342"/>
                  </a:moveTo>
                  <a:cubicBezTo>
                    <a:pt x="219011" y="776579"/>
                    <a:pt x="109545" y="812281"/>
                    <a:pt x="71474" y="993617"/>
                  </a:cubicBezTo>
                  <a:cubicBezTo>
                    <a:pt x="33403" y="1174953"/>
                    <a:pt x="-89757" y="1561356"/>
                    <a:pt x="115432" y="1704358"/>
                  </a:cubicBezTo>
                  <a:cubicBezTo>
                    <a:pt x="320621" y="1847360"/>
                    <a:pt x="1156371" y="1810039"/>
                    <a:pt x="1389496" y="1724347"/>
                  </a:cubicBezTo>
                  <a:cubicBezTo>
                    <a:pt x="1622621" y="1638655"/>
                    <a:pt x="1540497" y="1322590"/>
                    <a:pt x="1514186" y="1190207"/>
                  </a:cubicBezTo>
                  <a:cubicBezTo>
                    <a:pt x="1487875" y="1057824"/>
                    <a:pt x="1240336" y="1148914"/>
                    <a:pt x="1231629" y="930051"/>
                  </a:cubicBezTo>
                  <a:cubicBezTo>
                    <a:pt x="1248292" y="693847"/>
                    <a:pt x="1498710" y="656286"/>
                    <a:pt x="1509771" y="523246"/>
                  </a:cubicBezTo>
                  <a:cubicBezTo>
                    <a:pt x="1520832" y="390206"/>
                    <a:pt x="1431655" y="305130"/>
                    <a:pt x="1297997" y="131808"/>
                  </a:cubicBezTo>
                  <a:cubicBezTo>
                    <a:pt x="1189251" y="36824"/>
                    <a:pt x="979579" y="-48562"/>
                    <a:pt x="820556" y="32194"/>
                  </a:cubicBezTo>
                  <a:cubicBezTo>
                    <a:pt x="661533" y="112950"/>
                    <a:pt x="468705" y="456105"/>
                    <a:pt x="343858" y="616342"/>
                  </a:cubicBezTo>
                  <a:close/>
                </a:path>
              </a:pathLst>
            </a:custGeom>
            <a:solidFill>
              <a:srgbClr val="9CDFF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0" name="Google Shape;1760;p15"/>
            <p:cNvSpPr/>
            <p:nvPr/>
          </p:nvSpPr>
          <p:spPr>
            <a:xfrm>
              <a:off x="7337287" y="1795939"/>
              <a:ext cx="1736725" cy="1317704"/>
            </a:xfrm>
            <a:custGeom>
              <a:rect b="b" l="l" r="r" t="t"/>
              <a:pathLst>
                <a:path extrusionOk="0" h="675" w="1036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9CDFF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761" name="Google Shape;1761;p15"/>
            <p:cNvGrpSpPr/>
            <p:nvPr/>
          </p:nvGrpSpPr>
          <p:grpSpPr>
            <a:xfrm>
              <a:off x="7268561" y="3259155"/>
              <a:ext cx="1458912" cy="933450"/>
              <a:chOff x="2889" y="1631"/>
              <a:chExt cx="980" cy="743"/>
            </a:xfrm>
          </p:grpSpPr>
          <p:sp>
            <p:nvSpPr>
              <p:cNvPr id="1762" name="Google Shape;1762;p15"/>
              <p:cNvSpPr/>
              <p:nvPr/>
            </p:nvSpPr>
            <p:spPr>
              <a:xfrm>
                <a:off x="3046" y="1841"/>
                <a:ext cx="663" cy="533"/>
              </a:xfrm>
              <a:prstGeom prst="rect">
                <a:avLst/>
              </a:prstGeom>
              <a:solidFill>
                <a:srgbClr val="9CDFF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63" name="Google Shape;1763;p15"/>
              <p:cNvSpPr/>
              <p:nvPr/>
            </p:nvSpPr>
            <p:spPr>
              <a:xfrm>
                <a:off x="2889" y="1631"/>
                <a:ext cx="980" cy="253"/>
              </a:xfrm>
              <a:prstGeom prst="triangle">
                <a:avLst>
                  <a:gd fmla="val 50000" name="adj"/>
                </a:avLst>
              </a:prstGeom>
              <a:solidFill>
                <a:srgbClr val="9CDFF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CC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764" name="Google Shape;1764;p15"/>
            <p:cNvSpPr/>
            <p:nvPr/>
          </p:nvSpPr>
          <p:spPr>
            <a:xfrm>
              <a:off x="7775612" y="4653038"/>
              <a:ext cx="3079750" cy="1665288"/>
            </a:xfrm>
            <a:custGeom>
              <a:rect b="b" l="l" r="r" t="t"/>
              <a:pathLst>
                <a:path extrusionOk="0" h="1049" w="1940">
                  <a:moveTo>
                    <a:pt x="952" y="26"/>
                  </a:moveTo>
                  <a:cubicBezTo>
                    <a:pt x="867" y="45"/>
                    <a:pt x="832" y="118"/>
                    <a:pt x="755" y="125"/>
                  </a:cubicBezTo>
                  <a:cubicBezTo>
                    <a:pt x="678" y="132"/>
                    <a:pt x="587" y="72"/>
                    <a:pt x="488" y="68"/>
                  </a:cubicBezTo>
                  <a:cubicBezTo>
                    <a:pt x="389" y="64"/>
                    <a:pt x="237" y="48"/>
                    <a:pt x="158" y="101"/>
                  </a:cubicBezTo>
                  <a:cubicBezTo>
                    <a:pt x="79" y="154"/>
                    <a:pt x="28" y="298"/>
                    <a:pt x="14" y="389"/>
                  </a:cubicBezTo>
                  <a:cubicBezTo>
                    <a:pt x="0" y="480"/>
                    <a:pt x="25" y="595"/>
                    <a:pt x="71" y="648"/>
                  </a:cubicBezTo>
                  <a:cubicBezTo>
                    <a:pt x="117" y="701"/>
                    <a:pt x="205" y="665"/>
                    <a:pt x="288" y="706"/>
                  </a:cubicBezTo>
                  <a:cubicBezTo>
                    <a:pt x="371" y="747"/>
                    <a:pt x="450" y="842"/>
                    <a:pt x="568" y="893"/>
                  </a:cubicBezTo>
                  <a:cubicBezTo>
                    <a:pt x="686" y="944"/>
                    <a:pt x="852" y="991"/>
                    <a:pt x="996" y="1014"/>
                  </a:cubicBezTo>
                  <a:cubicBezTo>
                    <a:pt x="1140" y="1036"/>
                    <a:pt x="1309" y="1049"/>
                    <a:pt x="1433" y="1031"/>
                  </a:cubicBezTo>
                  <a:cubicBezTo>
                    <a:pt x="1557" y="1012"/>
                    <a:pt x="1657" y="960"/>
                    <a:pt x="1739" y="907"/>
                  </a:cubicBezTo>
                  <a:cubicBezTo>
                    <a:pt x="1821" y="855"/>
                    <a:pt x="1906" y="824"/>
                    <a:pt x="1923" y="714"/>
                  </a:cubicBezTo>
                  <a:cubicBezTo>
                    <a:pt x="1940" y="604"/>
                    <a:pt x="1898" y="350"/>
                    <a:pt x="1839" y="251"/>
                  </a:cubicBezTo>
                  <a:cubicBezTo>
                    <a:pt x="1780" y="151"/>
                    <a:pt x="1662" y="153"/>
                    <a:pt x="1566" y="114"/>
                  </a:cubicBezTo>
                  <a:cubicBezTo>
                    <a:pt x="1470" y="76"/>
                    <a:pt x="1365" y="30"/>
                    <a:pt x="1263" y="15"/>
                  </a:cubicBezTo>
                  <a:cubicBezTo>
                    <a:pt x="1161" y="0"/>
                    <a:pt x="1037" y="8"/>
                    <a:pt x="952" y="26"/>
                  </a:cubicBezTo>
                  <a:close/>
                </a:path>
              </a:pathLst>
            </a:custGeom>
            <a:solidFill>
              <a:srgbClr val="9CDFF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5" name="Google Shape;1765;p15"/>
            <p:cNvSpPr txBox="1"/>
            <p:nvPr/>
          </p:nvSpPr>
          <p:spPr>
            <a:xfrm>
              <a:off x="7742485" y="1458365"/>
              <a:ext cx="1339406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Noto Sans Symbols"/>
                <a:buNone/>
              </a:pPr>
              <a:r>
                <a:rPr b="0" i="0" lang="en-US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mobile network</a:t>
              </a:r>
              <a:endParaRPr/>
            </a:p>
          </p:txBody>
        </p:sp>
        <p:sp>
          <p:nvSpPr>
            <p:cNvPr id="1766" name="Google Shape;1766;p15"/>
            <p:cNvSpPr txBox="1"/>
            <p:nvPr/>
          </p:nvSpPr>
          <p:spPr>
            <a:xfrm>
              <a:off x="7394046" y="4161826"/>
              <a:ext cx="1955646" cy="2689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Noto Sans Symbols"/>
                <a:buNone/>
              </a:pPr>
              <a:r>
                <a:rPr b="0" i="0" lang="en-US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home network</a:t>
              </a:r>
              <a:endParaRPr/>
            </a:p>
          </p:txBody>
        </p:sp>
        <p:sp>
          <p:nvSpPr>
            <p:cNvPr id="1767" name="Google Shape;1767;p15"/>
            <p:cNvSpPr txBox="1"/>
            <p:nvPr/>
          </p:nvSpPr>
          <p:spPr>
            <a:xfrm>
              <a:off x="7370119" y="5749679"/>
              <a:ext cx="1195135" cy="4412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Noto Sans Symbols"/>
                <a:buNone/>
              </a:pPr>
              <a:r>
                <a:rPr b="0" i="0" lang="en-US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enterprise</a:t>
              </a:r>
              <a:endParaRPr/>
            </a:p>
            <a:p>
              <a:pPr indent="0" lvl="0" marL="0" marR="0" rtl="0" algn="l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Noto Sans Symbols"/>
                <a:buNone/>
              </a:pPr>
              <a:r>
                <a:rPr b="0" i="0" lang="en-US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         network</a:t>
              </a:r>
              <a:endParaRPr/>
            </a:p>
          </p:txBody>
        </p:sp>
        <p:sp>
          <p:nvSpPr>
            <p:cNvPr id="1768" name="Google Shape;1768;p15"/>
            <p:cNvSpPr/>
            <p:nvPr/>
          </p:nvSpPr>
          <p:spPr>
            <a:xfrm>
              <a:off x="10285357" y="3149444"/>
              <a:ext cx="1273167" cy="1935748"/>
            </a:xfrm>
            <a:custGeom>
              <a:rect b="b" l="l" r="r" t="t"/>
              <a:pathLst>
                <a:path extrusionOk="0" h="1952840" w="1447873">
                  <a:moveTo>
                    <a:pt x="35803" y="439993"/>
                  </a:moveTo>
                  <a:cubicBezTo>
                    <a:pt x="-891" y="618304"/>
                    <a:pt x="-14075" y="936031"/>
                    <a:pt x="18740" y="1122579"/>
                  </a:cubicBezTo>
                  <a:cubicBezTo>
                    <a:pt x="51555" y="1309127"/>
                    <a:pt x="47344" y="1425517"/>
                    <a:pt x="232695" y="1559284"/>
                  </a:cubicBezTo>
                  <a:cubicBezTo>
                    <a:pt x="418046" y="1693051"/>
                    <a:pt x="930426" y="1882091"/>
                    <a:pt x="1130848" y="1925181"/>
                  </a:cubicBezTo>
                  <a:cubicBezTo>
                    <a:pt x="1331270" y="1968271"/>
                    <a:pt x="1391533" y="1979726"/>
                    <a:pt x="1435226" y="1817827"/>
                  </a:cubicBezTo>
                  <a:cubicBezTo>
                    <a:pt x="1478919" y="1655928"/>
                    <a:pt x="1395587" y="1244347"/>
                    <a:pt x="1393007" y="953785"/>
                  </a:cubicBezTo>
                  <a:cubicBezTo>
                    <a:pt x="1390427" y="663223"/>
                    <a:pt x="1458740" y="183063"/>
                    <a:pt x="1419747" y="74455"/>
                  </a:cubicBezTo>
                  <a:cubicBezTo>
                    <a:pt x="1380754" y="-34153"/>
                    <a:pt x="469560" y="-8212"/>
                    <a:pt x="238903" y="52711"/>
                  </a:cubicBezTo>
                  <a:cubicBezTo>
                    <a:pt x="8246" y="113634"/>
                    <a:pt x="72497" y="261682"/>
                    <a:pt x="35803" y="439993"/>
                  </a:cubicBezTo>
                  <a:close/>
                </a:path>
              </a:pathLst>
            </a:custGeom>
            <a:gradFill>
              <a:gsLst>
                <a:gs pos="0">
                  <a:srgbClr val="9CDFF9"/>
                </a:gs>
                <a:gs pos="58999">
                  <a:srgbClr val="DDEAF6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769" name="Google Shape;1769;p15"/>
            <p:cNvGrpSpPr/>
            <p:nvPr/>
          </p:nvGrpSpPr>
          <p:grpSpPr>
            <a:xfrm>
              <a:off x="10900911" y="3897954"/>
              <a:ext cx="687393" cy="721548"/>
              <a:chOff x="5203089" y="1751190"/>
              <a:chExt cx="858331" cy="662414"/>
            </a:xfrm>
          </p:grpSpPr>
          <p:sp>
            <p:nvSpPr>
              <p:cNvPr id="1770" name="Google Shape;1770;p15"/>
              <p:cNvSpPr/>
              <p:nvPr/>
            </p:nvSpPr>
            <p:spPr>
              <a:xfrm>
                <a:off x="5536769" y="1751190"/>
                <a:ext cx="524651" cy="662124"/>
              </a:xfrm>
              <a:custGeom>
                <a:rect b="b" l="l" r="r" t="t"/>
                <a:pathLst>
                  <a:path extrusionOk="0" h="662124" w="524651">
                    <a:moveTo>
                      <a:pt x="10856" y="658506"/>
                    </a:moveTo>
                    <a:cubicBezTo>
                      <a:pt x="8443" y="463125"/>
                      <a:pt x="2413" y="278598"/>
                      <a:pt x="0" y="83217"/>
                    </a:cubicBezTo>
                    <a:lnTo>
                      <a:pt x="249661" y="0"/>
                    </a:lnTo>
                    <a:lnTo>
                      <a:pt x="521033" y="68746"/>
                    </a:lnTo>
                    <a:lnTo>
                      <a:pt x="524651" y="662124"/>
                    </a:lnTo>
                    <a:lnTo>
                      <a:pt x="10856" y="658506"/>
                    </a:lnTo>
                    <a:close/>
                  </a:path>
                </a:pathLst>
              </a:custGeom>
              <a:solidFill>
                <a:srgbClr val="E0EBF1"/>
              </a:solidFill>
              <a:ln cap="flat" cmpd="sng" w="12700">
                <a:solidFill>
                  <a:srgbClr val="0000A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71" name="Google Shape;1771;p15"/>
              <p:cNvSpPr/>
              <p:nvPr/>
            </p:nvSpPr>
            <p:spPr>
              <a:xfrm>
                <a:off x="5203089" y="1921244"/>
                <a:ext cx="651290" cy="492070"/>
              </a:xfrm>
              <a:custGeom>
                <a:rect b="b" l="l" r="r" t="t"/>
                <a:pathLst>
                  <a:path extrusionOk="0" h="492070" w="651290">
                    <a:moveTo>
                      <a:pt x="3618" y="492070"/>
                    </a:moveTo>
                    <a:lnTo>
                      <a:pt x="0" y="141108"/>
                    </a:lnTo>
                    <a:lnTo>
                      <a:pt x="423338" y="0"/>
                    </a:lnTo>
                    <a:lnTo>
                      <a:pt x="647672" y="57891"/>
                    </a:lnTo>
                    <a:lnTo>
                      <a:pt x="651290" y="492070"/>
                    </a:lnTo>
                    <a:lnTo>
                      <a:pt x="3618" y="492070"/>
                    </a:lnTo>
                    <a:close/>
                  </a:path>
                </a:pathLst>
              </a:custGeom>
              <a:solidFill>
                <a:srgbClr val="E0EBF1"/>
              </a:solidFill>
              <a:ln cap="flat" cmpd="sng" w="12700">
                <a:solidFill>
                  <a:srgbClr val="0000A3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772" name="Google Shape;1772;p15"/>
              <p:cNvCxnSpPr/>
              <p:nvPr/>
            </p:nvCxnSpPr>
            <p:spPr>
              <a:xfrm flipH="1" rot="10800000">
                <a:off x="5270526" y="2029553"/>
                <a:ext cx="295249" cy="73468"/>
              </a:xfrm>
              <a:prstGeom prst="straightConnector1">
                <a:avLst/>
              </a:prstGeom>
              <a:noFill/>
              <a:ln cap="flat" cmpd="sng" w="44450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773" name="Google Shape;1773;p15"/>
              <p:cNvCxnSpPr/>
              <p:nvPr/>
            </p:nvCxnSpPr>
            <p:spPr>
              <a:xfrm flipH="1" rot="10800000">
                <a:off x="5275406" y="2261710"/>
                <a:ext cx="290369" cy="16752"/>
              </a:xfrm>
              <a:prstGeom prst="straightConnector1">
                <a:avLst/>
              </a:prstGeom>
              <a:noFill/>
              <a:ln cap="flat" cmpd="sng" w="44450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774" name="Google Shape;1774;p15"/>
              <p:cNvCxnSpPr/>
              <p:nvPr/>
            </p:nvCxnSpPr>
            <p:spPr>
              <a:xfrm flipH="1" rot="10800000">
                <a:off x="5275406" y="2151772"/>
                <a:ext cx="290369" cy="48402"/>
              </a:xfrm>
              <a:prstGeom prst="straightConnector1">
                <a:avLst/>
              </a:prstGeom>
              <a:noFill/>
              <a:ln cap="flat" cmpd="sng" w="44450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775" name="Google Shape;1775;p15"/>
              <p:cNvCxnSpPr/>
              <p:nvPr/>
            </p:nvCxnSpPr>
            <p:spPr>
              <a:xfrm>
                <a:off x="5270094" y="2354086"/>
                <a:ext cx="295681" cy="0"/>
              </a:xfrm>
              <a:prstGeom prst="straightConnector1">
                <a:avLst/>
              </a:prstGeom>
              <a:noFill/>
              <a:ln cap="flat" cmpd="sng" w="44450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776" name="Google Shape;1776;p15"/>
              <p:cNvCxnSpPr/>
              <p:nvPr/>
            </p:nvCxnSpPr>
            <p:spPr>
              <a:xfrm rot="10800000">
                <a:off x="5950242" y="1866900"/>
                <a:ext cx="0" cy="465273"/>
              </a:xfrm>
              <a:prstGeom prst="straightConnector1">
                <a:avLst/>
              </a:prstGeom>
              <a:noFill/>
              <a:ln cap="flat" cmpd="sng" w="44450">
                <a:solidFill>
                  <a:schemeClr val="lt1"/>
                </a:solidFill>
                <a:prstDash val="dash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777" name="Google Shape;1777;p15"/>
              <p:cNvCxnSpPr/>
              <p:nvPr/>
            </p:nvCxnSpPr>
            <p:spPr>
              <a:xfrm>
                <a:off x="5628589" y="1936750"/>
                <a:ext cx="0" cy="476854"/>
              </a:xfrm>
              <a:prstGeom prst="straightConnector1">
                <a:avLst/>
              </a:prstGeom>
              <a:noFill/>
              <a:ln cap="flat" cmpd="sng" w="15875">
                <a:solidFill>
                  <a:srgbClr val="0000A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grpSp>
          <p:nvGrpSpPr>
            <p:cNvPr id="1778" name="Google Shape;1778;p15"/>
            <p:cNvGrpSpPr/>
            <p:nvPr/>
          </p:nvGrpSpPr>
          <p:grpSpPr>
            <a:xfrm>
              <a:off x="10834382" y="3164075"/>
              <a:ext cx="594613" cy="648336"/>
              <a:chOff x="5203089" y="1751190"/>
              <a:chExt cx="858331" cy="662414"/>
            </a:xfrm>
          </p:grpSpPr>
          <p:sp>
            <p:nvSpPr>
              <p:cNvPr id="1779" name="Google Shape;1779;p15"/>
              <p:cNvSpPr/>
              <p:nvPr/>
            </p:nvSpPr>
            <p:spPr>
              <a:xfrm>
                <a:off x="5536769" y="1751190"/>
                <a:ext cx="524651" cy="662124"/>
              </a:xfrm>
              <a:custGeom>
                <a:rect b="b" l="l" r="r" t="t"/>
                <a:pathLst>
                  <a:path extrusionOk="0" h="662124" w="524651">
                    <a:moveTo>
                      <a:pt x="10856" y="658506"/>
                    </a:moveTo>
                    <a:cubicBezTo>
                      <a:pt x="8443" y="463125"/>
                      <a:pt x="2413" y="278598"/>
                      <a:pt x="0" y="83217"/>
                    </a:cubicBezTo>
                    <a:lnTo>
                      <a:pt x="249661" y="0"/>
                    </a:lnTo>
                    <a:lnTo>
                      <a:pt x="521033" y="68746"/>
                    </a:lnTo>
                    <a:lnTo>
                      <a:pt x="524651" y="662124"/>
                    </a:lnTo>
                    <a:lnTo>
                      <a:pt x="10856" y="658506"/>
                    </a:lnTo>
                    <a:close/>
                  </a:path>
                </a:pathLst>
              </a:custGeom>
              <a:solidFill>
                <a:srgbClr val="E0EBF1"/>
              </a:solidFill>
              <a:ln cap="flat" cmpd="sng" w="12700">
                <a:solidFill>
                  <a:srgbClr val="0000A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80" name="Google Shape;1780;p15"/>
              <p:cNvSpPr/>
              <p:nvPr/>
            </p:nvSpPr>
            <p:spPr>
              <a:xfrm>
                <a:off x="5203089" y="1921244"/>
                <a:ext cx="651290" cy="492070"/>
              </a:xfrm>
              <a:custGeom>
                <a:rect b="b" l="l" r="r" t="t"/>
                <a:pathLst>
                  <a:path extrusionOk="0" h="492070" w="651290">
                    <a:moveTo>
                      <a:pt x="3618" y="492070"/>
                    </a:moveTo>
                    <a:lnTo>
                      <a:pt x="0" y="141108"/>
                    </a:lnTo>
                    <a:lnTo>
                      <a:pt x="423338" y="0"/>
                    </a:lnTo>
                    <a:lnTo>
                      <a:pt x="647672" y="57891"/>
                    </a:lnTo>
                    <a:lnTo>
                      <a:pt x="651290" y="492070"/>
                    </a:lnTo>
                    <a:lnTo>
                      <a:pt x="3618" y="492070"/>
                    </a:lnTo>
                    <a:close/>
                  </a:path>
                </a:pathLst>
              </a:custGeom>
              <a:solidFill>
                <a:srgbClr val="E0EBF1"/>
              </a:solidFill>
              <a:ln cap="flat" cmpd="sng" w="12700">
                <a:solidFill>
                  <a:srgbClr val="0000A3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781" name="Google Shape;1781;p15"/>
              <p:cNvCxnSpPr/>
              <p:nvPr/>
            </p:nvCxnSpPr>
            <p:spPr>
              <a:xfrm flipH="1" rot="10800000">
                <a:off x="5270526" y="2029553"/>
                <a:ext cx="295249" cy="73468"/>
              </a:xfrm>
              <a:prstGeom prst="straightConnector1">
                <a:avLst/>
              </a:prstGeom>
              <a:noFill/>
              <a:ln cap="flat" cmpd="sng" w="44450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782" name="Google Shape;1782;p15"/>
              <p:cNvCxnSpPr/>
              <p:nvPr/>
            </p:nvCxnSpPr>
            <p:spPr>
              <a:xfrm flipH="1" rot="10800000">
                <a:off x="5275406" y="2261710"/>
                <a:ext cx="290369" cy="16752"/>
              </a:xfrm>
              <a:prstGeom prst="straightConnector1">
                <a:avLst/>
              </a:prstGeom>
              <a:noFill/>
              <a:ln cap="flat" cmpd="sng" w="44450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783" name="Google Shape;1783;p15"/>
              <p:cNvCxnSpPr/>
              <p:nvPr/>
            </p:nvCxnSpPr>
            <p:spPr>
              <a:xfrm flipH="1" rot="10800000">
                <a:off x="5275406" y="2151772"/>
                <a:ext cx="290369" cy="48402"/>
              </a:xfrm>
              <a:prstGeom prst="straightConnector1">
                <a:avLst/>
              </a:prstGeom>
              <a:noFill/>
              <a:ln cap="flat" cmpd="sng" w="44450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784" name="Google Shape;1784;p15"/>
              <p:cNvCxnSpPr/>
              <p:nvPr/>
            </p:nvCxnSpPr>
            <p:spPr>
              <a:xfrm>
                <a:off x="5270094" y="2354086"/>
                <a:ext cx="295681" cy="0"/>
              </a:xfrm>
              <a:prstGeom prst="straightConnector1">
                <a:avLst/>
              </a:prstGeom>
              <a:noFill/>
              <a:ln cap="flat" cmpd="sng" w="44450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785" name="Google Shape;1785;p15"/>
              <p:cNvCxnSpPr/>
              <p:nvPr/>
            </p:nvCxnSpPr>
            <p:spPr>
              <a:xfrm rot="10800000">
                <a:off x="5950242" y="1866900"/>
                <a:ext cx="0" cy="465273"/>
              </a:xfrm>
              <a:prstGeom prst="straightConnector1">
                <a:avLst/>
              </a:prstGeom>
              <a:noFill/>
              <a:ln cap="flat" cmpd="sng" w="44450">
                <a:solidFill>
                  <a:schemeClr val="lt1"/>
                </a:solidFill>
                <a:prstDash val="dash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786" name="Google Shape;1786;p15"/>
              <p:cNvCxnSpPr/>
              <p:nvPr/>
            </p:nvCxnSpPr>
            <p:spPr>
              <a:xfrm>
                <a:off x="5628589" y="1936750"/>
                <a:ext cx="0" cy="476854"/>
              </a:xfrm>
              <a:prstGeom prst="straightConnector1">
                <a:avLst/>
              </a:prstGeom>
              <a:noFill/>
              <a:ln cap="flat" cmpd="sng" w="15875">
                <a:solidFill>
                  <a:srgbClr val="0000A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sp>
          <p:nvSpPr>
            <p:cNvPr id="1787" name="Google Shape;1787;p15"/>
            <p:cNvSpPr/>
            <p:nvPr/>
          </p:nvSpPr>
          <p:spPr>
            <a:xfrm>
              <a:off x="9604024" y="1751946"/>
              <a:ext cx="1497864" cy="1386455"/>
            </a:xfrm>
            <a:custGeom>
              <a:rect b="b" l="l" r="r" t="t"/>
              <a:pathLst>
                <a:path extrusionOk="0" h="1796376" w="1634267">
                  <a:moveTo>
                    <a:pt x="147252" y="113266"/>
                  </a:moveTo>
                  <a:cubicBezTo>
                    <a:pt x="-139307" y="245497"/>
                    <a:pt x="69849" y="655289"/>
                    <a:pt x="131452" y="927943"/>
                  </a:cubicBezTo>
                  <a:cubicBezTo>
                    <a:pt x="193055" y="1200597"/>
                    <a:pt x="345759" y="1645108"/>
                    <a:pt x="516868" y="1749191"/>
                  </a:cubicBezTo>
                  <a:cubicBezTo>
                    <a:pt x="687977" y="1853274"/>
                    <a:pt x="1013294" y="1784070"/>
                    <a:pt x="1158108" y="1552442"/>
                  </a:cubicBezTo>
                  <a:cubicBezTo>
                    <a:pt x="1302922" y="1320814"/>
                    <a:pt x="1525272" y="1647197"/>
                    <a:pt x="1598914" y="1498556"/>
                  </a:cubicBezTo>
                  <a:cubicBezTo>
                    <a:pt x="1672556" y="1349916"/>
                    <a:pt x="1609877" y="897136"/>
                    <a:pt x="1599962" y="660599"/>
                  </a:cubicBezTo>
                  <a:cubicBezTo>
                    <a:pt x="1590047" y="424062"/>
                    <a:pt x="1578419" y="187943"/>
                    <a:pt x="1539426" y="79335"/>
                  </a:cubicBezTo>
                  <a:cubicBezTo>
                    <a:pt x="1500433" y="-29273"/>
                    <a:pt x="1202565" y="3293"/>
                    <a:pt x="970536" y="8948"/>
                  </a:cubicBezTo>
                  <a:cubicBezTo>
                    <a:pt x="738507" y="14603"/>
                    <a:pt x="433811" y="-18965"/>
                    <a:pt x="147252" y="113266"/>
                  </a:cubicBezTo>
                  <a:close/>
                </a:path>
              </a:pathLst>
            </a:custGeom>
            <a:gradFill>
              <a:gsLst>
                <a:gs pos="0">
                  <a:srgbClr val="9CDFF9"/>
                </a:gs>
                <a:gs pos="57000">
                  <a:srgbClr val="DDEAF6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8" name="Google Shape;1788;p15"/>
            <p:cNvSpPr txBox="1"/>
            <p:nvPr/>
          </p:nvSpPr>
          <p:spPr>
            <a:xfrm>
              <a:off x="9490412" y="1821099"/>
              <a:ext cx="1725088" cy="2862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rPr b="0" i="0" lang="en-US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national or global ISP</a:t>
              </a:r>
              <a:endParaRPr/>
            </a:p>
          </p:txBody>
        </p:sp>
        <p:sp>
          <p:nvSpPr>
            <p:cNvPr id="1789" name="Google Shape;1789;p15"/>
            <p:cNvSpPr/>
            <p:nvPr/>
          </p:nvSpPr>
          <p:spPr>
            <a:xfrm>
              <a:off x="9342279" y="3647812"/>
              <a:ext cx="305749" cy="197847"/>
            </a:xfrm>
            <a:prstGeom prst="rect">
              <a:avLst/>
            </a:prstGeom>
            <a:solidFill>
              <a:srgbClr val="9CDFF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0" name="Google Shape;1790;p15"/>
            <p:cNvSpPr txBox="1"/>
            <p:nvPr/>
          </p:nvSpPr>
          <p:spPr>
            <a:xfrm>
              <a:off x="8829373" y="3417823"/>
              <a:ext cx="1040639" cy="4801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rPr b="0" i="0" lang="en-US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local or regional ISP</a:t>
              </a:r>
              <a:endParaRPr/>
            </a:p>
          </p:txBody>
        </p:sp>
        <p:sp>
          <p:nvSpPr>
            <p:cNvPr id="1791" name="Google Shape;1791;p15"/>
            <p:cNvSpPr txBox="1"/>
            <p:nvPr/>
          </p:nvSpPr>
          <p:spPr>
            <a:xfrm>
              <a:off x="10980978" y="4647841"/>
              <a:ext cx="813043" cy="38318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Calibri"/>
                <a:buNone/>
              </a:pPr>
              <a:r>
                <a:rPr b="0" i="0" lang="en-US" sz="105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datacenter </a:t>
              </a:r>
              <a:endParaRPr/>
            </a:p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Calibri"/>
                <a:buNone/>
              </a:pPr>
              <a:r>
                <a:rPr b="0" i="0" lang="en-US" sz="105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network</a:t>
              </a:r>
              <a:endParaRPr/>
            </a:p>
          </p:txBody>
        </p:sp>
        <p:sp>
          <p:nvSpPr>
            <p:cNvPr id="1792" name="Google Shape;1792;p15"/>
            <p:cNvSpPr txBox="1"/>
            <p:nvPr/>
          </p:nvSpPr>
          <p:spPr>
            <a:xfrm>
              <a:off x="10126229" y="4198152"/>
              <a:ext cx="843051" cy="6740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rPr b="0" i="0" lang="en-US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content </a:t>
              </a:r>
              <a:endParaRPr/>
            </a:p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rPr b="0" i="0" lang="en-US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provider </a:t>
              </a:r>
              <a:endParaRPr/>
            </a:p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rPr b="0" i="0" lang="en-US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network</a:t>
              </a:r>
              <a:endParaRPr b="0" i="0" sz="1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93" name="Google Shape;1793;p15"/>
          <p:cNvGrpSpPr/>
          <p:nvPr/>
        </p:nvGrpSpPr>
        <p:grpSpPr>
          <a:xfrm>
            <a:off x="7562238" y="2127325"/>
            <a:ext cx="3578867" cy="3640284"/>
            <a:chOff x="7562238" y="2127325"/>
            <a:chExt cx="3578867" cy="3640284"/>
          </a:xfrm>
        </p:grpSpPr>
        <p:cxnSp>
          <p:nvCxnSpPr>
            <p:cNvPr id="1794" name="Google Shape;1794;p15"/>
            <p:cNvCxnSpPr/>
            <p:nvPr/>
          </p:nvCxnSpPr>
          <p:spPr>
            <a:xfrm rot="10800000">
              <a:off x="10559920" y="3580125"/>
              <a:ext cx="412964" cy="63712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795" name="Google Shape;1795;p15"/>
            <p:cNvCxnSpPr/>
            <p:nvPr/>
          </p:nvCxnSpPr>
          <p:spPr>
            <a:xfrm rot="10800000">
              <a:off x="10660835" y="3640684"/>
              <a:ext cx="345866" cy="738975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796" name="Google Shape;1796;p15"/>
            <p:cNvCxnSpPr/>
            <p:nvPr/>
          </p:nvCxnSpPr>
          <p:spPr>
            <a:xfrm flipH="1" rot="10800000">
              <a:off x="10636897" y="3633421"/>
              <a:ext cx="335987" cy="39534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797" name="Google Shape;1797;p15"/>
            <p:cNvCxnSpPr/>
            <p:nvPr/>
          </p:nvCxnSpPr>
          <p:spPr>
            <a:xfrm rot="10800000">
              <a:off x="10570774" y="3594896"/>
              <a:ext cx="1" cy="485748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798" name="Google Shape;1798;p15"/>
            <p:cNvCxnSpPr/>
            <p:nvPr/>
          </p:nvCxnSpPr>
          <p:spPr>
            <a:xfrm rot="10800000">
              <a:off x="10550620" y="4071642"/>
              <a:ext cx="508543" cy="34864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799" name="Google Shape;1799;p15"/>
            <p:cNvCxnSpPr/>
            <p:nvPr/>
          </p:nvCxnSpPr>
          <p:spPr>
            <a:xfrm rot="10800000">
              <a:off x="9895195" y="4087742"/>
              <a:ext cx="655425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800" name="Google Shape;1800;p15"/>
            <p:cNvCxnSpPr/>
            <p:nvPr/>
          </p:nvCxnSpPr>
          <p:spPr>
            <a:xfrm rot="10800000">
              <a:off x="9219616" y="4087742"/>
              <a:ext cx="655425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801" name="Google Shape;1801;p15"/>
            <p:cNvCxnSpPr/>
            <p:nvPr/>
          </p:nvCxnSpPr>
          <p:spPr>
            <a:xfrm flipH="1">
              <a:off x="9276868" y="3507672"/>
              <a:ext cx="382424" cy="51705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802" name="Google Shape;1802;p15"/>
            <p:cNvCxnSpPr/>
            <p:nvPr/>
          </p:nvCxnSpPr>
          <p:spPr>
            <a:xfrm>
              <a:off x="9733069" y="3507672"/>
              <a:ext cx="0" cy="540294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803" name="Google Shape;1803;p15"/>
            <p:cNvCxnSpPr/>
            <p:nvPr/>
          </p:nvCxnSpPr>
          <p:spPr>
            <a:xfrm>
              <a:off x="10137668" y="2754692"/>
              <a:ext cx="488174" cy="839333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804" name="Google Shape;1804;p15"/>
            <p:cNvCxnSpPr/>
            <p:nvPr/>
          </p:nvCxnSpPr>
          <p:spPr>
            <a:xfrm flipH="1">
              <a:off x="9798719" y="2695013"/>
              <a:ext cx="380432" cy="694807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grpSp>
          <p:nvGrpSpPr>
            <p:cNvPr id="1805" name="Google Shape;1805;p15"/>
            <p:cNvGrpSpPr/>
            <p:nvPr/>
          </p:nvGrpSpPr>
          <p:grpSpPr>
            <a:xfrm>
              <a:off x="7562238" y="2127325"/>
              <a:ext cx="3578867" cy="3640284"/>
              <a:chOff x="7562238" y="2127325"/>
              <a:chExt cx="3578867" cy="3640284"/>
            </a:xfrm>
          </p:grpSpPr>
          <p:grpSp>
            <p:nvGrpSpPr>
              <p:cNvPr id="1806" name="Google Shape;1806;p15"/>
              <p:cNvGrpSpPr/>
              <p:nvPr/>
            </p:nvGrpSpPr>
            <p:grpSpPr>
              <a:xfrm>
                <a:off x="7857253" y="2127325"/>
                <a:ext cx="3283852" cy="3640284"/>
                <a:chOff x="7881336" y="2104198"/>
                <a:chExt cx="3283852" cy="3640284"/>
              </a:xfrm>
            </p:grpSpPr>
            <p:cxnSp>
              <p:nvCxnSpPr>
                <p:cNvPr id="1807" name="Google Shape;1807;p15"/>
                <p:cNvCxnSpPr/>
                <p:nvPr/>
              </p:nvCxnSpPr>
              <p:spPr>
                <a:xfrm flipH="1" rot="5400000">
                  <a:off x="9813692" y="5228612"/>
                  <a:ext cx="388062" cy="7560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808" name="Google Shape;1808;p15"/>
                <p:cNvCxnSpPr/>
                <p:nvPr/>
              </p:nvCxnSpPr>
              <p:spPr>
                <a:xfrm rot="10800000">
                  <a:off x="10234009" y="5382159"/>
                  <a:ext cx="0" cy="114300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809" name="Google Shape;1809;p15"/>
                <p:cNvCxnSpPr/>
                <p:nvPr/>
              </p:nvCxnSpPr>
              <p:spPr>
                <a:xfrm>
                  <a:off x="9457042" y="4815390"/>
                  <a:ext cx="524483" cy="26153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810" name="Google Shape;1810;p15"/>
                <p:cNvCxnSpPr/>
                <p:nvPr/>
              </p:nvCxnSpPr>
              <p:spPr>
                <a:xfrm flipH="1" rot="10800000">
                  <a:off x="8874149" y="4815390"/>
                  <a:ext cx="569255" cy="246266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811" name="Google Shape;1811;p15"/>
                <p:cNvCxnSpPr/>
                <p:nvPr/>
              </p:nvCxnSpPr>
              <p:spPr>
                <a:xfrm>
                  <a:off x="8845827" y="5085749"/>
                  <a:ext cx="1030502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812" name="Google Shape;1812;p15"/>
                <p:cNvCxnSpPr/>
                <p:nvPr/>
              </p:nvCxnSpPr>
              <p:spPr>
                <a:xfrm>
                  <a:off x="8234290" y="5094207"/>
                  <a:ext cx="226800" cy="1270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813" name="Google Shape;1813;p15"/>
                <p:cNvCxnSpPr/>
                <p:nvPr/>
              </p:nvCxnSpPr>
              <p:spPr>
                <a:xfrm flipH="1" rot="10800000">
                  <a:off x="7972450" y="5267343"/>
                  <a:ext cx="412750" cy="1270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814" name="Google Shape;1814;p15"/>
                <p:cNvCxnSpPr/>
                <p:nvPr/>
              </p:nvCxnSpPr>
              <p:spPr>
                <a:xfrm flipH="1">
                  <a:off x="8397900" y="5259125"/>
                  <a:ext cx="68080" cy="293968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815" name="Google Shape;1815;p15"/>
                <p:cNvCxnSpPr/>
                <p:nvPr/>
              </p:nvCxnSpPr>
              <p:spPr>
                <a:xfrm rot="10800000">
                  <a:off x="8512814" y="5284804"/>
                  <a:ext cx="280374" cy="269876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816" name="Google Shape;1816;p15"/>
                <p:cNvCxnSpPr/>
                <p:nvPr/>
              </p:nvCxnSpPr>
              <p:spPr>
                <a:xfrm>
                  <a:off x="8512814" y="5234921"/>
                  <a:ext cx="914184" cy="468622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817" name="Google Shape;1817;p15"/>
                <p:cNvCxnSpPr/>
                <p:nvPr/>
              </p:nvCxnSpPr>
              <p:spPr>
                <a:xfrm>
                  <a:off x="8271861" y="3806843"/>
                  <a:ext cx="0" cy="131762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818" name="Google Shape;1818;p15"/>
                <p:cNvCxnSpPr/>
                <p:nvPr/>
              </p:nvCxnSpPr>
              <p:spPr>
                <a:xfrm flipH="1" rot="10800000">
                  <a:off x="7881336" y="4017980"/>
                  <a:ext cx="168275" cy="3175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819" name="Google Shape;1819;p15"/>
                <p:cNvCxnSpPr/>
                <p:nvPr/>
              </p:nvCxnSpPr>
              <p:spPr>
                <a:xfrm flipH="1" rot="5400000">
                  <a:off x="9909628" y="5560344"/>
                  <a:ext cx="366793" cy="1482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820" name="Google Shape;1820;p15"/>
                <p:cNvCxnSpPr/>
                <p:nvPr/>
              </p:nvCxnSpPr>
              <p:spPr>
                <a:xfrm flipH="1" rot="10800000">
                  <a:off x="8483508" y="5013435"/>
                  <a:ext cx="404236" cy="207771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821" name="Google Shape;1821;p15"/>
                <p:cNvCxnSpPr/>
                <p:nvPr/>
              </p:nvCxnSpPr>
              <p:spPr>
                <a:xfrm flipH="1">
                  <a:off x="10124718" y="2146305"/>
                  <a:ext cx="761467" cy="577355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1822" name="Google Shape;1822;p15"/>
                <p:cNvCxnSpPr/>
                <p:nvPr/>
              </p:nvCxnSpPr>
              <p:spPr>
                <a:xfrm flipH="1">
                  <a:off x="10124718" y="2245186"/>
                  <a:ext cx="3970" cy="518461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1823" name="Google Shape;1823;p15"/>
                <p:cNvCxnSpPr/>
                <p:nvPr/>
              </p:nvCxnSpPr>
              <p:spPr>
                <a:xfrm flipH="1">
                  <a:off x="10696218" y="2177379"/>
                  <a:ext cx="149360" cy="518461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1824" name="Google Shape;1824;p15"/>
                <p:cNvCxnSpPr/>
                <p:nvPr/>
              </p:nvCxnSpPr>
              <p:spPr>
                <a:xfrm flipH="1">
                  <a:off x="10166249" y="2695840"/>
                  <a:ext cx="574283" cy="27820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1825" name="Google Shape;1825;p15"/>
                <p:cNvCxnSpPr/>
                <p:nvPr/>
              </p:nvCxnSpPr>
              <p:spPr>
                <a:xfrm flipH="1">
                  <a:off x="10093625" y="2146305"/>
                  <a:ext cx="788589" cy="98881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1826" name="Google Shape;1826;p15"/>
                <p:cNvCxnSpPr/>
                <p:nvPr/>
              </p:nvCxnSpPr>
              <p:spPr>
                <a:xfrm flipH="1">
                  <a:off x="10886186" y="2104198"/>
                  <a:ext cx="279002" cy="42107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1827" name="Google Shape;1827;p15"/>
                <p:cNvCxnSpPr/>
                <p:nvPr/>
              </p:nvCxnSpPr>
              <p:spPr>
                <a:xfrm rot="10800000">
                  <a:off x="10706077" y="2695840"/>
                  <a:ext cx="353541" cy="67807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1828" name="Google Shape;1828;p15"/>
                <p:cNvCxnSpPr/>
                <p:nvPr/>
              </p:nvCxnSpPr>
              <p:spPr>
                <a:xfrm flipH="1">
                  <a:off x="8793306" y="2245186"/>
                  <a:ext cx="1300319" cy="606622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1829" name="Google Shape;1829;p15"/>
                <p:cNvCxnSpPr/>
                <p:nvPr/>
              </p:nvCxnSpPr>
              <p:spPr>
                <a:xfrm flipH="1" rot="10800000">
                  <a:off x="9402788" y="4090252"/>
                  <a:ext cx="429324" cy="705603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830" name="Google Shape;1830;p15"/>
                <p:cNvCxnSpPr/>
                <p:nvPr/>
              </p:nvCxnSpPr>
              <p:spPr>
                <a:xfrm flipH="1" rot="10800000">
                  <a:off x="8268637" y="4024329"/>
                  <a:ext cx="969051" cy="3175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pic>
            <p:nvPicPr>
              <p:cNvPr descr="antenna_radiation_stylized" id="1831" name="Google Shape;1831;p15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7562238" y="3813930"/>
                <a:ext cx="506412" cy="10600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antenna_radiation_stylized" id="1832" name="Google Shape;1832;p15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9242073" y="5480938"/>
                <a:ext cx="452014" cy="9515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cell_tower_radiation copy" id="1833" name="Google Shape;1833;p15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7980866" y="2158167"/>
                <a:ext cx="457200" cy="33276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34" name="Google Shape;1834;p15"/>
              <p:cNvSpPr/>
              <p:nvPr/>
            </p:nvSpPr>
            <p:spPr>
              <a:xfrm>
                <a:off x="8174541" y="2292995"/>
                <a:ext cx="52388" cy="49485"/>
              </a:xfrm>
              <a:prstGeom prst="ellipse">
                <a:avLst/>
              </a:prstGeom>
              <a:solidFill>
                <a:schemeClr val="dk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5" name="Google Shape;1835;p15"/>
          <p:cNvGrpSpPr/>
          <p:nvPr/>
        </p:nvGrpSpPr>
        <p:grpSpPr>
          <a:xfrm>
            <a:off x="7613882" y="2107963"/>
            <a:ext cx="3540395" cy="3733733"/>
            <a:chOff x="7619038" y="2102861"/>
            <a:chExt cx="3540395" cy="3733733"/>
          </a:xfrm>
        </p:grpSpPr>
        <p:cxnSp>
          <p:nvCxnSpPr>
            <p:cNvPr id="1836" name="Google Shape;1836;p15"/>
            <p:cNvCxnSpPr/>
            <p:nvPr/>
          </p:nvCxnSpPr>
          <p:spPr>
            <a:xfrm>
              <a:off x="8213016" y="2695257"/>
              <a:ext cx="227964" cy="174352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1837" name="Google Shape;1837;p15"/>
            <p:cNvGrpSpPr/>
            <p:nvPr/>
          </p:nvGrpSpPr>
          <p:grpSpPr>
            <a:xfrm>
              <a:off x="8055854" y="2304274"/>
              <a:ext cx="298450" cy="464008"/>
              <a:chOff x="3130" y="3288"/>
              <a:chExt cx="410" cy="742"/>
            </a:xfrm>
          </p:grpSpPr>
          <p:cxnSp>
            <p:nvCxnSpPr>
              <p:cNvPr id="1838" name="Google Shape;1838;p15"/>
              <p:cNvCxnSpPr/>
              <p:nvPr/>
            </p:nvCxnSpPr>
            <p:spPr>
              <a:xfrm flipH="1">
                <a:off x="3130" y="3288"/>
                <a:ext cx="205" cy="672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839" name="Google Shape;1839;p15"/>
              <p:cNvCxnSpPr/>
              <p:nvPr/>
            </p:nvCxnSpPr>
            <p:spPr>
              <a:xfrm>
                <a:off x="3335" y="3288"/>
                <a:ext cx="205" cy="669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840" name="Google Shape;1840;p15"/>
              <p:cNvCxnSpPr/>
              <p:nvPr/>
            </p:nvCxnSpPr>
            <p:spPr>
              <a:xfrm>
                <a:off x="3130" y="3957"/>
                <a:ext cx="205" cy="73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841" name="Google Shape;1841;p15"/>
              <p:cNvCxnSpPr/>
              <p:nvPr/>
            </p:nvCxnSpPr>
            <p:spPr>
              <a:xfrm flipH="1">
                <a:off x="3335" y="3957"/>
                <a:ext cx="205" cy="73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842" name="Google Shape;1842;p15"/>
              <p:cNvCxnSpPr/>
              <p:nvPr/>
            </p:nvCxnSpPr>
            <p:spPr>
              <a:xfrm>
                <a:off x="3335" y="3303"/>
                <a:ext cx="0" cy="727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843" name="Google Shape;1843;p15"/>
              <p:cNvCxnSpPr/>
              <p:nvPr/>
            </p:nvCxnSpPr>
            <p:spPr>
              <a:xfrm flipH="1" rot="10800000">
                <a:off x="3130" y="3888"/>
                <a:ext cx="205" cy="72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844" name="Google Shape;1844;p15"/>
              <p:cNvCxnSpPr/>
              <p:nvPr/>
            </p:nvCxnSpPr>
            <p:spPr>
              <a:xfrm rot="10800000">
                <a:off x="3335" y="3888"/>
                <a:ext cx="205" cy="69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845" name="Google Shape;1845;p15"/>
              <p:cNvCxnSpPr/>
              <p:nvPr/>
            </p:nvCxnSpPr>
            <p:spPr>
              <a:xfrm>
                <a:off x="3217" y="3668"/>
                <a:ext cx="118" cy="55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846" name="Google Shape;1846;p15"/>
              <p:cNvCxnSpPr/>
              <p:nvPr/>
            </p:nvCxnSpPr>
            <p:spPr>
              <a:xfrm flipH="1" rot="10800000">
                <a:off x="3335" y="3668"/>
                <a:ext cx="124" cy="55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847" name="Google Shape;1847;p15"/>
              <p:cNvCxnSpPr/>
              <p:nvPr/>
            </p:nvCxnSpPr>
            <p:spPr>
              <a:xfrm>
                <a:off x="3178" y="3766"/>
                <a:ext cx="152" cy="75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848" name="Google Shape;1848;p15"/>
              <p:cNvCxnSpPr/>
              <p:nvPr/>
            </p:nvCxnSpPr>
            <p:spPr>
              <a:xfrm flipH="1" rot="10800000">
                <a:off x="3335" y="3781"/>
                <a:ext cx="153" cy="66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849" name="Google Shape;1849;p15"/>
              <p:cNvCxnSpPr/>
              <p:nvPr/>
            </p:nvCxnSpPr>
            <p:spPr>
              <a:xfrm flipH="1" rot="10800000">
                <a:off x="3335" y="3567"/>
                <a:ext cx="78" cy="27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850" name="Google Shape;1850;p15"/>
              <p:cNvCxnSpPr/>
              <p:nvPr/>
            </p:nvCxnSpPr>
            <p:spPr>
              <a:xfrm flipH="1" rot="10800000">
                <a:off x="3335" y="3428"/>
                <a:ext cx="49" cy="21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851" name="Google Shape;1851;p15"/>
              <p:cNvCxnSpPr/>
              <p:nvPr/>
            </p:nvCxnSpPr>
            <p:spPr>
              <a:xfrm>
                <a:off x="3247" y="3558"/>
                <a:ext cx="95" cy="36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852" name="Google Shape;1852;p15"/>
              <p:cNvCxnSpPr/>
              <p:nvPr/>
            </p:nvCxnSpPr>
            <p:spPr>
              <a:xfrm>
                <a:off x="3289" y="3422"/>
                <a:ext cx="55" cy="36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pic>
          <p:nvPicPr>
            <p:cNvPr descr="access_point_stylized_small" id="1853" name="Google Shape;1853;p15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7619038" y="3856797"/>
              <a:ext cx="370169" cy="3067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ccess_point_stylized_small" id="1854" name="Google Shape;1854;p15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9295766" y="5519130"/>
              <a:ext cx="380935" cy="31746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855" name="Google Shape;1855;p15"/>
            <p:cNvGrpSpPr/>
            <p:nvPr/>
          </p:nvGrpSpPr>
          <p:grpSpPr>
            <a:xfrm>
              <a:off x="9788714" y="4984881"/>
              <a:ext cx="393760" cy="218578"/>
              <a:chOff x="7493876" y="2774731"/>
              <a:chExt cx="1481958" cy="894622"/>
            </a:xfrm>
          </p:grpSpPr>
          <p:sp>
            <p:nvSpPr>
              <p:cNvPr id="1856" name="Google Shape;1856;p15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rect b="b" l="l" r="r" t="t"/>
                <a:pathLst>
                  <a:path extrusionOk="0" h="3099826" w="8166683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r>
                  <a:rPr b="0" i="0" lang="en-US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/>
              </a:p>
            </p:txBody>
          </p:sp>
          <p:sp>
            <p:nvSpPr>
              <p:cNvPr id="1857" name="Google Shape;1857;p15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r>
                  <a:rPr b="0" i="0" lang="en-US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/>
              </a:p>
            </p:txBody>
          </p:sp>
          <p:grpSp>
            <p:nvGrpSpPr>
              <p:cNvPr id="1858" name="Google Shape;1858;p15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1859" name="Google Shape;1859;p15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rect b="b" l="l" r="r" t="t"/>
                  <a:pathLst>
                    <a:path extrusionOk="0" h="1049866" w="467301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60" name="Google Shape;1860;p15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rect b="b" l="l" r="r" t="t"/>
                  <a:pathLst>
                    <a:path extrusionOk="0" h="903890" w="1744718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61" name="Google Shape;1861;p15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rect b="b" l="l" r="r" t="t"/>
                  <a:pathLst>
                    <a:path extrusionOk="0" h="893380" w="1713187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62" name="Google Shape;1862;p15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rect b="b" l="l" r="r" t="t"/>
                  <a:pathLst>
                    <a:path extrusionOk="0" h="1418896" w="3725019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863" name="Google Shape;1863;p15"/>
            <p:cNvGrpSpPr/>
            <p:nvPr/>
          </p:nvGrpSpPr>
          <p:grpSpPr>
            <a:xfrm>
              <a:off x="9854521" y="5333935"/>
              <a:ext cx="309740" cy="190838"/>
              <a:chOff x="3668110" y="2448910"/>
              <a:chExt cx="3794234" cy="2165130"/>
            </a:xfrm>
          </p:grpSpPr>
          <p:sp>
            <p:nvSpPr>
              <p:cNvPr id="1864" name="Google Shape;1864;p15"/>
              <p:cNvSpPr/>
              <p:nvPr/>
            </p:nvSpPr>
            <p:spPr>
              <a:xfrm>
                <a:off x="3668110" y="3741409"/>
                <a:ext cx="3780587" cy="872631"/>
              </a:xfrm>
              <a:prstGeom prst="rect">
                <a:avLst/>
              </a:pr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cap="flat" cmpd="sng" w="9525">
                <a:solidFill>
                  <a:srgbClr val="31538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5" name="Google Shape;1865;p15"/>
              <p:cNvSpPr/>
              <p:nvPr/>
            </p:nvSpPr>
            <p:spPr>
              <a:xfrm>
                <a:off x="3678620" y="2448910"/>
                <a:ext cx="3783724" cy="1324303"/>
              </a:xfrm>
              <a:custGeom>
                <a:rect b="b" l="l" r="r" t="t"/>
                <a:pathLst>
                  <a:path extrusionOk="0" h="1324303" w="3783724">
                    <a:moveTo>
                      <a:pt x="0" y="1313793"/>
                    </a:moveTo>
                    <a:lnTo>
                      <a:pt x="0" y="1313793"/>
                    </a:lnTo>
                    <a:lnTo>
                      <a:pt x="252248" y="0"/>
                    </a:lnTo>
                    <a:lnTo>
                      <a:pt x="3415862" y="21020"/>
                    </a:lnTo>
                    <a:lnTo>
                      <a:pt x="3783724" y="1324303"/>
                    </a:lnTo>
                    <a:lnTo>
                      <a:pt x="0" y="1313793"/>
                    </a:lnTo>
                    <a:close/>
                  </a:path>
                </a:pathLst>
              </a:custGeom>
              <a:solidFill>
                <a:srgbClr val="B8C2C9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866" name="Google Shape;1866;p15"/>
              <p:cNvGrpSpPr/>
              <p:nvPr/>
            </p:nvGrpSpPr>
            <p:grpSpPr>
              <a:xfrm>
                <a:off x="3941378" y="2603243"/>
                <a:ext cx="3202061" cy="1066110"/>
                <a:chOff x="7939341" y="3037317"/>
                <a:chExt cx="897649" cy="353919"/>
              </a:xfrm>
            </p:grpSpPr>
            <p:sp>
              <p:nvSpPr>
                <p:cNvPr id="1867" name="Google Shape;1867;p15"/>
                <p:cNvSpPr/>
                <p:nvPr/>
              </p:nvSpPr>
              <p:spPr>
                <a:xfrm>
                  <a:off x="7964170" y="3037317"/>
                  <a:ext cx="849158" cy="198115"/>
                </a:xfrm>
                <a:custGeom>
                  <a:rect b="b" l="l" r="r" t="t"/>
                  <a:pathLst>
                    <a:path extrusionOk="0" h="1049866" w="467301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68" name="Google Shape;1868;p15"/>
                <p:cNvSpPr/>
                <p:nvPr/>
              </p:nvSpPr>
              <p:spPr>
                <a:xfrm>
                  <a:off x="8519948" y="3206783"/>
                  <a:ext cx="317042" cy="170569"/>
                </a:xfrm>
                <a:custGeom>
                  <a:rect b="b" l="l" r="r" t="t"/>
                  <a:pathLst>
                    <a:path extrusionOk="0" h="903890" w="1744718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69" name="Google Shape;1869;p15"/>
                <p:cNvSpPr/>
                <p:nvPr/>
              </p:nvSpPr>
              <p:spPr>
                <a:xfrm>
                  <a:off x="7939341" y="3206783"/>
                  <a:ext cx="311312" cy="168585"/>
                </a:xfrm>
                <a:custGeom>
                  <a:rect b="b" l="l" r="r" t="t"/>
                  <a:pathLst>
                    <a:path extrusionOk="0" h="893380" w="1713187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70" name="Google Shape;1870;p15"/>
                <p:cNvSpPr/>
                <p:nvPr/>
              </p:nvSpPr>
              <p:spPr>
                <a:xfrm>
                  <a:off x="8047413" y="3123483"/>
                  <a:ext cx="676892" cy="267753"/>
                </a:xfrm>
                <a:custGeom>
                  <a:rect b="b" l="l" r="r" t="t"/>
                  <a:pathLst>
                    <a:path extrusionOk="0" h="1418896" w="3725019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871" name="Google Shape;1871;p15"/>
            <p:cNvGrpSpPr/>
            <p:nvPr/>
          </p:nvGrpSpPr>
          <p:grpSpPr>
            <a:xfrm>
              <a:off x="8681775" y="4962318"/>
              <a:ext cx="393760" cy="218578"/>
              <a:chOff x="7493876" y="2774731"/>
              <a:chExt cx="1481958" cy="894622"/>
            </a:xfrm>
          </p:grpSpPr>
          <p:sp>
            <p:nvSpPr>
              <p:cNvPr id="1872" name="Google Shape;1872;p15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rect b="b" l="l" r="r" t="t"/>
                <a:pathLst>
                  <a:path extrusionOk="0" h="3099826" w="8166683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r>
                  <a:rPr b="0" i="0" lang="en-US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/>
              </a:p>
            </p:txBody>
          </p:sp>
          <p:sp>
            <p:nvSpPr>
              <p:cNvPr id="1873" name="Google Shape;1873;p15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r>
                  <a:rPr b="0" i="0" lang="en-US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/>
              </a:p>
            </p:txBody>
          </p:sp>
          <p:grpSp>
            <p:nvGrpSpPr>
              <p:cNvPr id="1874" name="Google Shape;1874;p15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1875" name="Google Shape;1875;p15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rect b="b" l="l" r="r" t="t"/>
                  <a:pathLst>
                    <a:path extrusionOk="0" h="1049866" w="467301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76" name="Google Shape;1876;p15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rect b="b" l="l" r="r" t="t"/>
                  <a:pathLst>
                    <a:path extrusionOk="0" h="903890" w="1744718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77" name="Google Shape;1877;p15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rect b="b" l="l" r="r" t="t"/>
                  <a:pathLst>
                    <a:path extrusionOk="0" h="893380" w="1713187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78" name="Google Shape;1878;p15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rect b="b" l="l" r="r" t="t"/>
                  <a:pathLst>
                    <a:path extrusionOk="0" h="1418896" w="3725019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879" name="Google Shape;1879;p15"/>
            <p:cNvGrpSpPr/>
            <p:nvPr/>
          </p:nvGrpSpPr>
          <p:grpSpPr>
            <a:xfrm>
              <a:off x="8316676" y="5189331"/>
              <a:ext cx="309740" cy="190838"/>
              <a:chOff x="3668110" y="2448910"/>
              <a:chExt cx="3794234" cy="2165130"/>
            </a:xfrm>
          </p:grpSpPr>
          <p:sp>
            <p:nvSpPr>
              <p:cNvPr id="1880" name="Google Shape;1880;p15"/>
              <p:cNvSpPr/>
              <p:nvPr/>
            </p:nvSpPr>
            <p:spPr>
              <a:xfrm>
                <a:off x="3668110" y="3741409"/>
                <a:ext cx="3780587" cy="872631"/>
              </a:xfrm>
              <a:prstGeom prst="rect">
                <a:avLst/>
              </a:pr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cap="flat" cmpd="sng" w="9525">
                <a:solidFill>
                  <a:srgbClr val="31538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1" name="Google Shape;1881;p15"/>
              <p:cNvSpPr/>
              <p:nvPr/>
            </p:nvSpPr>
            <p:spPr>
              <a:xfrm>
                <a:off x="3678620" y="2448910"/>
                <a:ext cx="3783724" cy="1324303"/>
              </a:xfrm>
              <a:custGeom>
                <a:rect b="b" l="l" r="r" t="t"/>
                <a:pathLst>
                  <a:path extrusionOk="0" h="1324303" w="3783724">
                    <a:moveTo>
                      <a:pt x="0" y="1313793"/>
                    </a:moveTo>
                    <a:lnTo>
                      <a:pt x="0" y="1313793"/>
                    </a:lnTo>
                    <a:lnTo>
                      <a:pt x="252248" y="0"/>
                    </a:lnTo>
                    <a:lnTo>
                      <a:pt x="3415862" y="21020"/>
                    </a:lnTo>
                    <a:lnTo>
                      <a:pt x="3783724" y="1324303"/>
                    </a:lnTo>
                    <a:lnTo>
                      <a:pt x="0" y="1313793"/>
                    </a:lnTo>
                    <a:close/>
                  </a:path>
                </a:pathLst>
              </a:custGeom>
              <a:solidFill>
                <a:srgbClr val="B8C2C9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882" name="Google Shape;1882;p15"/>
              <p:cNvGrpSpPr/>
              <p:nvPr/>
            </p:nvGrpSpPr>
            <p:grpSpPr>
              <a:xfrm>
                <a:off x="3941378" y="2603243"/>
                <a:ext cx="3202061" cy="1066110"/>
                <a:chOff x="7939341" y="3037317"/>
                <a:chExt cx="897649" cy="353919"/>
              </a:xfrm>
            </p:grpSpPr>
            <p:sp>
              <p:nvSpPr>
                <p:cNvPr id="1883" name="Google Shape;1883;p15"/>
                <p:cNvSpPr/>
                <p:nvPr/>
              </p:nvSpPr>
              <p:spPr>
                <a:xfrm>
                  <a:off x="7964170" y="3037317"/>
                  <a:ext cx="849158" cy="198115"/>
                </a:xfrm>
                <a:custGeom>
                  <a:rect b="b" l="l" r="r" t="t"/>
                  <a:pathLst>
                    <a:path extrusionOk="0" h="1049866" w="467301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84" name="Google Shape;1884;p15"/>
                <p:cNvSpPr/>
                <p:nvPr/>
              </p:nvSpPr>
              <p:spPr>
                <a:xfrm>
                  <a:off x="8519948" y="3206783"/>
                  <a:ext cx="317042" cy="170569"/>
                </a:xfrm>
                <a:custGeom>
                  <a:rect b="b" l="l" r="r" t="t"/>
                  <a:pathLst>
                    <a:path extrusionOk="0" h="903890" w="1744718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85" name="Google Shape;1885;p15"/>
                <p:cNvSpPr/>
                <p:nvPr/>
              </p:nvSpPr>
              <p:spPr>
                <a:xfrm>
                  <a:off x="7939341" y="3206783"/>
                  <a:ext cx="311312" cy="168585"/>
                </a:xfrm>
                <a:custGeom>
                  <a:rect b="b" l="l" r="r" t="t"/>
                  <a:pathLst>
                    <a:path extrusionOk="0" h="893380" w="1713187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86" name="Google Shape;1886;p15"/>
                <p:cNvSpPr/>
                <p:nvPr/>
              </p:nvSpPr>
              <p:spPr>
                <a:xfrm>
                  <a:off x="8047413" y="3123483"/>
                  <a:ext cx="676892" cy="267753"/>
                </a:xfrm>
                <a:custGeom>
                  <a:rect b="b" l="l" r="r" t="t"/>
                  <a:pathLst>
                    <a:path extrusionOk="0" h="1418896" w="3725019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887" name="Google Shape;1887;p15"/>
            <p:cNvGrpSpPr/>
            <p:nvPr/>
          </p:nvGrpSpPr>
          <p:grpSpPr>
            <a:xfrm>
              <a:off x="8444983" y="2807207"/>
              <a:ext cx="353678" cy="168275"/>
              <a:chOff x="7493876" y="2774731"/>
              <a:chExt cx="1481958" cy="894622"/>
            </a:xfrm>
          </p:grpSpPr>
          <p:sp>
            <p:nvSpPr>
              <p:cNvPr id="1888" name="Google Shape;1888;p15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rect b="b" l="l" r="r" t="t"/>
                <a:pathLst>
                  <a:path extrusionOk="0" h="3099826" w="8166683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r>
                  <a:rPr b="0" i="0" lang="en-US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/>
              </a:p>
            </p:txBody>
          </p:sp>
          <p:sp>
            <p:nvSpPr>
              <p:cNvPr id="1889" name="Google Shape;1889;p15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r>
                  <a:rPr b="0" i="0" lang="en-US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/>
              </a:p>
            </p:txBody>
          </p:sp>
          <p:grpSp>
            <p:nvGrpSpPr>
              <p:cNvPr id="1890" name="Google Shape;1890;p15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1891" name="Google Shape;1891;p15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rect b="b" l="l" r="r" t="t"/>
                  <a:pathLst>
                    <a:path extrusionOk="0" h="1049866" w="467301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92" name="Google Shape;1892;p15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rect b="b" l="l" r="r" t="t"/>
                  <a:pathLst>
                    <a:path extrusionOk="0" h="903890" w="1744718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93" name="Google Shape;1893;p15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rect b="b" l="l" r="r" t="t"/>
                  <a:pathLst>
                    <a:path extrusionOk="0" h="893380" w="1713187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94" name="Google Shape;1894;p15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rect b="b" l="l" r="r" t="t"/>
                  <a:pathLst>
                    <a:path extrusionOk="0" h="1418896" w="3725019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895" name="Google Shape;1895;p15"/>
            <p:cNvGrpSpPr/>
            <p:nvPr/>
          </p:nvGrpSpPr>
          <p:grpSpPr>
            <a:xfrm>
              <a:off x="8055226" y="3960892"/>
              <a:ext cx="354986" cy="175668"/>
              <a:chOff x="7493876" y="2774731"/>
              <a:chExt cx="1481958" cy="894622"/>
            </a:xfrm>
          </p:grpSpPr>
          <p:sp>
            <p:nvSpPr>
              <p:cNvPr id="1896" name="Google Shape;1896;p15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rect b="b" l="l" r="r" t="t"/>
                <a:pathLst>
                  <a:path extrusionOk="0" h="3099826" w="8166683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r>
                  <a:rPr b="0" i="0" lang="en-US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/>
              </a:p>
            </p:txBody>
          </p:sp>
          <p:sp>
            <p:nvSpPr>
              <p:cNvPr id="1897" name="Google Shape;1897;p15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r>
                  <a:rPr b="0" i="0" lang="en-US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/>
              </a:p>
            </p:txBody>
          </p:sp>
          <p:grpSp>
            <p:nvGrpSpPr>
              <p:cNvPr id="1898" name="Google Shape;1898;p15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1899" name="Google Shape;1899;p15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rect b="b" l="l" r="r" t="t"/>
                  <a:pathLst>
                    <a:path extrusionOk="0" h="1049866" w="467301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00" name="Google Shape;1900;p15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rect b="b" l="l" r="r" t="t"/>
                  <a:pathLst>
                    <a:path extrusionOk="0" h="903890" w="1744718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01" name="Google Shape;1901;p15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rect b="b" l="l" r="r" t="t"/>
                  <a:pathLst>
                    <a:path extrusionOk="0" h="893380" w="1713187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02" name="Google Shape;1902;p15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rect b="b" l="l" r="r" t="t"/>
                  <a:pathLst>
                    <a:path extrusionOk="0" h="1418896" w="3725019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903" name="Google Shape;1903;p15"/>
            <p:cNvGrpSpPr/>
            <p:nvPr/>
          </p:nvGrpSpPr>
          <p:grpSpPr>
            <a:xfrm>
              <a:off x="10889241" y="3596263"/>
              <a:ext cx="170989" cy="97052"/>
              <a:chOff x="7493876" y="2774731"/>
              <a:chExt cx="1481958" cy="894622"/>
            </a:xfrm>
          </p:grpSpPr>
          <p:sp>
            <p:nvSpPr>
              <p:cNvPr id="1904" name="Google Shape;1904;p15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rect b="b" l="l" r="r" t="t"/>
                <a:pathLst>
                  <a:path extrusionOk="0" h="3099826" w="8166683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r>
                  <a:rPr b="0" i="0" lang="en-US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/>
              </a:p>
            </p:txBody>
          </p:sp>
          <p:sp>
            <p:nvSpPr>
              <p:cNvPr id="1905" name="Google Shape;1905;p15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r>
                  <a:rPr b="0" i="0" lang="en-US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/>
              </a:p>
            </p:txBody>
          </p:sp>
          <p:grpSp>
            <p:nvGrpSpPr>
              <p:cNvPr id="1906" name="Google Shape;1906;p15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1907" name="Google Shape;1907;p15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rect b="b" l="l" r="r" t="t"/>
                  <a:pathLst>
                    <a:path extrusionOk="0" h="1049866" w="467301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08" name="Google Shape;1908;p15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rect b="b" l="l" r="r" t="t"/>
                  <a:pathLst>
                    <a:path extrusionOk="0" h="903890" w="1744718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09" name="Google Shape;1909;p15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rect b="b" l="l" r="r" t="t"/>
                  <a:pathLst>
                    <a:path extrusionOk="0" h="893380" w="1713187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10" name="Google Shape;1910;p15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rect b="b" l="l" r="r" t="t"/>
                  <a:pathLst>
                    <a:path extrusionOk="0" h="1418896" w="3725019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911" name="Google Shape;1911;p15"/>
            <p:cNvGrpSpPr/>
            <p:nvPr/>
          </p:nvGrpSpPr>
          <p:grpSpPr>
            <a:xfrm>
              <a:off x="10415765" y="3491036"/>
              <a:ext cx="353678" cy="198344"/>
              <a:chOff x="7493876" y="2774731"/>
              <a:chExt cx="1481958" cy="894622"/>
            </a:xfrm>
          </p:grpSpPr>
          <p:sp>
            <p:nvSpPr>
              <p:cNvPr id="1912" name="Google Shape;1912;p15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rect b="b" l="l" r="r" t="t"/>
                <a:pathLst>
                  <a:path extrusionOk="0" h="3099826" w="8166683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r>
                  <a:rPr b="0" i="0" lang="en-US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/>
              </a:p>
            </p:txBody>
          </p:sp>
          <p:sp>
            <p:nvSpPr>
              <p:cNvPr id="1913" name="Google Shape;1913;p15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r>
                  <a:rPr b="0" i="0" lang="en-US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/>
              </a:p>
            </p:txBody>
          </p:sp>
          <p:grpSp>
            <p:nvGrpSpPr>
              <p:cNvPr id="1914" name="Google Shape;1914;p15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1915" name="Google Shape;1915;p15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rect b="b" l="l" r="r" t="t"/>
                  <a:pathLst>
                    <a:path extrusionOk="0" h="1049866" w="467301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16" name="Google Shape;1916;p15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rect b="b" l="l" r="r" t="t"/>
                  <a:pathLst>
                    <a:path extrusionOk="0" h="903890" w="1744718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17" name="Google Shape;1917;p15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rect b="b" l="l" r="r" t="t"/>
                  <a:pathLst>
                    <a:path extrusionOk="0" h="893380" w="1713187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18" name="Google Shape;1918;p15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rect b="b" l="l" r="r" t="t"/>
                  <a:pathLst>
                    <a:path extrusionOk="0" h="1418896" w="3725019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919" name="Google Shape;1919;p15"/>
            <p:cNvGrpSpPr/>
            <p:nvPr/>
          </p:nvGrpSpPr>
          <p:grpSpPr>
            <a:xfrm>
              <a:off x="9953880" y="2197190"/>
              <a:ext cx="353678" cy="198344"/>
              <a:chOff x="7493876" y="2774731"/>
              <a:chExt cx="1481958" cy="894622"/>
            </a:xfrm>
          </p:grpSpPr>
          <p:sp>
            <p:nvSpPr>
              <p:cNvPr id="1920" name="Google Shape;1920;p15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rect b="b" l="l" r="r" t="t"/>
                <a:pathLst>
                  <a:path extrusionOk="0" h="3099826" w="8166683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r>
                  <a:rPr b="0" i="0" lang="en-US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/>
              </a:p>
            </p:txBody>
          </p:sp>
          <p:sp>
            <p:nvSpPr>
              <p:cNvPr id="1921" name="Google Shape;1921;p15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r>
                  <a:rPr b="0" i="0" lang="en-US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/>
              </a:p>
            </p:txBody>
          </p:sp>
          <p:grpSp>
            <p:nvGrpSpPr>
              <p:cNvPr id="1922" name="Google Shape;1922;p15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1923" name="Google Shape;1923;p15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rect b="b" l="l" r="r" t="t"/>
                  <a:pathLst>
                    <a:path extrusionOk="0" h="1049866" w="467301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24" name="Google Shape;1924;p15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rect b="b" l="l" r="r" t="t"/>
                  <a:pathLst>
                    <a:path extrusionOk="0" h="903890" w="1744718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25" name="Google Shape;1925;p15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rect b="b" l="l" r="r" t="t"/>
                  <a:pathLst>
                    <a:path extrusionOk="0" h="893380" w="1713187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26" name="Google Shape;1926;p15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rect b="b" l="l" r="r" t="t"/>
                  <a:pathLst>
                    <a:path extrusionOk="0" h="1418896" w="3725019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927" name="Google Shape;1927;p15"/>
            <p:cNvGrpSpPr/>
            <p:nvPr/>
          </p:nvGrpSpPr>
          <p:grpSpPr>
            <a:xfrm>
              <a:off x="10532370" y="2608265"/>
              <a:ext cx="353678" cy="198344"/>
              <a:chOff x="7493876" y="2774731"/>
              <a:chExt cx="1481958" cy="894622"/>
            </a:xfrm>
          </p:grpSpPr>
          <p:sp>
            <p:nvSpPr>
              <p:cNvPr id="1928" name="Google Shape;1928;p15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rect b="b" l="l" r="r" t="t"/>
                <a:pathLst>
                  <a:path extrusionOk="0" h="3099826" w="8166683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r>
                  <a:rPr b="0" i="0" lang="en-US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/>
              </a:p>
            </p:txBody>
          </p:sp>
          <p:sp>
            <p:nvSpPr>
              <p:cNvPr id="1929" name="Google Shape;1929;p15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r>
                  <a:rPr b="0" i="0" lang="en-US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/>
              </a:p>
            </p:txBody>
          </p:sp>
          <p:grpSp>
            <p:nvGrpSpPr>
              <p:cNvPr id="1930" name="Google Shape;1930;p15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1931" name="Google Shape;1931;p15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rect b="b" l="l" r="r" t="t"/>
                  <a:pathLst>
                    <a:path extrusionOk="0" h="1049866" w="467301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32" name="Google Shape;1932;p15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rect b="b" l="l" r="r" t="t"/>
                  <a:pathLst>
                    <a:path extrusionOk="0" h="903890" w="1744718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33" name="Google Shape;1933;p15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rect b="b" l="l" r="r" t="t"/>
                  <a:pathLst>
                    <a:path extrusionOk="0" h="893380" w="1713187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34" name="Google Shape;1934;p15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rect b="b" l="l" r="r" t="t"/>
                  <a:pathLst>
                    <a:path extrusionOk="0" h="1418896" w="3725019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935" name="Google Shape;1935;p15"/>
            <p:cNvGrpSpPr/>
            <p:nvPr/>
          </p:nvGrpSpPr>
          <p:grpSpPr>
            <a:xfrm>
              <a:off x="10648981" y="2102861"/>
              <a:ext cx="353678" cy="198344"/>
              <a:chOff x="7493876" y="2774731"/>
              <a:chExt cx="1481958" cy="894622"/>
            </a:xfrm>
          </p:grpSpPr>
          <p:sp>
            <p:nvSpPr>
              <p:cNvPr id="1936" name="Google Shape;1936;p15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rect b="b" l="l" r="r" t="t"/>
                <a:pathLst>
                  <a:path extrusionOk="0" h="3099826" w="8166683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r>
                  <a:rPr b="0" i="0" lang="en-US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/>
              </a:p>
            </p:txBody>
          </p:sp>
          <p:sp>
            <p:nvSpPr>
              <p:cNvPr id="1937" name="Google Shape;1937;p15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r>
                  <a:rPr b="0" i="0" lang="en-US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/>
              </a:p>
            </p:txBody>
          </p:sp>
          <p:grpSp>
            <p:nvGrpSpPr>
              <p:cNvPr id="1938" name="Google Shape;1938;p15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1939" name="Google Shape;1939;p15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rect b="b" l="l" r="r" t="t"/>
                  <a:pathLst>
                    <a:path extrusionOk="0" h="1049866" w="467301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40" name="Google Shape;1940;p15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rect b="b" l="l" r="r" t="t"/>
                  <a:pathLst>
                    <a:path extrusionOk="0" h="903890" w="1744718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41" name="Google Shape;1941;p15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rect b="b" l="l" r="r" t="t"/>
                  <a:pathLst>
                    <a:path extrusionOk="0" h="893380" w="1713187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42" name="Google Shape;1942;p15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rect b="b" l="l" r="r" t="t"/>
                  <a:pathLst>
                    <a:path extrusionOk="0" h="1418896" w="3725019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943" name="Google Shape;1943;p15"/>
            <p:cNvGrpSpPr/>
            <p:nvPr/>
          </p:nvGrpSpPr>
          <p:grpSpPr>
            <a:xfrm>
              <a:off x="9103944" y="3951522"/>
              <a:ext cx="367224" cy="240304"/>
              <a:chOff x="7493876" y="2774731"/>
              <a:chExt cx="1481958" cy="894622"/>
            </a:xfrm>
          </p:grpSpPr>
          <p:sp>
            <p:nvSpPr>
              <p:cNvPr id="1944" name="Google Shape;1944;p15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rect b="b" l="l" r="r" t="t"/>
                <a:pathLst>
                  <a:path extrusionOk="0" h="3099826" w="8166683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r>
                  <a:rPr b="0" i="0" lang="en-US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/>
              </a:p>
            </p:txBody>
          </p:sp>
          <p:sp>
            <p:nvSpPr>
              <p:cNvPr id="1945" name="Google Shape;1945;p15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r>
                  <a:rPr b="0" i="0" lang="en-US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/>
              </a:p>
            </p:txBody>
          </p:sp>
          <p:grpSp>
            <p:nvGrpSpPr>
              <p:cNvPr id="1946" name="Google Shape;1946;p15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1947" name="Google Shape;1947;p15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rect b="b" l="l" r="r" t="t"/>
                  <a:pathLst>
                    <a:path extrusionOk="0" h="1049866" w="467301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48" name="Google Shape;1948;p15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rect b="b" l="l" r="r" t="t"/>
                  <a:pathLst>
                    <a:path extrusionOk="0" h="903890" w="1744718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49" name="Google Shape;1949;p15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rect b="b" l="l" r="r" t="t"/>
                  <a:pathLst>
                    <a:path extrusionOk="0" h="893380" w="1713187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50" name="Google Shape;1950;p15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rect b="b" l="l" r="r" t="t"/>
                  <a:pathLst>
                    <a:path extrusionOk="0" h="1418896" w="3725019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951" name="Google Shape;1951;p15"/>
            <p:cNvGrpSpPr/>
            <p:nvPr/>
          </p:nvGrpSpPr>
          <p:grpSpPr>
            <a:xfrm>
              <a:off x="9985282" y="2656463"/>
              <a:ext cx="353678" cy="198344"/>
              <a:chOff x="7493876" y="2774731"/>
              <a:chExt cx="1481958" cy="894622"/>
            </a:xfrm>
          </p:grpSpPr>
          <p:sp>
            <p:nvSpPr>
              <p:cNvPr id="1952" name="Google Shape;1952;p15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rect b="b" l="l" r="r" t="t"/>
                <a:pathLst>
                  <a:path extrusionOk="0" h="3099826" w="8166683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r>
                  <a:rPr b="0" i="0" lang="en-US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/>
              </a:p>
            </p:txBody>
          </p:sp>
          <p:sp>
            <p:nvSpPr>
              <p:cNvPr id="1953" name="Google Shape;1953;p15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r>
                  <a:rPr b="0" i="0" lang="en-US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/>
              </a:p>
            </p:txBody>
          </p:sp>
          <p:grpSp>
            <p:nvGrpSpPr>
              <p:cNvPr id="1954" name="Google Shape;1954;p15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1955" name="Google Shape;1955;p15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rect b="b" l="l" r="r" t="t"/>
                  <a:pathLst>
                    <a:path extrusionOk="0" h="1049866" w="467301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56" name="Google Shape;1956;p15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rect b="b" l="l" r="r" t="t"/>
                  <a:pathLst>
                    <a:path extrusionOk="0" h="903890" w="1744718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57" name="Google Shape;1957;p15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rect b="b" l="l" r="r" t="t"/>
                  <a:pathLst>
                    <a:path extrusionOk="0" h="893380" w="1713187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58" name="Google Shape;1958;p15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rect b="b" l="l" r="r" t="t"/>
                  <a:pathLst>
                    <a:path extrusionOk="0" h="1418896" w="3725019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959" name="Google Shape;1959;p15"/>
            <p:cNvGrpSpPr/>
            <p:nvPr/>
          </p:nvGrpSpPr>
          <p:grpSpPr>
            <a:xfrm>
              <a:off x="9502294" y="3388930"/>
              <a:ext cx="367224" cy="240304"/>
              <a:chOff x="7493876" y="2774731"/>
              <a:chExt cx="1481958" cy="894622"/>
            </a:xfrm>
          </p:grpSpPr>
          <p:sp>
            <p:nvSpPr>
              <p:cNvPr id="1960" name="Google Shape;1960;p15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rect b="b" l="l" r="r" t="t"/>
                <a:pathLst>
                  <a:path extrusionOk="0" h="3099826" w="8166683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r>
                  <a:rPr b="0" i="0" lang="en-US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/>
              </a:p>
            </p:txBody>
          </p:sp>
          <p:sp>
            <p:nvSpPr>
              <p:cNvPr id="1961" name="Google Shape;1961;p15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r>
                  <a:rPr b="0" i="0" lang="en-US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/>
              </a:p>
            </p:txBody>
          </p:sp>
          <p:grpSp>
            <p:nvGrpSpPr>
              <p:cNvPr id="1962" name="Google Shape;1962;p15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1963" name="Google Shape;1963;p15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rect b="b" l="l" r="r" t="t"/>
                  <a:pathLst>
                    <a:path extrusionOk="0" h="1049866" w="467301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64" name="Google Shape;1964;p15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rect b="b" l="l" r="r" t="t"/>
                  <a:pathLst>
                    <a:path extrusionOk="0" h="903890" w="1744718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65" name="Google Shape;1965;p15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rect b="b" l="l" r="r" t="t"/>
                  <a:pathLst>
                    <a:path extrusionOk="0" h="893380" w="1713187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66" name="Google Shape;1966;p15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rect b="b" l="l" r="r" t="t"/>
                  <a:pathLst>
                    <a:path extrusionOk="0" h="1418896" w="3725019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967" name="Google Shape;1967;p15"/>
            <p:cNvGrpSpPr/>
            <p:nvPr/>
          </p:nvGrpSpPr>
          <p:grpSpPr>
            <a:xfrm>
              <a:off x="9606710" y="3994661"/>
              <a:ext cx="367224" cy="240304"/>
              <a:chOff x="7493876" y="2774731"/>
              <a:chExt cx="1481958" cy="894622"/>
            </a:xfrm>
          </p:grpSpPr>
          <p:sp>
            <p:nvSpPr>
              <p:cNvPr id="1968" name="Google Shape;1968;p15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rect b="b" l="l" r="r" t="t"/>
                <a:pathLst>
                  <a:path extrusionOk="0" h="3099826" w="8166683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r>
                  <a:rPr b="0" i="0" lang="en-US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/>
              </a:p>
            </p:txBody>
          </p:sp>
          <p:sp>
            <p:nvSpPr>
              <p:cNvPr id="1969" name="Google Shape;1969;p15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r>
                  <a:rPr b="0" i="0" lang="en-US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/>
              </a:p>
            </p:txBody>
          </p:sp>
          <p:grpSp>
            <p:nvGrpSpPr>
              <p:cNvPr id="1970" name="Google Shape;1970;p15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1971" name="Google Shape;1971;p15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rect b="b" l="l" r="r" t="t"/>
                  <a:pathLst>
                    <a:path extrusionOk="0" h="1049866" w="467301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72" name="Google Shape;1972;p15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rect b="b" l="l" r="r" t="t"/>
                  <a:pathLst>
                    <a:path extrusionOk="0" h="903890" w="1744718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73" name="Google Shape;1973;p15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rect b="b" l="l" r="r" t="t"/>
                  <a:pathLst>
                    <a:path extrusionOk="0" h="893380" w="1713187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74" name="Google Shape;1974;p15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rect b="b" l="l" r="r" t="t"/>
                  <a:pathLst>
                    <a:path extrusionOk="0" h="1418896" w="3725019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975" name="Google Shape;1975;p15"/>
            <p:cNvGrpSpPr/>
            <p:nvPr/>
          </p:nvGrpSpPr>
          <p:grpSpPr>
            <a:xfrm>
              <a:off x="10380415" y="3987223"/>
              <a:ext cx="353678" cy="198344"/>
              <a:chOff x="7493876" y="2774731"/>
              <a:chExt cx="1481958" cy="894622"/>
            </a:xfrm>
          </p:grpSpPr>
          <p:sp>
            <p:nvSpPr>
              <p:cNvPr id="1976" name="Google Shape;1976;p15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rect b="b" l="l" r="r" t="t"/>
                <a:pathLst>
                  <a:path extrusionOk="0" h="3099826" w="8166683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r>
                  <a:rPr b="0" i="0" lang="en-US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/>
              </a:p>
            </p:txBody>
          </p:sp>
          <p:sp>
            <p:nvSpPr>
              <p:cNvPr id="1977" name="Google Shape;1977;p15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r>
                  <a:rPr b="0" i="0" lang="en-US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/>
              </a:p>
            </p:txBody>
          </p:sp>
          <p:grpSp>
            <p:nvGrpSpPr>
              <p:cNvPr id="1978" name="Google Shape;1978;p15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1979" name="Google Shape;1979;p15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rect b="b" l="l" r="r" t="t"/>
                  <a:pathLst>
                    <a:path extrusionOk="0" h="1049866" w="467301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80" name="Google Shape;1980;p15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rect b="b" l="l" r="r" t="t"/>
                  <a:pathLst>
                    <a:path extrusionOk="0" h="903890" w="1744718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81" name="Google Shape;1981;p15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rect b="b" l="l" r="r" t="t"/>
                  <a:pathLst>
                    <a:path extrusionOk="0" h="893380" w="1713187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82" name="Google Shape;1982;p15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rect b="b" l="l" r="r" t="t"/>
                  <a:pathLst>
                    <a:path extrusionOk="0" h="1418896" w="3725019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983" name="Google Shape;1983;p15"/>
            <p:cNvGrpSpPr/>
            <p:nvPr/>
          </p:nvGrpSpPr>
          <p:grpSpPr>
            <a:xfrm>
              <a:off x="9253049" y="4770584"/>
              <a:ext cx="393760" cy="218578"/>
              <a:chOff x="7493876" y="2774731"/>
              <a:chExt cx="1481958" cy="894622"/>
            </a:xfrm>
          </p:grpSpPr>
          <p:sp>
            <p:nvSpPr>
              <p:cNvPr id="1984" name="Google Shape;1984;p15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rect b="b" l="l" r="r" t="t"/>
                <a:pathLst>
                  <a:path extrusionOk="0" h="3099826" w="8166683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r>
                  <a:rPr b="0" i="0" lang="en-US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/>
              </a:p>
            </p:txBody>
          </p:sp>
          <p:sp>
            <p:nvSpPr>
              <p:cNvPr id="1985" name="Google Shape;1985;p15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r>
                  <a:rPr b="0" i="0" lang="en-US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/>
              </a:p>
            </p:txBody>
          </p:sp>
          <p:grpSp>
            <p:nvGrpSpPr>
              <p:cNvPr id="1986" name="Google Shape;1986;p15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1987" name="Google Shape;1987;p15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rect b="b" l="l" r="r" t="t"/>
                  <a:pathLst>
                    <a:path extrusionOk="0" h="1049866" w="467301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88" name="Google Shape;1988;p15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rect b="b" l="l" r="r" t="t"/>
                  <a:pathLst>
                    <a:path extrusionOk="0" h="903890" w="1744718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89" name="Google Shape;1989;p15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rect b="b" l="l" r="r" t="t"/>
                  <a:pathLst>
                    <a:path extrusionOk="0" h="893380" w="1713187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90" name="Google Shape;1990;p15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rect b="b" l="l" r="r" t="t"/>
                  <a:pathLst>
                    <a:path extrusionOk="0" h="1418896" w="3725019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991" name="Google Shape;1991;p15"/>
            <p:cNvGrpSpPr/>
            <p:nvPr/>
          </p:nvGrpSpPr>
          <p:grpSpPr>
            <a:xfrm>
              <a:off x="10931138" y="4364023"/>
              <a:ext cx="228295" cy="120400"/>
              <a:chOff x="7493876" y="2774731"/>
              <a:chExt cx="1481958" cy="894622"/>
            </a:xfrm>
          </p:grpSpPr>
          <p:sp>
            <p:nvSpPr>
              <p:cNvPr id="1992" name="Google Shape;1992;p15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rect b="b" l="l" r="r" t="t"/>
                <a:pathLst>
                  <a:path extrusionOk="0" h="3099826" w="8166683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r>
                  <a:rPr b="0" i="0" lang="en-US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/>
              </a:p>
            </p:txBody>
          </p:sp>
          <p:sp>
            <p:nvSpPr>
              <p:cNvPr id="1993" name="Google Shape;1993;p15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r>
                  <a:rPr b="0" i="0" lang="en-US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/>
              </a:p>
            </p:txBody>
          </p:sp>
          <p:grpSp>
            <p:nvGrpSpPr>
              <p:cNvPr id="1994" name="Google Shape;1994;p15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1995" name="Google Shape;1995;p15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rect b="b" l="l" r="r" t="t"/>
                  <a:pathLst>
                    <a:path extrusionOk="0" h="1049866" w="467301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96" name="Google Shape;1996;p15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rect b="b" l="l" r="r" t="t"/>
                  <a:pathLst>
                    <a:path extrusionOk="0" h="903890" w="1744718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97" name="Google Shape;1997;p15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rect b="b" l="l" r="r" t="t"/>
                  <a:pathLst>
                    <a:path extrusionOk="0" h="893380" w="1713187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98" name="Google Shape;1998;p15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rect b="b" l="l" r="r" t="t"/>
                  <a:pathLst>
                    <a:path extrusionOk="0" h="1418896" w="3725019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  <p:sp>
        <p:nvSpPr>
          <p:cNvPr id="1999" name="Google Shape;1999;p15"/>
          <p:cNvSpPr/>
          <p:nvPr/>
        </p:nvSpPr>
        <p:spPr>
          <a:xfrm>
            <a:off x="6718300" y="1488461"/>
            <a:ext cx="5359400" cy="4954628"/>
          </a:xfrm>
          <a:prstGeom prst="rect">
            <a:avLst/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000" name="Google Shape;2000;p15"/>
          <p:cNvGrpSpPr/>
          <p:nvPr/>
        </p:nvGrpSpPr>
        <p:grpSpPr>
          <a:xfrm>
            <a:off x="7439074" y="1859725"/>
            <a:ext cx="4144321" cy="4305092"/>
            <a:chOff x="7432700" y="1830405"/>
            <a:chExt cx="4144321" cy="4305092"/>
          </a:xfrm>
        </p:grpSpPr>
        <p:grpSp>
          <p:nvGrpSpPr>
            <p:cNvPr id="2001" name="Google Shape;2001;p15"/>
            <p:cNvGrpSpPr/>
            <p:nvPr/>
          </p:nvGrpSpPr>
          <p:grpSpPr>
            <a:xfrm>
              <a:off x="7432700" y="1830405"/>
              <a:ext cx="1909777" cy="938011"/>
              <a:chOff x="7432700" y="1830405"/>
              <a:chExt cx="1909777" cy="938011"/>
            </a:xfrm>
          </p:grpSpPr>
          <p:grpSp>
            <p:nvGrpSpPr>
              <p:cNvPr id="2002" name="Google Shape;2002;p15"/>
              <p:cNvGrpSpPr/>
              <p:nvPr/>
            </p:nvGrpSpPr>
            <p:grpSpPr>
              <a:xfrm>
                <a:off x="7743850" y="1830405"/>
                <a:ext cx="415925" cy="385763"/>
                <a:chOff x="2751" y="1851"/>
                <a:chExt cx="462" cy="478"/>
              </a:xfrm>
            </p:grpSpPr>
            <p:pic>
              <p:nvPicPr>
                <p:cNvPr descr="iphone_stylized_small" id="2003" name="Google Shape;2003;p15"/>
                <p:cNvPicPr preferRelativeResize="0"/>
                <p:nvPr/>
              </p:nvPicPr>
              <p:blipFill rotWithShape="1">
                <a:blip r:embed="rId7">
                  <a:alphaModFix/>
                </a:blip>
                <a:srcRect b="0" l="0" r="0" t="0"/>
                <a:stretch/>
              </p:blipFill>
              <p:spPr>
                <a:xfrm>
                  <a:off x="2928" y="1922"/>
                  <a:ext cx="152" cy="40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antenna_radiation_stylized" id="2004" name="Google Shape;2004;p15"/>
                <p:cNvPicPr preferRelativeResize="0"/>
                <p:nvPr/>
              </p:nvPicPr>
              <p:blipFill rotWithShape="1">
                <a:blip r:embed="rId8">
                  <a:alphaModFix/>
                </a:blip>
                <a:srcRect b="0" l="0" r="0" t="0"/>
                <a:stretch/>
              </p:blipFill>
              <p:spPr>
                <a:xfrm>
                  <a:off x="2751" y="1851"/>
                  <a:ext cx="462" cy="11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2005" name="Google Shape;2005;p15"/>
              <p:cNvGrpSpPr/>
              <p:nvPr/>
            </p:nvGrpSpPr>
            <p:grpSpPr>
              <a:xfrm>
                <a:off x="7432700" y="2327293"/>
                <a:ext cx="534987" cy="414882"/>
                <a:chOff x="7432700" y="2327293"/>
                <a:chExt cx="534987" cy="414882"/>
              </a:xfrm>
            </p:grpSpPr>
            <p:pic>
              <p:nvPicPr>
                <p:cNvPr descr="antenna_stylized" id="2006" name="Google Shape;2006;p15"/>
                <p:cNvPicPr preferRelativeResize="0"/>
                <p:nvPr/>
              </p:nvPicPr>
              <p:blipFill rotWithShape="1">
                <a:blip r:embed="rId9">
                  <a:alphaModFix/>
                </a:blip>
                <a:srcRect b="0" l="0" r="0" t="0"/>
                <a:stretch/>
              </p:blipFill>
              <p:spPr>
                <a:xfrm>
                  <a:off x="7432700" y="2327293"/>
                  <a:ext cx="530702" cy="223756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laptop_keyboard" id="2007" name="Google Shape;2007;p15"/>
                <p:cNvPicPr preferRelativeResize="0"/>
                <p:nvPr/>
              </p:nvPicPr>
              <p:blipFill rotWithShape="1">
                <a:blip r:embed="rId10">
                  <a:alphaModFix/>
                </a:blip>
                <a:srcRect b="0" l="0" r="0" t="0"/>
                <a:stretch/>
              </p:blipFill>
              <p:spPr>
                <a:xfrm flipH="1" rot="109064">
                  <a:off x="7458407" y="2575770"/>
                  <a:ext cx="437221" cy="159511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2008" name="Google Shape;2008;p15"/>
                <p:cNvSpPr/>
                <p:nvPr/>
              </p:nvSpPr>
              <p:spPr>
                <a:xfrm>
                  <a:off x="7603304" y="2420984"/>
                  <a:ext cx="351919" cy="208167"/>
                </a:xfrm>
                <a:custGeom>
                  <a:rect b="b" l="l" r="r" t="t"/>
                  <a:pathLst>
                    <a:path extrusionOk="0" h="2442" w="2982">
                      <a:moveTo>
                        <a:pt x="540" y="0"/>
                      </a:moveTo>
                      <a:lnTo>
                        <a:pt x="0" y="1734"/>
                      </a:lnTo>
                      <a:lnTo>
                        <a:pt x="2394" y="2442"/>
                      </a:lnTo>
                      <a:lnTo>
                        <a:pt x="2982" y="318"/>
                      </a:lnTo>
                      <a:lnTo>
                        <a:pt x="54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pic>
              <p:nvPicPr>
                <p:cNvPr descr="screen" id="2009" name="Google Shape;2009;p15"/>
                <p:cNvPicPr preferRelativeResize="0"/>
                <p:nvPr/>
              </p:nvPicPr>
              <p:blipFill rotWithShape="1">
                <a:blip r:embed="rId11">
                  <a:alphaModFix/>
                </a:blip>
                <a:srcRect b="0" l="0" r="0" t="0"/>
                <a:stretch/>
              </p:blipFill>
              <p:spPr>
                <a:xfrm>
                  <a:off x="7620637" y="2426338"/>
                  <a:ext cx="319785" cy="18942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2010" name="Google Shape;2010;p15"/>
                <p:cNvSpPr/>
                <p:nvPr/>
              </p:nvSpPr>
              <p:spPr>
                <a:xfrm>
                  <a:off x="7667378" y="2414843"/>
                  <a:ext cx="298167" cy="38736"/>
                </a:xfrm>
                <a:custGeom>
                  <a:rect b="b" l="l" r="r" t="t"/>
                  <a:pathLst>
                    <a:path extrusionOk="0" h="455" w="2528">
                      <a:moveTo>
                        <a:pt x="14" y="0"/>
                      </a:moveTo>
                      <a:lnTo>
                        <a:pt x="2528" y="341"/>
                      </a:lnTo>
                      <a:lnTo>
                        <a:pt x="2480" y="455"/>
                      </a:lnTo>
                      <a:lnTo>
                        <a:pt x="0" y="86"/>
                      </a:lnTo>
                      <a:lnTo>
                        <a:pt x="1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00099"/>
                    </a:gs>
                    <a:gs pos="100000">
                      <a:srgbClr val="EAEAEA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11" name="Google Shape;2011;p15"/>
                <p:cNvSpPr/>
                <p:nvPr/>
              </p:nvSpPr>
              <p:spPr>
                <a:xfrm>
                  <a:off x="7600188" y="2414528"/>
                  <a:ext cx="82770" cy="161243"/>
                </a:xfrm>
                <a:custGeom>
                  <a:rect b="b" l="l" r="r" t="t"/>
                  <a:pathLst>
                    <a:path extrusionOk="0" h="1893" w="702">
                      <a:moveTo>
                        <a:pt x="579" y="0"/>
                      </a:moveTo>
                      <a:lnTo>
                        <a:pt x="0" y="1869"/>
                      </a:lnTo>
                      <a:lnTo>
                        <a:pt x="114" y="1893"/>
                      </a:lnTo>
                      <a:lnTo>
                        <a:pt x="702" y="51"/>
                      </a:lnTo>
                      <a:lnTo>
                        <a:pt x="579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12" name="Google Shape;2012;p15"/>
                <p:cNvSpPr/>
                <p:nvPr/>
              </p:nvSpPr>
              <p:spPr>
                <a:xfrm>
                  <a:off x="7874205" y="2443344"/>
                  <a:ext cx="89197" cy="186122"/>
                </a:xfrm>
                <a:custGeom>
                  <a:rect b="b" l="l" r="r" t="t"/>
                  <a:pathLst>
                    <a:path extrusionOk="0" h="2184" w="756">
                      <a:moveTo>
                        <a:pt x="756" y="0"/>
                      </a:moveTo>
                      <a:lnTo>
                        <a:pt x="138" y="2184"/>
                      </a:lnTo>
                      <a:lnTo>
                        <a:pt x="0" y="2148"/>
                      </a:lnTo>
                      <a:lnTo>
                        <a:pt x="606" y="78"/>
                      </a:lnTo>
                      <a:lnTo>
                        <a:pt x="756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DDDDD"/>
                    </a:gs>
                    <a:gs pos="100000">
                      <a:schemeClr val="lt1"/>
                    </a:gs>
                  </a:gsLst>
                  <a:lin ang="540000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13" name="Google Shape;2013;p15"/>
                <p:cNvSpPr/>
                <p:nvPr/>
              </p:nvSpPr>
              <p:spPr>
                <a:xfrm>
                  <a:off x="7599214" y="2567582"/>
                  <a:ext cx="327185" cy="62828"/>
                </a:xfrm>
                <a:custGeom>
                  <a:rect b="b" l="l" r="r" t="t"/>
                  <a:pathLst>
                    <a:path extrusionOk="0" h="738" w="2773">
                      <a:moveTo>
                        <a:pt x="33" y="0"/>
                      </a:moveTo>
                      <a:lnTo>
                        <a:pt x="0" y="99"/>
                      </a:lnTo>
                      <a:lnTo>
                        <a:pt x="2436" y="738"/>
                      </a:lnTo>
                      <a:cubicBezTo>
                        <a:pt x="2499" y="501"/>
                        <a:pt x="2773" y="727"/>
                        <a:pt x="2373" y="603"/>
                      </a:cubicBezTo>
                      <a:lnTo>
                        <a:pt x="3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000CC"/>
                    </a:gs>
                    <a:gs pos="100000">
                      <a:schemeClr val="lt1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14" name="Google Shape;2014;p15"/>
                <p:cNvSpPr/>
                <p:nvPr/>
              </p:nvSpPr>
              <p:spPr>
                <a:xfrm>
                  <a:off x="7884138" y="2444918"/>
                  <a:ext cx="83549" cy="186909"/>
                </a:xfrm>
                <a:custGeom>
                  <a:rect b="b" l="l" r="r" t="t"/>
                  <a:pathLst>
                    <a:path extrusionOk="0" h="1659" w="637">
                      <a:moveTo>
                        <a:pt x="615" y="0"/>
                      </a:moveTo>
                      <a:lnTo>
                        <a:pt x="637" y="0"/>
                      </a:lnTo>
                      <a:lnTo>
                        <a:pt x="68" y="1659"/>
                      </a:lnTo>
                      <a:lnTo>
                        <a:pt x="0" y="1647"/>
                      </a:lnTo>
                      <a:lnTo>
                        <a:pt x="615" y="0"/>
                      </a:lnTo>
                      <a:close/>
                    </a:path>
                  </a:pathLst>
                </a:custGeom>
                <a:solidFill>
                  <a:srgbClr val="4D4D4D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15" name="Google Shape;2015;p15"/>
                <p:cNvSpPr/>
                <p:nvPr/>
              </p:nvSpPr>
              <p:spPr>
                <a:xfrm>
                  <a:off x="7599603" y="2575928"/>
                  <a:ext cx="290961" cy="62041"/>
                </a:xfrm>
                <a:custGeom>
                  <a:rect b="b" l="l" r="r" t="t"/>
                  <a:pathLst>
                    <a:path extrusionOk="0" h="550" w="2216">
                      <a:moveTo>
                        <a:pt x="0" y="0"/>
                      </a:moveTo>
                      <a:lnTo>
                        <a:pt x="9" y="57"/>
                      </a:lnTo>
                      <a:lnTo>
                        <a:pt x="2164" y="550"/>
                      </a:lnTo>
                      <a:lnTo>
                        <a:pt x="2216" y="49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00099"/>
                    </a:gs>
                    <a:gs pos="100000">
                      <a:srgbClr val="808080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2016" name="Google Shape;2016;p15"/>
                <p:cNvGrpSpPr/>
                <p:nvPr/>
              </p:nvGrpSpPr>
              <p:grpSpPr>
                <a:xfrm>
                  <a:off x="7594735" y="2642220"/>
                  <a:ext cx="98740" cy="36846"/>
                  <a:chOff x="1740" y="2642"/>
                  <a:chExt cx="752" cy="327"/>
                </a:xfrm>
              </p:grpSpPr>
              <p:sp>
                <p:nvSpPr>
                  <p:cNvPr id="2017" name="Google Shape;2017;p15"/>
                  <p:cNvSpPr/>
                  <p:nvPr/>
                </p:nvSpPr>
                <p:spPr>
                  <a:xfrm>
                    <a:off x="1740" y="2642"/>
                    <a:ext cx="752" cy="327"/>
                  </a:xfrm>
                  <a:custGeom>
                    <a:rect b="b" l="l" r="r" t="t"/>
                    <a:pathLst>
                      <a:path extrusionOk="0" h="327" w="752">
                        <a:moveTo>
                          <a:pt x="293" y="0"/>
                        </a:moveTo>
                        <a:lnTo>
                          <a:pt x="752" y="124"/>
                        </a:lnTo>
                        <a:lnTo>
                          <a:pt x="470" y="327"/>
                        </a:lnTo>
                        <a:lnTo>
                          <a:pt x="0" y="183"/>
                        </a:lnTo>
                        <a:lnTo>
                          <a:pt x="293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018" name="Google Shape;2018;p15"/>
                  <p:cNvSpPr/>
                  <p:nvPr/>
                </p:nvSpPr>
                <p:spPr>
                  <a:xfrm>
                    <a:off x="1754" y="2649"/>
                    <a:ext cx="726" cy="311"/>
                  </a:xfrm>
                  <a:custGeom>
                    <a:rect b="b" l="l" r="r" t="t"/>
                    <a:pathLst>
                      <a:path extrusionOk="0" h="311" w="726">
                        <a:moveTo>
                          <a:pt x="282" y="0"/>
                        </a:moveTo>
                        <a:lnTo>
                          <a:pt x="726" y="119"/>
                        </a:lnTo>
                        <a:lnTo>
                          <a:pt x="457" y="311"/>
                        </a:lnTo>
                        <a:lnTo>
                          <a:pt x="0" y="173"/>
                        </a:lnTo>
                        <a:lnTo>
                          <a:pt x="282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4D4D4D"/>
                      </a:gs>
                      <a:gs pos="100000">
                        <a:srgbClr val="DDDDDD"/>
                      </a:gs>
                    </a:gsLst>
                    <a:lin ang="18900000" scaled="0"/>
                  </a:gra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019" name="Google Shape;2019;p15"/>
                  <p:cNvSpPr/>
                  <p:nvPr/>
                </p:nvSpPr>
                <p:spPr>
                  <a:xfrm>
                    <a:off x="1808" y="2770"/>
                    <a:ext cx="258" cy="100"/>
                  </a:xfrm>
                  <a:custGeom>
                    <a:rect b="b" l="l" r="r" t="t"/>
                    <a:pathLst>
                      <a:path extrusionOk="0" h="100" w="258">
                        <a:moveTo>
                          <a:pt x="0" y="44"/>
                        </a:moveTo>
                        <a:lnTo>
                          <a:pt x="75" y="0"/>
                        </a:lnTo>
                        <a:lnTo>
                          <a:pt x="258" y="50"/>
                        </a:lnTo>
                        <a:lnTo>
                          <a:pt x="183" y="100"/>
                        </a:lnTo>
                        <a:lnTo>
                          <a:pt x="0" y="44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020" name="Google Shape;2020;p15"/>
                  <p:cNvSpPr/>
                  <p:nvPr/>
                </p:nvSpPr>
                <p:spPr>
                  <a:xfrm>
                    <a:off x="1799" y="2816"/>
                    <a:ext cx="194" cy="63"/>
                  </a:xfrm>
                  <a:custGeom>
                    <a:rect b="b" l="l" r="r" t="t"/>
                    <a:pathLst>
                      <a:path extrusionOk="0" h="63" w="194">
                        <a:moveTo>
                          <a:pt x="12" y="0"/>
                        </a:moveTo>
                        <a:lnTo>
                          <a:pt x="194" y="53"/>
                        </a:lnTo>
                        <a:lnTo>
                          <a:pt x="180" y="63"/>
                        </a:lnTo>
                        <a:lnTo>
                          <a:pt x="0" y="9"/>
                        </a:lnTo>
                        <a:lnTo>
                          <a:pt x="12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021" name="Google Shape;2021;p15"/>
                  <p:cNvSpPr/>
                  <p:nvPr/>
                </p:nvSpPr>
                <p:spPr>
                  <a:xfrm>
                    <a:off x="2020" y="2834"/>
                    <a:ext cx="258" cy="102"/>
                  </a:xfrm>
                  <a:custGeom>
                    <a:rect b="b" l="l" r="r" t="t"/>
                    <a:pathLst>
                      <a:path extrusionOk="0" h="102" w="258">
                        <a:moveTo>
                          <a:pt x="0" y="46"/>
                        </a:moveTo>
                        <a:lnTo>
                          <a:pt x="71" y="0"/>
                        </a:lnTo>
                        <a:lnTo>
                          <a:pt x="258" y="52"/>
                        </a:lnTo>
                        <a:lnTo>
                          <a:pt x="183" y="102"/>
                        </a:lnTo>
                        <a:lnTo>
                          <a:pt x="0" y="46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022" name="Google Shape;2022;p15"/>
                  <p:cNvSpPr/>
                  <p:nvPr/>
                </p:nvSpPr>
                <p:spPr>
                  <a:xfrm>
                    <a:off x="2011" y="2882"/>
                    <a:ext cx="194" cy="63"/>
                  </a:xfrm>
                  <a:custGeom>
                    <a:rect b="b" l="l" r="r" t="t"/>
                    <a:pathLst>
                      <a:path extrusionOk="0" h="63" w="194">
                        <a:moveTo>
                          <a:pt x="12" y="0"/>
                        </a:moveTo>
                        <a:lnTo>
                          <a:pt x="194" y="53"/>
                        </a:lnTo>
                        <a:lnTo>
                          <a:pt x="180" y="63"/>
                        </a:lnTo>
                        <a:lnTo>
                          <a:pt x="0" y="9"/>
                        </a:lnTo>
                        <a:lnTo>
                          <a:pt x="12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2023" name="Google Shape;2023;p15"/>
                <p:cNvSpPr/>
                <p:nvPr/>
              </p:nvSpPr>
              <p:spPr>
                <a:xfrm>
                  <a:off x="7763780" y="2647731"/>
                  <a:ext cx="119578" cy="80936"/>
                </a:xfrm>
                <a:custGeom>
                  <a:rect b="b" l="l" r="r" t="t"/>
                  <a:pathLst>
                    <a:path extrusionOk="0" h="792" w="990">
                      <a:moveTo>
                        <a:pt x="3" y="738"/>
                      </a:moveTo>
                      <a:lnTo>
                        <a:pt x="990" y="0"/>
                      </a:lnTo>
                      <a:lnTo>
                        <a:pt x="987" y="60"/>
                      </a:lnTo>
                      <a:lnTo>
                        <a:pt x="0" y="792"/>
                      </a:lnTo>
                      <a:lnTo>
                        <a:pt x="3" y="738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24" name="Google Shape;2024;p15"/>
                <p:cNvSpPr/>
                <p:nvPr/>
              </p:nvSpPr>
              <p:spPr>
                <a:xfrm>
                  <a:off x="7458602" y="2654187"/>
                  <a:ext cx="305957" cy="73850"/>
                </a:xfrm>
                <a:custGeom>
                  <a:rect b="b" l="l" r="r" t="t"/>
                  <a:pathLst>
                    <a:path extrusionOk="0" h="723" w="2532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25" name="Google Shape;2025;p15"/>
                <p:cNvSpPr/>
                <p:nvPr/>
              </p:nvSpPr>
              <p:spPr>
                <a:xfrm>
                  <a:off x="7458797" y="2640645"/>
                  <a:ext cx="3311" cy="14959"/>
                </a:xfrm>
                <a:custGeom>
                  <a:rect b="b" l="l" r="r" t="t"/>
                  <a:pathLst>
                    <a:path extrusionOk="0" h="147" w="26">
                      <a:moveTo>
                        <a:pt x="26" y="10"/>
                      </a:moveTo>
                      <a:lnTo>
                        <a:pt x="23" y="147"/>
                      </a:lnTo>
                      <a:lnTo>
                        <a:pt x="0" y="144"/>
                      </a:lnTo>
                      <a:lnTo>
                        <a:pt x="3" y="0"/>
                      </a:lnTo>
                      <a:lnTo>
                        <a:pt x="26" y="1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26" name="Google Shape;2026;p15"/>
                <p:cNvSpPr/>
                <p:nvPr/>
              </p:nvSpPr>
              <p:spPr>
                <a:xfrm>
                  <a:off x="7458992" y="2579707"/>
                  <a:ext cx="142170" cy="61883"/>
                </a:xfrm>
                <a:custGeom>
                  <a:rect b="b" l="l" r="r" t="t"/>
                  <a:pathLst>
                    <a:path extrusionOk="0" h="606" w="1176">
                      <a:moveTo>
                        <a:pt x="1170" y="0"/>
                      </a:moveTo>
                      <a:lnTo>
                        <a:pt x="0" y="597"/>
                      </a:lnTo>
                      <a:lnTo>
                        <a:pt x="30" y="606"/>
                      </a:lnTo>
                      <a:lnTo>
                        <a:pt x="1176" y="18"/>
                      </a:lnTo>
                      <a:lnTo>
                        <a:pt x="1170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27" name="Google Shape;2027;p15"/>
                <p:cNvSpPr/>
                <p:nvPr/>
              </p:nvSpPr>
              <p:spPr>
                <a:xfrm>
                  <a:off x="7468535" y="2643795"/>
                  <a:ext cx="290182" cy="71016"/>
                </a:xfrm>
                <a:custGeom>
                  <a:rect b="b" l="l" r="r" t="t"/>
                  <a:pathLst>
                    <a:path extrusionOk="0" h="723" w="2532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28" name="Google Shape;2028;p15"/>
                <p:cNvSpPr/>
                <p:nvPr/>
              </p:nvSpPr>
              <p:spPr>
                <a:xfrm flipH="1" rot="10800000">
                  <a:off x="7758327" y="2638756"/>
                  <a:ext cx="118410" cy="73535"/>
                </a:xfrm>
                <a:custGeom>
                  <a:rect b="b" l="l" r="r" t="t"/>
                  <a:pathLst>
                    <a:path extrusionOk="0" h="723" w="2532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029" name="Google Shape;2029;p15"/>
              <p:cNvGrpSpPr/>
              <p:nvPr/>
            </p:nvGrpSpPr>
            <p:grpSpPr>
              <a:xfrm>
                <a:off x="8631407" y="2290407"/>
                <a:ext cx="530702" cy="478009"/>
                <a:chOff x="8631407" y="2290407"/>
                <a:chExt cx="530702" cy="478009"/>
              </a:xfrm>
            </p:grpSpPr>
            <p:pic>
              <p:nvPicPr>
                <p:cNvPr descr="light2.png" id="2030" name="Google Shape;2030;p15"/>
                <p:cNvPicPr preferRelativeResize="0"/>
                <p:nvPr/>
              </p:nvPicPr>
              <p:blipFill rotWithShape="1">
                <a:blip r:embed="rId12">
                  <a:alphaModFix/>
                </a:blip>
                <a:srcRect b="0" l="0" r="0" t="0"/>
                <a:stretch/>
              </p:blipFill>
              <p:spPr>
                <a:xfrm flipH="1">
                  <a:off x="8825293" y="2362969"/>
                  <a:ext cx="92772" cy="40544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antenna_stylized" id="2031" name="Google Shape;2031;p15"/>
                <p:cNvPicPr preferRelativeResize="0"/>
                <p:nvPr/>
              </p:nvPicPr>
              <p:blipFill rotWithShape="1">
                <a:blip r:embed="rId9">
                  <a:alphaModFix/>
                </a:blip>
                <a:srcRect b="0" l="0" r="0" t="0"/>
                <a:stretch/>
              </p:blipFill>
              <p:spPr>
                <a:xfrm>
                  <a:off x="8631407" y="2290407"/>
                  <a:ext cx="530702" cy="223756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2032" name="Google Shape;2032;p15"/>
              <p:cNvGrpSpPr/>
              <p:nvPr/>
            </p:nvGrpSpPr>
            <p:grpSpPr>
              <a:xfrm>
                <a:off x="8493165" y="2029804"/>
                <a:ext cx="849312" cy="226109"/>
                <a:chOff x="8493165" y="2029804"/>
                <a:chExt cx="849312" cy="226109"/>
              </a:xfrm>
            </p:grpSpPr>
            <p:pic>
              <p:nvPicPr>
                <p:cNvPr descr="car_icon_small" id="2033" name="Google Shape;2033;p15"/>
                <p:cNvPicPr preferRelativeResize="0"/>
                <p:nvPr/>
              </p:nvPicPr>
              <p:blipFill rotWithShape="1">
                <a:blip r:embed="rId13">
                  <a:alphaModFix/>
                </a:blip>
                <a:srcRect b="0" l="0" r="0" t="0"/>
                <a:stretch/>
              </p:blipFill>
              <p:spPr>
                <a:xfrm>
                  <a:off x="8493165" y="2087638"/>
                  <a:ext cx="849312" cy="16827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antenna_stylized" id="2034" name="Google Shape;2034;p15"/>
                <p:cNvPicPr preferRelativeResize="0"/>
                <p:nvPr/>
              </p:nvPicPr>
              <p:blipFill rotWithShape="1">
                <a:blip r:embed="rId9">
                  <a:alphaModFix/>
                </a:blip>
                <a:srcRect b="0" l="0" r="0" t="0"/>
                <a:stretch/>
              </p:blipFill>
              <p:spPr>
                <a:xfrm>
                  <a:off x="8704645" y="2029804"/>
                  <a:ext cx="530702" cy="223756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grpSp>
          <p:nvGrpSpPr>
            <p:cNvPr id="2035" name="Google Shape;2035;p15"/>
            <p:cNvGrpSpPr/>
            <p:nvPr/>
          </p:nvGrpSpPr>
          <p:grpSpPr>
            <a:xfrm>
              <a:off x="7487144" y="3296104"/>
              <a:ext cx="857739" cy="583764"/>
              <a:chOff x="7487144" y="3296104"/>
              <a:chExt cx="857739" cy="583764"/>
            </a:xfrm>
          </p:grpSpPr>
          <p:grpSp>
            <p:nvGrpSpPr>
              <p:cNvPr id="2036" name="Google Shape;2036;p15"/>
              <p:cNvGrpSpPr/>
              <p:nvPr/>
            </p:nvGrpSpPr>
            <p:grpSpPr>
              <a:xfrm>
                <a:off x="7487144" y="3389820"/>
                <a:ext cx="350807" cy="310034"/>
                <a:chOff x="7487144" y="3389820"/>
                <a:chExt cx="350807" cy="310034"/>
              </a:xfrm>
            </p:grpSpPr>
            <p:pic>
              <p:nvPicPr>
                <p:cNvPr descr="antenna_stylized" id="2037" name="Google Shape;2037;p15"/>
                <p:cNvPicPr preferRelativeResize="0"/>
                <p:nvPr/>
              </p:nvPicPr>
              <p:blipFill rotWithShape="1">
                <a:blip r:embed="rId14">
                  <a:alphaModFix/>
                </a:blip>
                <a:srcRect b="0" l="0" r="0" t="0"/>
                <a:stretch/>
              </p:blipFill>
              <p:spPr>
                <a:xfrm>
                  <a:off x="7487144" y="3389820"/>
                  <a:ext cx="347997" cy="16755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laptop_keyboard" id="2038" name="Google Shape;2038;p15"/>
                <p:cNvPicPr preferRelativeResize="0"/>
                <p:nvPr/>
              </p:nvPicPr>
              <p:blipFill rotWithShape="1">
                <a:blip r:embed="rId15">
                  <a:alphaModFix/>
                </a:blip>
                <a:srcRect b="0" l="0" r="0" t="0"/>
                <a:stretch/>
              </p:blipFill>
              <p:spPr>
                <a:xfrm flipH="1" rot="109064">
                  <a:off x="7504001" y="3575889"/>
                  <a:ext cx="286699" cy="11944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2039" name="Google Shape;2039;p15"/>
                <p:cNvSpPr/>
                <p:nvPr/>
              </p:nvSpPr>
              <p:spPr>
                <a:xfrm>
                  <a:off x="7599014" y="3459979"/>
                  <a:ext cx="230764" cy="155883"/>
                </a:xfrm>
                <a:custGeom>
                  <a:rect b="b" l="l" r="r" t="t"/>
                  <a:pathLst>
                    <a:path extrusionOk="0" h="2442" w="2982">
                      <a:moveTo>
                        <a:pt x="540" y="0"/>
                      </a:moveTo>
                      <a:lnTo>
                        <a:pt x="0" y="1734"/>
                      </a:lnTo>
                      <a:lnTo>
                        <a:pt x="2394" y="2442"/>
                      </a:lnTo>
                      <a:lnTo>
                        <a:pt x="2982" y="318"/>
                      </a:lnTo>
                      <a:lnTo>
                        <a:pt x="54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pic>
              <p:nvPicPr>
                <p:cNvPr descr="screen" id="2040" name="Google Shape;2040;p15"/>
                <p:cNvPicPr preferRelativeResize="0"/>
                <p:nvPr/>
              </p:nvPicPr>
              <p:blipFill rotWithShape="1">
                <a:blip r:embed="rId16">
                  <a:alphaModFix/>
                </a:blip>
                <a:srcRect b="0" l="0" r="0" t="0"/>
                <a:stretch/>
              </p:blipFill>
              <p:spPr>
                <a:xfrm>
                  <a:off x="7610380" y="3463988"/>
                  <a:ext cx="209692" cy="141851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2041" name="Google Shape;2041;p15"/>
                <p:cNvSpPr/>
                <p:nvPr/>
              </p:nvSpPr>
              <p:spPr>
                <a:xfrm>
                  <a:off x="7641029" y="3455381"/>
                  <a:ext cx="195517" cy="29007"/>
                </a:xfrm>
                <a:custGeom>
                  <a:rect b="b" l="l" r="r" t="t"/>
                  <a:pathLst>
                    <a:path extrusionOk="0" h="455" w="2528">
                      <a:moveTo>
                        <a:pt x="14" y="0"/>
                      </a:moveTo>
                      <a:lnTo>
                        <a:pt x="2528" y="341"/>
                      </a:lnTo>
                      <a:lnTo>
                        <a:pt x="2480" y="455"/>
                      </a:lnTo>
                      <a:lnTo>
                        <a:pt x="0" y="86"/>
                      </a:lnTo>
                      <a:lnTo>
                        <a:pt x="1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00099"/>
                    </a:gs>
                    <a:gs pos="100000">
                      <a:srgbClr val="EAEAEA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42" name="Google Shape;2042;p15"/>
                <p:cNvSpPr/>
                <p:nvPr/>
              </p:nvSpPr>
              <p:spPr>
                <a:xfrm>
                  <a:off x="7596971" y="3455145"/>
                  <a:ext cx="54275" cy="120745"/>
                </a:xfrm>
                <a:custGeom>
                  <a:rect b="b" l="l" r="r" t="t"/>
                  <a:pathLst>
                    <a:path extrusionOk="0" h="1893" w="702">
                      <a:moveTo>
                        <a:pt x="579" y="0"/>
                      </a:moveTo>
                      <a:lnTo>
                        <a:pt x="0" y="1869"/>
                      </a:lnTo>
                      <a:lnTo>
                        <a:pt x="114" y="1893"/>
                      </a:lnTo>
                      <a:lnTo>
                        <a:pt x="702" y="51"/>
                      </a:lnTo>
                      <a:lnTo>
                        <a:pt x="579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43" name="Google Shape;2043;p15"/>
                <p:cNvSpPr/>
                <p:nvPr/>
              </p:nvSpPr>
              <p:spPr>
                <a:xfrm>
                  <a:off x="7776652" y="3476723"/>
                  <a:ext cx="58489" cy="139375"/>
                </a:xfrm>
                <a:custGeom>
                  <a:rect b="b" l="l" r="r" t="t"/>
                  <a:pathLst>
                    <a:path extrusionOk="0" h="2184" w="756">
                      <a:moveTo>
                        <a:pt x="756" y="0"/>
                      </a:moveTo>
                      <a:lnTo>
                        <a:pt x="138" y="2184"/>
                      </a:lnTo>
                      <a:lnTo>
                        <a:pt x="0" y="2148"/>
                      </a:lnTo>
                      <a:lnTo>
                        <a:pt x="606" y="78"/>
                      </a:lnTo>
                      <a:lnTo>
                        <a:pt x="756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DDDDD"/>
                    </a:gs>
                    <a:gs pos="100000">
                      <a:schemeClr val="lt1"/>
                    </a:gs>
                  </a:gsLst>
                  <a:lin ang="540000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44" name="Google Shape;2044;p15"/>
                <p:cNvSpPr/>
                <p:nvPr/>
              </p:nvSpPr>
              <p:spPr>
                <a:xfrm>
                  <a:off x="7596332" y="3569758"/>
                  <a:ext cx="214545" cy="47048"/>
                </a:xfrm>
                <a:custGeom>
                  <a:rect b="b" l="l" r="r" t="t"/>
                  <a:pathLst>
                    <a:path extrusionOk="0" h="738" w="2773">
                      <a:moveTo>
                        <a:pt x="33" y="0"/>
                      </a:moveTo>
                      <a:lnTo>
                        <a:pt x="0" y="99"/>
                      </a:lnTo>
                      <a:lnTo>
                        <a:pt x="2436" y="738"/>
                      </a:lnTo>
                      <a:cubicBezTo>
                        <a:pt x="2499" y="501"/>
                        <a:pt x="2773" y="727"/>
                        <a:pt x="2373" y="603"/>
                      </a:cubicBezTo>
                      <a:lnTo>
                        <a:pt x="3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000CC"/>
                    </a:gs>
                    <a:gs pos="100000">
                      <a:schemeClr val="lt1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45" name="Google Shape;2045;p15"/>
                <p:cNvSpPr/>
                <p:nvPr/>
              </p:nvSpPr>
              <p:spPr>
                <a:xfrm>
                  <a:off x="7783165" y="3477902"/>
                  <a:ext cx="54786" cy="139965"/>
                </a:xfrm>
                <a:custGeom>
                  <a:rect b="b" l="l" r="r" t="t"/>
                  <a:pathLst>
                    <a:path extrusionOk="0" h="1659" w="637">
                      <a:moveTo>
                        <a:pt x="615" y="0"/>
                      </a:moveTo>
                      <a:lnTo>
                        <a:pt x="637" y="0"/>
                      </a:lnTo>
                      <a:lnTo>
                        <a:pt x="68" y="1659"/>
                      </a:lnTo>
                      <a:lnTo>
                        <a:pt x="0" y="1647"/>
                      </a:lnTo>
                      <a:lnTo>
                        <a:pt x="615" y="0"/>
                      </a:lnTo>
                      <a:close/>
                    </a:path>
                  </a:pathLst>
                </a:custGeom>
                <a:solidFill>
                  <a:srgbClr val="4D4D4D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46" name="Google Shape;2046;p15"/>
                <p:cNvSpPr/>
                <p:nvPr/>
              </p:nvSpPr>
              <p:spPr>
                <a:xfrm>
                  <a:off x="7596588" y="3576007"/>
                  <a:ext cx="190792" cy="46458"/>
                </a:xfrm>
                <a:custGeom>
                  <a:rect b="b" l="l" r="r" t="t"/>
                  <a:pathLst>
                    <a:path extrusionOk="0" h="550" w="2216">
                      <a:moveTo>
                        <a:pt x="0" y="0"/>
                      </a:moveTo>
                      <a:lnTo>
                        <a:pt x="9" y="57"/>
                      </a:lnTo>
                      <a:lnTo>
                        <a:pt x="2164" y="550"/>
                      </a:lnTo>
                      <a:lnTo>
                        <a:pt x="2216" y="49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00099"/>
                    </a:gs>
                    <a:gs pos="100000">
                      <a:srgbClr val="808080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2047" name="Google Shape;2047;p15"/>
                <p:cNvGrpSpPr/>
                <p:nvPr/>
              </p:nvGrpSpPr>
              <p:grpSpPr>
                <a:xfrm>
                  <a:off x="7593395" y="3625649"/>
                  <a:ext cx="64747" cy="27592"/>
                  <a:chOff x="1740" y="2642"/>
                  <a:chExt cx="752" cy="327"/>
                </a:xfrm>
              </p:grpSpPr>
              <p:sp>
                <p:nvSpPr>
                  <p:cNvPr id="2048" name="Google Shape;2048;p15"/>
                  <p:cNvSpPr/>
                  <p:nvPr/>
                </p:nvSpPr>
                <p:spPr>
                  <a:xfrm>
                    <a:off x="1740" y="2642"/>
                    <a:ext cx="752" cy="327"/>
                  </a:xfrm>
                  <a:custGeom>
                    <a:rect b="b" l="l" r="r" t="t"/>
                    <a:pathLst>
                      <a:path extrusionOk="0" h="327" w="752">
                        <a:moveTo>
                          <a:pt x="293" y="0"/>
                        </a:moveTo>
                        <a:lnTo>
                          <a:pt x="752" y="124"/>
                        </a:lnTo>
                        <a:lnTo>
                          <a:pt x="470" y="327"/>
                        </a:lnTo>
                        <a:lnTo>
                          <a:pt x="0" y="183"/>
                        </a:lnTo>
                        <a:lnTo>
                          <a:pt x="293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049" name="Google Shape;2049;p15"/>
                  <p:cNvSpPr/>
                  <p:nvPr/>
                </p:nvSpPr>
                <p:spPr>
                  <a:xfrm>
                    <a:off x="1754" y="2649"/>
                    <a:ext cx="726" cy="311"/>
                  </a:xfrm>
                  <a:custGeom>
                    <a:rect b="b" l="l" r="r" t="t"/>
                    <a:pathLst>
                      <a:path extrusionOk="0" h="311" w="726">
                        <a:moveTo>
                          <a:pt x="282" y="0"/>
                        </a:moveTo>
                        <a:lnTo>
                          <a:pt x="726" y="119"/>
                        </a:lnTo>
                        <a:lnTo>
                          <a:pt x="457" y="311"/>
                        </a:lnTo>
                        <a:lnTo>
                          <a:pt x="0" y="173"/>
                        </a:lnTo>
                        <a:lnTo>
                          <a:pt x="282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4D4D4D"/>
                      </a:gs>
                      <a:gs pos="100000">
                        <a:srgbClr val="DDDDDD"/>
                      </a:gs>
                    </a:gsLst>
                    <a:lin ang="18900000" scaled="0"/>
                  </a:gra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050" name="Google Shape;2050;p15"/>
                  <p:cNvSpPr/>
                  <p:nvPr/>
                </p:nvSpPr>
                <p:spPr>
                  <a:xfrm>
                    <a:off x="1808" y="2770"/>
                    <a:ext cx="258" cy="100"/>
                  </a:xfrm>
                  <a:custGeom>
                    <a:rect b="b" l="l" r="r" t="t"/>
                    <a:pathLst>
                      <a:path extrusionOk="0" h="100" w="258">
                        <a:moveTo>
                          <a:pt x="0" y="44"/>
                        </a:moveTo>
                        <a:lnTo>
                          <a:pt x="75" y="0"/>
                        </a:lnTo>
                        <a:lnTo>
                          <a:pt x="258" y="50"/>
                        </a:lnTo>
                        <a:lnTo>
                          <a:pt x="183" y="100"/>
                        </a:lnTo>
                        <a:lnTo>
                          <a:pt x="0" y="44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051" name="Google Shape;2051;p15"/>
                  <p:cNvSpPr/>
                  <p:nvPr/>
                </p:nvSpPr>
                <p:spPr>
                  <a:xfrm>
                    <a:off x="1799" y="2816"/>
                    <a:ext cx="194" cy="63"/>
                  </a:xfrm>
                  <a:custGeom>
                    <a:rect b="b" l="l" r="r" t="t"/>
                    <a:pathLst>
                      <a:path extrusionOk="0" h="63" w="194">
                        <a:moveTo>
                          <a:pt x="12" y="0"/>
                        </a:moveTo>
                        <a:lnTo>
                          <a:pt x="194" y="53"/>
                        </a:lnTo>
                        <a:lnTo>
                          <a:pt x="180" y="63"/>
                        </a:lnTo>
                        <a:lnTo>
                          <a:pt x="0" y="9"/>
                        </a:lnTo>
                        <a:lnTo>
                          <a:pt x="12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052" name="Google Shape;2052;p15"/>
                  <p:cNvSpPr/>
                  <p:nvPr/>
                </p:nvSpPr>
                <p:spPr>
                  <a:xfrm>
                    <a:off x="2020" y="2834"/>
                    <a:ext cx="258" cy="102"/>
                  </a:xfrm>
                  <a:custGeom>
                    <a:rect b="b" l="l" r="r" t="t"/>
                    <a:pathLst>
                      <a:path extrusionOk="0" h="102" w="258">
                        <a:moveTo>
                          <a:pt x="0" y="46"/>
                        </a:moveTo>
                        <a:lnTo>
                          <a:pt x="71" y="0"/>
                        </a:lnTo>
                        <a:lnTo>
                          <a:pt x="258" y="52"/>
                        </a:lnTo>
                        <a:lnTo>
                          <a:pt x="183" y="102"/>
                        </a:lnTo>
                        <a:lnTo>
                          <a:pt x="0" y="46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053" name="Google Shape;2053;p15"/>
                  <p:cNvSpPr/>
                  <p:nvPr/>
                </p:nvSpPr>
                <p:spPr>
                  <a:xfrm>
                    <a:off x="2011" y="2882"/>
                    <a:ext cx="194" cy="63"/>
                  </a:xfrm>
                  <a:custGeom>
                    <a:rect b="b" l="l" r="r" t="t"/>
                    <a:pathLst>
                      <a:path extrusionOk="0" h="63" w="194">
                        <a:moveTo>
                          <a:pt x="12" y="0"/>
                        </a:moveTo>
                        <a:lnTo>
                          <a:pt x="194" y="53"/>
                        </a:lnTo>
                        <a:lnTo>
                          <a:pt x="180" y="63"/>
                        </a:lnTo>
                        <a:lnTo>
                          <a:pt x="0" y="9"/>
                        </a:lnTo>
                        <a:lnTo>
                          <a:pt x="12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2054" name="Google Shape;2054;p15"/>
                <p:cNvSpPr/>
                <p:nvPr/>
              </p:nvSpPr>
              <p:spPr>
                <a:xfrm>
                  <a:off x="7704243" y="3629776"/>
                  <a:ext cx="78411" cy="60608"/>
                </a:xfrm>
                <a:custGeom>
                  <a:rect b="b" l="l" r="r" t="t"/>
                  <a:pathLst>
                    <a:path extrusionOk="0" h="792" w="990">
                      <a:moveTo>
                        <a:pt x="3" y="738"/>
                      </a:moveTo>
                      <a:lnTo>
                        <a:pt x="990" y="0"/>
                      </a:lnTo>
                      <a:lnTo>
                        <a:pt x="987" y="60"/>
                      </a:lnTo>
                      <a:lnTo>
                        <a:pt x="0" y="792"/>
                      </a:lnTo>
                      <a:lnTo>
                        <a:pt x="3" y="738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55" name="Google Shape;2055;p15"/>
                <p:cNvSpPr/>
                <p:nvPr/>
              </p:nvSpPr>
              <p:spPr>
                <a:xfrm>
                  <a:off x="7504129" y="3634611"/>
                  <a:ext cx="200625" cy="55302"/>
                </a:xfrm>
                <a:custGeom>
                  <a:rect b="b" l="l" r="r" t="t"/>
                  <a:pathLst>
                    <a:path extrusionOk="0" h="723" w="2532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56" name="Google Shape;2056;p15"/>
                <p:cNvSpPr/>
                <p:nvPr/>
              </p:nvSpPr>
              <p:spPr>
                <a:xfrm>
                  <a:off x="7504257" y="3624470"/>
                  <a:ext cx="2171" cy="11202"/>
                </a:xfrm>
                <a:custGeom>
                  <a:rect b="b" l="l" r="r" t="t"/>
                  <a:pathLst>
                    <a:path extrusionOk="0" h="147" w="26">
                      <a:moveTo>
                        <a:pt x="26" y="10"/>
                      </a:moveTo>
                      <a:lnTo>
                        <a:pt x="23" y="147"/>
                      </a:lnTo>
                      <a:lnTo>
                        <a:pt x="0" y="144"/>
                      </a:lnTo>
                      <a:lnTo>
                        <a:pt x="3" y="0"/>
                      </a:lnTo>
                      <a:lnTo>
                        <a:pt x="26" y="1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57" name="Google Shape;2057;p15"/>
                <p:cNvSpPr/>
                <p:nvPr/>
              </p:nvSpPr>
              <p:spPr>
                <a:xfrm>
                  <a:off x="7504384" y="3578837"/>
                  <a:ext cx="93225" cy="46340"/>
                </a:xfrm>
                <a:custGeom>
                  <a:rect b="b" l="l" r="r" t="t"/>
                  <a:pathLst>
                    <a:path extrusionOk="0" h="606" w="1176">
                      <a:moveTo>
                        <a:pt x="1170" y="0"/>
                      </a:moveTo>
                      <a:lnTo>
                        <a:pt x="0" y="597"/>
                      </a:lnTo>
                      <a:lnTo>
                        <a:pt x="30" y="606"/>
                      </a:lnTo>
                      <a:lnTo>
                        <a:pt x="1176" y="18"/>
                      </a:lnTo>
                      <a:lnTo>
                        <a:pt x="1170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58" name="Google Shape;2058;p15"/>
                <p:cNvSpPr/>
                <p:nvPr/>
              </p:nvSpPr>
              <p:spPr>
                <a:xfrm>
                  <a:off x="7510642" y="3626829"/>
                  <a:ext cx="190281" cy="53180"/>
                </a:xfrm>
                <a:custGeom>
                  <a:rect b="b" l="l" r="r" t="t"/>
                  <a:pathLst>
                    <a:path extrusionOk="0" h="723" w="2532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59" name="Google Shape;2059;p15"/>
                <p:cNvSpPr/>
                <p:nvPr/>
              </p:nvSpPr>
              <p:spPr>
                <a:xfrm flipH="1" rot="10800000">
                  <a:off x="7700668" y="3623055"/>
                  <a:ext cx="77645" cy="55066"/>
                </a:xfrm>
                <a:custGeom>
                  <a:rect b="b" l="l" r="r" t="t"/>
                  <a:pathLst>
                    <a:path extrusionOk="0" h="723" w="2532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060" name="Google Shape;2060;p15"/>
              <p:cNvGrpSpPr/>
              <p:nvPr/>
            </p:nvGrpSpPr>
            <p:grpSpPr>
              <a:xfrm flipH="1">
                <a:off x="7985622" y="3537823"/>
                <a:ext cx="359261" cy="342045"/>
                <a:chOff x="2839" y="3501"/>
                <a:chExt cx="755" cy="803"/>
              </a:xfrm>
            </p:grpSpPr>
            <p:pic>
              <p:nvPicPr>
                <p:cNvPr descr="desktop_computer_stylized_medium" id="2061" name="Google Shape;2061;p15"/>
                <p:cNvPicPr preferRelativeResize="0"/>
                <p:nvPr/>
              </p:nvPicPr>
              <p:blipFill rotWithShape="1">
                <a:blip r:embed="rId17">
                  <a:alphaModFix/>
                </a:blip>
                <a:srcRect b="0" l="0" r="0" t="0"/>
                <a:stretch/>
              </p:blipFill>
              <p:spPr>
                <a:xfrm>
                  <a:off x="2839" y="3501"/>
                  <a:ext cx="755" cy="803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2062" name="Google Shape;2062;p15"/>
                <p:cNvSpPr/>
                <p:nvPr/>
              </p:nvSpPr>
              <p:spPr>
                <a:xfrm>
                  <a:off x="2916" y="3578"/>
                  <a:ext cx="356" cy="368"/>
                </a:xfrm>
                <a:custGeom>
                  <a:rect b="b" l="l" r="r" t="t"/>
                  <a:pathLst>
                    <a:path extrusionOk="0" h="368" w="356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00099"/>
                    </a:gs>
                    <a:gs pos="100000">
                      <a:schemeClr val="lt1"/>
                    </a:gs>
                  </a:gsLst>
                  <a:lin ang="270000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063" name="Google Shape;2063;p15"/>
              <p:cNvGrpSpPr/>
              <p:nvPr/>
            </p:nvGrpSpPr>
            <p:grpSpPr>
              <a:xfrm>
                <a:off x="7797061" y="3296104"/>
                <a:ext cx="347997" cy="396620"/>
                <a:chOff x="7797061" y="3296104"/>
                <a:chExt cx="347997" cy="396620"/>
              </a:xfrm>
            </p:grpSpPr>
            <p:pic>
              <p:nvPicPr>
                <p:cNvPr descr="fridge2.png" id="2064" name="Google Shape;2064;p15"/>
                <p:cNvPicPr preferRelativeResize="0"/>
                <p:nvPr/>
              </p:nvPicPr>
              <p:blipFill rotWithShape="1">
                <a:blip r:embed="rId18">
                  <a:alphaModFix/>
                </a:blip>
                <a:srcRect b="0" l="0" r="0" t="0"/>
                <a:stretch/>
              </p:blipFill>
              <p:spPr>
                <a:xfrm>
                  <a:off x="7896825" y="3355697"/>
                  <a:ext cx="189578" cy="33702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antenna_stylized" id="2065" name="Google Shape;2065;p15"/>
                <p:cNvPicPr preferRelativeResize="0"/>
                <p:nvPr/>
              </p:nvPicPr>
              <p:blipFill rotWithShape="1">
                <a:blip r:embed="rId14">
                  <a:alphaModFix/>
                </a:blip>
                <a:srcRect b="0" l="0" r="0" t="0"/>
                <a:stretch/>
              </p:blipFill>
              <p:spPr>
                <a:xfrm>
                  <a:off x="7797061" y="3296104"/>
                  <a:ext cx="347997" cy="16755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grpSp>
          <p:nvGrpSpPr>
            <p:cNvPr id="2066" name="Google Shape;2066;p15"/>
            <p:cNvGrpSpPr/>
            <p:nvPr/>
          </p:nvGrpSpPr>
          <p:grpSpPr>
            <a:xfrm>
              <a:off x="11058573" y="3399165"/>
              <a:ext cx="518448" cy="1212242"/>
              <a:chOff x="11058573" y="3399165"/>
              <a:chExt cx="518448" cy="1212242"/>
            </a:xfrm>
          </p:grpSpPr>
          <p:grpSp>
            <p:nvGrpSpPr>
              <p:cNvPr id="2067" name="Google Shape;2067;p15"/>
              <p:cNvGrpSpPr/>
              <p:nvPr/>
            </p:nvGrpSpPr>
            <p:grpSpPr>
              <a:xfrm>
                <a:off x="11087182" y="4159591"/>
                <a:ext cx="489839" cy="451816"/>
                <a:chOff x="5103720" y="2693365"/>
                <a:chExt cx="611650" cy="414788"/>
              </a:xfrm>
            </p:grpSpPr>
            <p:cxnSp>
              <p:nvCxnSpPr>
                <p:cNvPr id="2068" name="Google Shape;2068;p15"/>
                <p:cNvCxnSpPr/>
                <p:nvPr/>
              </p:nvCxnSpPr>
              <p:spPr>
                <a:xfrm>
                  <a:off x="5103720" y="2914214"/>
                  <a:ext cx="232559" cy="0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grpSp>
              <p:nvGrpSpPr>
                <p:cNvPr id="2069" name="Google Shape;2069;p15"/>
                <p:cNvGrpSpPr/>
                <p:nvPr/>
              </p:nvGrpSpPr>
              <p:grpSpPr>
                <a:xfrm>
                  <a:off x="5275406" y="2693365"/>
                  <a:ext cx="439964" cy="414788"/>
                  <a:chOff x="5275406" y="2711455"/>
                  <a:chExt cx="452949" cy="405518"/>
                </a:xfrm>
              </p:grpSpPr>
              <p:pic>
                <p:nvPicPr>
                  <p:cNvPr descr="server_rack.png" id="2070" name="Google Shape;2070;p15"/>
                  <p:cNvPicPr preferRelativeResize="0"/>
                  <p:nvPr/>
                </p:nvPicPr>
                <p:blipFill rotWithShape="1">
                  <a:blip r:embed="rId19">
                    <a:alphaModFix/>
                  </a:blip>
                  <a:srcRect b="0" l="0" r="0" t="0"/>
                  <a:stretch/>
                </p:blipFill>
                <p:spPr>
                  <a:xfrm>
                    <a:off x="5537367" y="2770786"/>
                    <a:ext cx="190988" cy="313366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descr="server_rack.png" id="2071" name="Google Shape;2071;p15"/>
                  <p:cNvPicPr preferRelativeResize="0"/>
                  <p:nvPr/>
                </p:nvPicPr>
                <p:blipFill rotWithShape="1">
                  <a:blip r:embed="rId19">
                    <a:alphaModFix/>
                  </a:blip>
                  <a:srcRect b="0" l="0" r="0" t="0"/>
                  <a:stretch/>
                </p:blipFill>
                <p:spPr>
                  <a:xfrm>
                    <a:off x="5275406" y="2764002"/>
                    <a:ext cx="190988" cy="313366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descr="server_rack.png" id="2072" name="Google Shape;2072;p15"/>
                  <p:cNvPicPr preferRelativeResize="0"/>
                  <p:nvPr/>
                </p:nvPicPr>
                <p:blipFill rotWithShape="1">
                  <a:blip r:embed="rId19">
                    <a:alphaModFix/>
                  </a:blip>
                  <a:srcRect b="0" l="0" r="0" t="0"/>
                  <a:stretch/>
                </p:blipFill>
                <p:spPr>
                  <a:xfrm>
                    <a:off x="5385676" y="2711455"/>
                    <a:ext cx="247152" cy="40551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</p:grpSp>
          <p:grpSp>
            <p:nvGrpSpPr>
              <p:cNvPr id="2073" name="Google Shape;2073;p15"/>
              <p:cNvGrpSpPr/>
              <p:nvPr/>
            </p:nvGrpSpPr>
            <p:grpSpPr>
              <a:xfrm>
                <a:off x="11058573" y="3399165"/>
                <a:ext cx="423724" cy="405973"/>
                <a:chOff x="5103720" y="2693365"/>
                <a:chExt cx="611650" cy="414788"/>
              </a:xfrm>
            </p:grpSpPr>
            <p:cxnSp>
              <p:nvCxnSpPr>
                <p:cNvPr id="2074" name="Google Shape;2074;p15"/>
                <p:cNvCxnSpPr/>
                <p:nvPr/>
              </p:nvCxnSpPr>
              <p:spPr>
                <a:xfrm>
                  <a:off x="5103720" y="2914214"/>
                  <a:ext cx="232559" cy="0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grpSp>
              <p:nvGrpSpPr>
                <p:cNvPr id="2075" name="Google Shape;2075;p15"/>
                <p:cNvGrpSpPr/>
                <p:nvPr/>
              </p:nvGrpSpPr>
              <p:grpSpPr>
                <a:xfrm>
                  <a:off x="5275406" y="2693365"/>
                  <a:ext cx="439964" cy="414788"/>
                  <a:chOff x="5275406" y="2711455"/>
                  <a:chExt cx="452949" cy="405518"/>
                </a:xfrm>
              </p:grpSpPr>
              <p:pic>
                <p:nvPicPr>
                  <p:cNvPr descr="server_rack.png" id="2076" name="Google Shape;2076;p15"/>
                  <p:cNvPicPr preferRelativeResize="0"/>
                  <p:nvPr/>
                </p:nvPicPr>
                <p:blipFill rotWithShape="1">
                  <a:blip r:embed="rId19">
                    <a:alphaModFix/>
                  </a:blip>
                  <a:srcRect b="0" l="0" r="0" t="0"/>
                  <a:stretch/>
                </p:blipFill>
                <p:spPr>
                  <a:xfrm>
                    <a:off x="5537367" y="2770786"/>
                    <a:ext cx="190988" cy="313366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descr="server_rack.png" id="2077" name="Google Shape;2077;p15"/>
                  <p:cNvPicPr preferRelativeResize="0"/>
                  <p:nvPr/>
                </p:nvPicPr>
                <p:blipFill rotWithShape="1">
                  <a:blip r:embed="rId19">
                    <a:alphaModFix/>
                  </a:blip>
                  <a:srcRect b="0" l="0" r="0" t="0"/>
                  <a:stretch/>
                </p:blipFill>
                <p:spPr>
                  <a:xfrm>
                    <a:off x="5275406" y="2764002"/>
                    <a:ext cx="190988" cy="313366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descr="server_rack.png" id="2078" name="Google Shape;2078;p15"/>
                  <p:cNvPicPr preferRelativeResize="0"/>
                  <p:nvPr/>
                </p:nvPicPr>
                <p:blipFill rotWithShape="1">
                  <a:blip r:embed="rId19">
                    <a:alphaModFix/>
                  </a:blip>
                  <a:srcRect b="0" l="0" r="0" t="0"/>
                  <a:stretch/>
                </p:blipFill>
                <p:spPr>
                  <a:xfrm>
                    <a:off x="5385676" y="2711455"/>
                    <a:ext cx="247152" cy="40551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</p:grpSp>
        </p:grpSp>
        <p:grpSp>
          <p:nvGrpSpPr>
            <p:cNvPr id="2079" name="Google Shape;2079;p15"/>
            <p:cNvGrpSpPr/>
            <p:nvPr/>
          </p:nvGrpSpPr>
          <p:grpSpPr>
            <a:xfrm>
              <a:off x="7767607" y="4870841"/>
              <a:ext cx="2692126" cy="1264656"/>
              <a:chOff x="7767607" y="4870841"/>
              <a:chExt cx="2692126" cy="1264656"/>
            </a:xfrm>
          </p:grpSpPr>
          <p:grpSp>
            <p:nvGrpSpPr>
              <p:cNvPr id="2080" name="Google Shape;2080;p15"/>
              <p:cNvGrpSpPr/>
              <p:nvPr/>
            </p:nvGrpSpPr>
            <p:grpSpPr>
              <a:xfrm>
                <a:off x="10282541" y="5244631"/>
                <a:ext cx="177192" cy="330833"/>
                <a:chOff x="4140" y="429"/>
                <a:chExt cx="1425" cy="2396"/>
              </a:xfrm>
            </p:grpSpPr>
            <p:sp>
              <p:nvSpPr>
                <p:cNvPr id="2081" name="Google Shape;2081;p15"/>
                <p:cNvSpPr/>
                <p:nvPr/>
              </p:nvSpPr>
              <p:spPr>
                <a:xfrm>
                  <a:off x="5268" y="433"/>
                  <a:ext cx="283" cy="2286"/>
                </a:xfrm>
                <a:custGeom>
                  <a:rect b="b" l="l" r="r" t="t"/>
                  <a:pathLst>
                    <a:path extrusionOk="0" h="2742" w="354">
                      <a:moveTo>
                        <a:pt x="63" y="0"/>
                      </a:moveTo>
                      <a:lnTo>
                        <a:pt x="354" y="339"/>
                      </a:lnTo>
                      <a:lnTo>
                        <a:pt x="346" y="2624"/>
                      </a:lnTo>
                      <a:lnTo>
                        <a:pt x="0" y="2742"/>
                      </a:lnTo>
                      <a:lnTo>
                        <a:pt x="6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DDDDD"/>
                    </a:gs>
                    <a:gs pos="100000">
                      <a:srgbClr val="333333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82" name="Google Shape;2082;p15"/>
                <p:cNvSpPr/>
                <p:nvPr/>
              </p:nvSpPr>
              <p:spPr>
                <a:xfrm>
                  <a:off x="4210" y="429"/>
                  <a:ext cx="1046" cy="2285"/>
                </a:xfrm>
                <a:prstGeom prst="rect">
                  <a:avLst/>
                </a:prstGeom>
                <a:gradFill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Noto Sans Symbols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83" name="Google Shape;2083;p15"/>
                <p:cNvSpPr/>
                <p:nvPr/>
              </p:nvSpPr>
              <p:spPr>
                <a:xfrm>
                  <a:off x="5321" y="570"/>
                  <a:ext cx="169" cy="2115"/>
                </a:xfrm>
                <a:custGeom>
                  <a:rect b="b" l="l" r="r" t="t"/>
                  <a:pathLst>
                    <a:path extrusionOk="0" h="2537" w="211">
                      <a:moveTo>
                        <a:pt x="7" y="0"/>
                      </a:moveTo>
                      <a:cubicBezTo>
                        <a:pt x="7" y="0"/>
                        <a:pt x="57" y="28"/>
                        <a:pt x="211" y="218"/>
                      </a:cubicBezTo>
                      <a:cubicBezTo>
                        <a:pt x="0" y="1229"/>
                        <a:pt x="41" y="2537"/>
                        <a:pt x="7" y="2501"/>
                      </a:cubicBezTo>
                      <a:lnTo>
                        <a:pt x="7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080"/>
                    </a:gs>
                    <a:gs pos="100000">
                      <a:srgbClr val="F8F8F8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84" name="Google Shape;2084;p15"/>
                <p:cNvSpPr/>
                <p:nvPr/>
              </p:nvSpPr>
              <p:spPr>
                <a:xfrm>
                  <a:off x="5284" y="1640"/>
                  <a:ext cx="263" cy="189"/>
                </a:xfrm>
                <a:custGeom>
                  <a:rect b="b" l="l" r="r" t="t"/>
                  <a:pathLst>
                    <a:path extrusionOk="0" h="226" w="328">
                      <a:moveTo>
                        <a:pt x="4" y="0"/>
                      </a:moveTo>
                      <a:cubicBezTo>
                        <a:pt x="60" y="10"/>
                        <a:pt x="182" y="74"/>
                        <a:pt x="328" y="128"/>
                      </a:cubicBezTo>
                      <a:cubicBezTo>
                        <a:pt x="326" y="162"/>
                        <a:pt x="326" y="158"/>
                        <a:pt x="326" y="226"/>
                      </a:cubicBezTo>
                      <a:cubicBezTo>
                        <a:pt x="326" y="226"/>
                        <a:pt x="169" y="155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85" name="Google Shape;2085;p15"/>
                <p:cNvSpPr/>
                <p:nvPr/>
              </p:nvSpPr>
              <p:spPr>
                <a:xfrm>
                  <a:off x="4210" y="690"/>
                  <a:ext cx="598" cy="47"/>
                </a:xfrm>
                <a:prstGeom prst="rect">
                  <a:avLst/>
                </a:prstGeom>
                <a:solidFill>
                  <a:schemeClr val="dk1"/>
                </a:solidFill>
                <a:ln cap="flat" cmpd="sng" w="9525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Noto Sans Symbols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2086" name="Google Shape;2086;p15"/>
                <p:cNvGrpSpPr/>
                <p:nvPr/>
              </p:nvGrpSpPr>
              <p:grpSpPr>
                <a:xfrm>
                  <a:off x="4748" y="666"/>
                  <a:ext cx="578" cy="150"/>
                  <a:chOff x="613" y="2566"/>
                  <a:chExt cx="721" cy="144"/>
                </a:xfrm>
              </p:grpSpPr>
              <p:sp>
                <p:nvSpPr>
                  <p:cNvPr id="2087" name="Google Shape;2087;p15"/>
                  <p:cNvSpPr/>
                  <p:nvPr/>
                </p:nvSpPr>
                <p:spPr>
                  <a:xfrm>
                    <a:off x="613" y="2566"/>
                    <a:ext cx="721" cy="144"/>
                  </a:xfrm>
                  <a:prstGeom prst="roundRect">
                    <a:avLst>
                      <a:gd fmla="val 50000" name="adj"/>
                    </a:avLst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2400"/>
                      <a:buFont typeface="Noto Sans Symbols"/>
                      <a:buNone/>
                    </a:pPr>
                    <a:r>
                      <a:t/>
                    </a:r>
                    <a:endParaRPr b="0" i="0" sz="2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088" name="Google Shape;2088;p15"/>
                  <p:cNvSpPr/>
                  <p:nvPr/>
                </p:nvSpPr>
                <p:spPr>
                  <a:xfrm>
                    <a:off x="625" y="2581"/>
                    <a:ext cx="696" cy="114"/>
                  </a:xfrm>
                  <a:prstGeom prst="roundRect">
                    <a:avLst>
                      <a:gd fmla="val 50000" name="adj"/>
                    </a:avLst>
                  </a:prstGeom>
                  <a:gradFill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0"/>
                  </a:gra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2400"/>
                      <a:buFont typeface="Noto Sans Symbols"/>
                      <a:buNone/>
                    </a:pPr>
                    <a:r>
                      <a:t/>
                    </a:r>
                    <a:endParaRPr b="0" i="0" sz="2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2089" name="Google Shape;2089;p15"/>
                <p:cNvSpPr/>
                <p:nvPr/>
              </p:nvSpPr>
              <p:spPr>
                <a:xfrm>
                  <a:off x="4220" y="1022"/>
                  <a:ext cx="598" cy="47"/>
                </a:xfrm>
                <a:prstGeom prst="rect">
                  <a:avLst/>
                </a:prstGeom>
                <a:solidFill>
                  <a:schemeClr val="dk1"/>
                </a:solidFill>
                <a:ln cap="flat" cmpd="sng" w="9525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Noto Sans Symbols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2090" name="Google Shape;2090;p15"/>
                <p:cNvGrpSpPr/>
                <p:nvPr/>
              </p:nvGrpSpPr>
              <p:grpSpPr>
                <a:xfrm>
                  <a:off x="4748" y="990"/>
                  <a:ext cx="578" cy="134"/>
                  <a:chOff x="615" y="2564"/>
                  <a:chExt cx="721" cy="139"/>
                </a:xfrm>
              </p:grpSpPr>
              <p:sp>
                <p:nvSpPr>
                  <p:cNvPr id="2091" name="Google Shape;2091;p15"/>
                  <p:cNvSpPr/>
                  <p:nvPr/>
                </p:nvSpPr>
                <p:spPr>
                  <a:xfrm>
                    <a:off x="615" y="2564"/>
                    <a:ext cx="721" cy="139"/>
                  </a:xfrm>
                  <a:prstGeom prst="roundRect">
                    <a:avLst>
                      <a:gd fmla="val 50000" name="adj"/>
                    </a:avLst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2400"/>
                      <a:buFont typeface="Noto Sans Symbols"/>
                      <a:buNone/>
                    </a:pPr>
                    <a:r>
                      <a:t/>
                    </a:r>
                    <a:endParaRPr b="0" i="0" sz="2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092" name="Google Shape;2092;p15"/>
                  <p:cNvSpPr/>
                  <p:nvPr/>
                </p:nvSpPr>
                <p:spPr>
                  <a:xfrm>
                    <a:off x="628" y="2581"/>
                    <a:ext cx="696" cy="107"/>
                  </a:xfrm>
                  <a:prstGeom prst="roundRect">
                    <a:avLst>
                      <a:gd fmla="val 50000" name="adj"/>
                    </a:avLst>
                  </a:prstGeom>
                  <a:gradFill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0"/>
                  </a:gra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2400"/>
                      <a:buFont typeface="Noto Sans Symbols"/>
                      <a:buNone/>
                    </a:pPr>
                    <a:r>
                      <a:t/>
                    </a:r>
                    <a:endParaRPr b="0" i="0" sz="2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2093" name="Google Shape;2093;p15"/>
                <p:cNvSpPr/>
                <p:nvPr/>
              </p:nvSpPr>
              <p:spPr>
                <a:xfrm>
                  <a:off x="4220" y="1354"/>
                  <a:ext cx="598" cy="47"/>
                </a:xfrm>
                <a:prstGeom prst="rect">
                  <a:avLst/>
                </a:prstGeom>
                <a:solidFill>
                  <a:schemeClr val="dk1"/>
                </a:solidFill>
                <a:ln cap="flat" cmpd="sng" w="9525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Noto Sans Symbols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94" name="Google Shape;2094;p15"/>
                <p:cNvSpPr/>
                <p:nvPr/>
              </p:nvSpPr>
              <p:spPr>
                <a:xfrm>
                  <a:off x="4230" y="1655"/>
                  <a:ext cx="598" cy="47"/>
                </a:xfrm>
                <a:prstGeom prst="rect">
                  <a:avLst/>
                </a:prstGeom>
                <a:solidFill>
                  <a:schemeClr val="dk1"/>
                </a:solidFill>
                <a:ln cap="flat" cmpd="sng" w="9525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Noto Sans Symbols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2095" name="Google Shape;2095;p15"/>
                <p:cNvGrpSpPr/>
                <p:nvPr/>
              </p:nvGrpSpPr>
              <p:grpSpPr>
                <a:xfrm>
                  <a:off x="4738" y="1647"/>
                  <a:ext cx="578" cy="135"/>
                  <a:chOff x="618" y="2586"/>
                  <a:chExt cx="720" cy="124"/>
                </a:xfrm>
              </p:grpSpPr>
              <p:sp>
                <p:nvSpPr>
                  <p:cNvPr id="2096" name="Google Shape;2096;p15"/>
                  <p:cNvSpPr/>
                  <p:nvPr/>
                </p:nvSpPr>
                <p:spPr>
                  <a:xfrm>
                    <a:off x="618" y="2586"/>
                    <a:ext cx="720" cy="124"/>
                  </a:xfrm>
                  <a:prstGeom prst="roundRect">
                    <a:avLst>
                      <a:gd fmla="val 50000" name="adj"/>
                    </a:avLst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2400"/>
                      <a:buFont typeface="Noto Sans Symbols"/>
                      <a:buNone/>
                    </a:pPr>
                    <a:r>
                      <a:t/>
                    </a:r>
                    <a:endParaRPr b="0" i="0" sz="2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097" name="Google Shape;2097;p15"/>
                  <p:cNvSpPr/>
                  <p:nvPr/>
                </p:nvSpPr>
                <p:spPr>
                  <a:xfrm>
                    <a:off x="630" y="2586"/>
                    <a:ext cx="695" cy="109"/>
                  </a:xfrm>
                  <a:prstGeom prst="roundRect">
                    <a:avLst>
                      <a:gd fmla="val 50000" name="adj"/>
                    </a:avLst>
                  </a:prstGeom>
                  <a:gradFill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0"/>
                  </a:gra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2400"/>
                      <a:buFont typeface="Noto Sans Symbols"/>
                      <a:buNone/>
                    </a:pPr>
                    <a:r>
                      <a:t/>
                    </a:r>
                    <a:endParaRPr b="0" i="0" sz="2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2098" name="Google Shape;2098;p15"/>
                <p:cNvSpPr/>
                <p:nvPr/>
              </p:nvSpPr>
              <p:spPr>
                <a:xfrm>
                  <a:off x="5288" y="1354"/>
                  <a:ext cx="263" cy="188"/>
                </a:xfrm>
                <a:custGeom>
                  <a:rect b="b" l="l" r="r" t="t"/>
                  <a:pathLst>
                    <a:path extrusionOk="0" h="226" w="328">
                      <a:moveTo>
                        <a:pt x="4" y="0"/>
                      </a:moveTo>
                      <a:cubicBezTo>
                        <a:pt x="60" y="10"/>
                        <a:pt x="182" y="74"/>
                        <a:pt x="328" y="128"/>
                      </a:cubicBezTo>
                      <a:cubicBezTo>
                        <a:pt x="326" y="162"/>
                        <a:pt x="326" y="158"/>
                        <a:pt x="326" y="226"/>
                      </a:cubicBezTo>
                      <a:cubicBezTo>
                        <a:pt x="326" y="226"/>
                        <a:pt x="169" y="155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2099" name="Google Shape;2099;p15"/>
                <p:cNvGrpSpPr/>
                <p:nvPr/>
              </p:nvGrpSpPr>
              <p:grpSpPr>
                <a:xfrm>
                  <a:off x="4738" y="1330"/>
                  <a:ext cx="588" cy="134"/>
                  <a:chOff x="613" y="2571"/>
                  <a:chExt cx="732" cy="134"/>
                </a:xfrm>
              </p:grpSpPr>
              <p:sp>
                <p:nvSpPr>
                  <p:cNvPr id="2100" name="Google Shape;2100;p15"/>
                  <p:cNvSpPr/>
                  <p:nvPr/>
                </p:nvSpPr>
                <p:spPr>
                  <a:xfrm>
                    <a:off x="613" y="2571"/>
                    <a:ext cx="732" cy="134"/>
                  </a:xfrm>
                  <a:prstGeom prst="roundRect">
                    <a:avLst>
                      <a:gd fmla="val 50000" name="adj"/>
                    </a:avLst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2400"/>
                      <a:buFont typeface="Noto Sans Symbols"/>
                      <a:buNone/>
                    </a:pPr>
                    <a:r>
                      <a:t/>
                    </a:r>
                    <a:endParaRPr b="0" i="0" sz="2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101" name="Google Shape;2101;p15"/>
                  <p:cNvSpPr/>
                  <p:nvPr/>
                </p:nvSpPr>
                <p:spPr>
                  <a:xfrm>
                    <a:off x="625" y="2587"/>
                    <a:ext cx="720" cy="103"/>
                  </a:xfrm>
                  <a:prstGeom prst="roundRect">
                    <a:avLst>
                      <a:gd fmla="val 50000" name="adj"/>
                    </a:avLst>
                  </a:prstGeom>
                  <a:gradFill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0"/>
                  </a:gra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2400"/>
                      <a:buFont typeface="Noto Sans Symbols"/>
                      <a:buNone/>
                    </a:pPr>
                    <a:r>
                      <a:t/>
                    </a:r>
                    <a:endParaRPr b="0" i="0" sz="2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2102" name="Google Shape;2102;p15"/>
                <p:cNvSpPr/>
                <p:nvPr/>
              </p:nvSpPr>
              <p:spPr>
                <a:xfrm>
                  <a:off x="5246" y="429"/>
                  <a:ext cx="70" cy="2285"/>
                </a:xfrm>
                <a:prstGeom prst="rect">
                  <a:avLst/>
                </a:prstGeom>
                <a:gradFill>
                  <a:gsLst>
                    <a:gs pos="0">
                      <a:srgbClr val="333333"/>
                    </a:gs>
                    <a:gs pos="50000">
                      <a:srgbClr val="DDDDDD"/>
                    </a:gs>
                    <a:gs pos="100000">
                      <a:srgbClr val="333333"/>
                    </a:gs>
                  </a:gsLst>
                  <a:lin ang="0" scaled="0"/>
                </a:gradFill>
                <a:ln cap="flat" cmpd="sng" w="9525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Noto Sans Symbols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03" name="Google Shape;2103;p15"/>
                <p:cNvSpPr/>
                <p:nvPr/>
              </p:nvSpPr>
              <p:spPr>
                <a:xfrm>
                  <a:off x="5312" y="1007"/>
                  <a:ext cx="237" cy="213"/>
                </a:xfrm>
                <a:custGeom>
                  <a:rect b="b" l="l" r="r" t="t"/>
                  <a:pathLst>
                    <a:path extrusionOk="0" h="256" w="296">
                      <a:moveTo>
                        <a:pt x="4" y="0"/>
                      </a:moveTo>
                      <a:cubicBezTo>
                        <a:pt x="55" y="10"/>
                        <a:pt x="144" y="68"/>
                        <a:pt x="292" y="144"/>
                      </a:cubicBezTo>
                      <a:cubicBezTo>
                        <a:pt x="290" y="178"/>
                        <a:pt x="296" y="188"/>
                        <a:pt x="296" y="256"/>
                      </a:cubicBezTo>
                      <a:cubicBezTo>
                        <a:pt x="296" y="256"/>
                        <a:pt x="160" y="176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04" name="Google Shape;2104;p15"/>
                <p:cNvSpPr/>
                <p:nvPr/>
              </p:nvSpPr>
              <p:spPr>
                <a:xfrm>
                  <a:off x="5315" y="680"/>
                  <a:ext cx="244" cy="240"/>
                </a:xfrm>
                <a:custGeom>
                  <a:rect b="b" l="l" r="r" t="t"/>
                  <a:pathLst>
                    <a:path extrusionOk="0" h="288" w="304">
                      <a:moveTo>
                        <a:pt x="0" y="0"/>
                      </a:moveTo>
                      <a:cubicBezTo>
                        <a:pt x="51" y="10"/>
                        <a:pt x="148" y="76"/>
                        <a:pt x="304" y="164"/>
                      </a:cubicBezTo>
                      <a:cubicBezTo>
                        <a:pt x="302" y="198"/>
                        <a:pt x="284" y="220"/>
                        <a:pt x="284" y="288"/>
                      </a:cubicBezTo>
                      <a:cubicBezTo>
                        <a:pt x="284" y="288"/>
                        <a:pt x="163" y="179"/>
                        <a:pt x="8" y="124"/>
                      </a:cubicBezTo>
                      <a:cubicBezTo>
                        <a:pt x="8" y="72"/>
                        <a:pt x="0" y="17"/>
                        <a:pt x="0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05" name="Google Shape;2105;p15"/>
                <p:cNvSpPr/>
                <p:nvPr/>
              </p:nvSpPr>
              <p:spPr>
                <a:xfrm>
                  <a:off x="5515" y="2611"/>
                  <a:ext cx="50" cy="95"/>
                </a:xfrm>
                <a:prstGeom prst="ellipse">
                  <a:avLst/>
                </a:prstGeom>
                <a:solidFill>
                  <a:srgbClr val="33333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Noto Sans Symbols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06" name="Google Shape;2106;p15"/>
                <p:cNvSpPr/>
                <p:nvPr/>
              </p:nvSpPr>
              <p:spPr>
                <a:xfrm>
                  <a:off x="5302" y="2614"/>
                  <a:ext cx="245" cy="200"/>
                </a:xfrm>
                <a:custGeom>
                  <a:rect b="b" l="l" r="r" t="t"/>
                  <a:pathLst>
                    <a:path extrusionOk="0" h="240" w="306">
                      <a:moveTo>
                        <a:pt x="0" y="106"/>
                      </a:moveTo>
                      <a:lnTo>
                        <a:pt x="2" y="240"/>
                      </a:lnTo>
                      <a:lnTo>
                        <a:pt x="306" y="110"/>
                      </a:lnTo>
                      <a:lnTo>
                        <a:pt x="300" y="0"/>
                      </a:lnTo>
                      <a:lnTo>
                        <a:pt x="0" y="106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07" name="Google Shape;2107;p15"/>
                <p:cNvSpPr/>
                <p:nvPr/>
              </p:nvSpPr>
              <p:spPr>
                <a:xfrm>
                  <a:off x="4140" y="2675"/>
                  <a:ext cx="1196" cy="150"/>
                </a:xfrm>
                <a:prstGeom prst="roundRect">
                  <a:avLst>
                    <a:gd fmla="val 50000" name="adj"/>
                  </a:avLst>
                </a:prstGeom>
                <a:solidFill>
                  <a:srgbClr val="DDDDDD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Noto Sans Symbols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08" name="Google Shape;2108;p15"/>
                <p:cNvSpPr/>
                <p:nvPr/>
              </p:nvSpPr>
              <p:spPr>
                <a:xfrm>
                  <a:off x="4210" y="2714"/>
                  <a:ext cx="1066" cy="79"/>
                </a:xfrm>
                <a:prstGeom prst="roundRect">
                  <a:avLst>
                    <a:gd fmla="val 50000" name="adj"/>
                  </a:avLst>
                </a:pr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0" scaled="0"/>
                </a:gra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Noto Sans Symbols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09" name="Google Shape;2109;p15"/>
                <p:cNvSpPr/>
                <p:nvPr/>
              </p:nvSpPr>
              <p:spPr>
                <a:xfrm>
                  <a:off x="4309" y="2382"/>
                  <a:ext cx="159" cy="142"/>
                </a:xfrm>
                <a:prstGeom prst="ellipse">
                  <a:avLst/>
                </a:prstGeom>
                <a:solidFill>
                  <a:srgbClr val="33CC3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Noto Sans Symbols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10" name="Google Shape;2110;p15"/>
                <p:cNvSpPr/>
                <p:nvPr/>
              </p:nvSpPr>
              <p:spPr>
                <a:xfrm>
                  <a:off x="4489" y="2382"/>
                  <a:ext cx="159" cy="142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Noto Sans Symbols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11" name="Google Shape;2111;p15"/>
                <p:cNvSpPr/>
                <p:nvPr/>
              </p:nvSpPr>
              <p:spPr>
                <a:xfrm>
                  <a:off x="4658" y="2382"/>
                  <a:ext cx="159" cy="142"/>
                </a:xfrm>
                <a:prstGeom prst="ellipse">
                  <a:avLst/>
                </a:prstGeom>
                <a:solidFill>
                  <a:srgbClr val="33CC3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Noto Sans Symbols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12" name="Google Shape;2112;p15"/>
                <p:cNvSpPr/>
                <p:nvPr/>
              </p:nvSpPr>
              <p:spPr>
                <a:xfrm>
                  <a:off x="5067" y="1837"/>
                  <a:ext cx="80" cy="759"/>
                </a:xfrm>
                <a:prstGeom prst="rect">
                  <a:avLst/>
                </a:prstGeom>
                <a:solidFill>
                  <a:srgbClr val="292929"/>
                </a:solidFill>
                <a:ln cap="flat" cmpd="sng" w="9525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Noto Sans Symbols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113" name="Google Shape;2113;p15"/>
              <p:cNvGrpSpPr/>
              <p:nvPr/>
            </p:nvGrpSpPr>
            <p:grpSpPr>
              <a:xfrm>
                <a:off x="7767607" y="4870841"/>
                <a:ext cx="2080029" cy="1264656"/>
                <a:chOff x="7767607" y="4870841"/>
                <a:chExt cx="2080029" cy="1264656"/>
              </a:xfrm>
            </p:grpSpPr>
            <p:grpSp>
              <p:nvGrpSpPr>
                <p:cNvPr id="2114" name="Google Shape;2114;p15"/>
                <p:cNvGrpSpPr/>
                <p:nvPr/>
              </p:nvGrpSpPr>
              <p:grpSpPr>
                <a:xfrm flipH="1">
                  <a:off x="7974481" y="4870841"/>
                  <a:ext cx="345630" cy="320302"/>
                  <a:chOff x="2839" y="3501"/>
                  <a:chExt cx="755" cy="803"/>
                </a:xfrm>
              </p:grpSpPr>
              <p:pic>
                <p:nvPicPr>
                  <p:cNvPr descr="desktop_computer_stylized_medium" id="2115" name="Google Shape;2115;p15"/>
                  <p:cNvPicPr preferRelativeResize="0"/>
                  <p:nvPr/>
                </p:nvPicPr>
                <p:blipFill rotWithShape="1">
                  <a:blip r:embed="rId20">
                    <a:alphaModFix/>
                  </a:blip>
                  <a:srcRect b="0" l="0" r="0" t="0"/>
                  <a:stretch/>
                </p:blipFill>
                <p:spPr>
                  <a:xfrm>
                    <a:off x="2839" y="3501"/>
                    <a:ext cx="755" cy="80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sp>
                <p:nvSpPr>
                  <p:cNvPr id="2116" name="Google Shape;2116;p15"/>
                  <p:cNvSpPr/>
                  <p:nvPr/>
                </p:nvSpPr>
                <p:spPr>
                  <a:xfrm>
                    <a:off x="2916" y="3578"/>
                    <a:ext cx="356" cy="368"/>
                  </a:xfrm>
                  <a:custGeom>
                    <a:rect b="b" l="l" r="r" t="t"/>
                    <a:pathLst>
                      <a:path extrusionOk="0" h="368" w="356">
                        <a:moveTo>
                          <a:pt x="0" y="0"/>
                        </a:moveTo>
                        <a:lnTo>
                          <a:pt x="300" y="14"/>
                        </a:lnTo>
                        <a:lnTo>
                          <a:pt x="356" y="294"/>
                        </a:lnTo>
                        <a:lnTo>
                          <a:pt x="78" y="368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000099"/>
                      </a:gs>
                      <a:gs pos="100000">
                        <a:schemeClr val="lt1"/>
                      </a:gs>
                    </a:gsLst>
                    <a:lin ang="2700000" scaled="0"/>
                  </a:gra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117" name="Google Shape;2117;p15"/>
                <p:cNvGrpSpPr/>
                <p:nvPr/>
              </p:nvGrpSpPr>
              <p:grpSpPr>
                <a:xfrm>
                  <a:off x="9195307" y="5823489"/>
                  <a:ext cx="310186" cy="312008"/>
                  <a:chOff x="877" y="1008"/>
                  <a:chExt cx="2747" cy="2626"/>
                </a:xfrm>
              </p:grpSpPr>
              <p:pic>
                <p:nvPicPr>
                  <p:cNvPr descr="antenna_stylized" id="2118" name="Google Shape;2118;p15"/>
                  <p:cNvPicPr preferRelativeResize="0"/>
                  <p:nvPr/>
                </p:nvPicPr>
                <p:blipFill rotWithShape="1">
                  <a:blip r:embed="rId21">
                    <a:alphaModFix/>
                  </a:blip>
                  <a:srcRect b="0" l="0" r="0" t="0"/>
                  <a:stretch/>
                </p:blipFill>
                <p:spPr>
                  <a:xfrm>
                    <a:off x="877" y="1008"/>
                    <a:ext cx="2725" cy="142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descr="laptop_keyboard" id="2119" name="Google Shape;2119;p15"/>
                  <p:cNvPicPr preferRelativeResize="0"/>
                  <p:nvPr/>
                </p:nvPicPr>
                <p:blipFill rotWithShape="1">
                  <a:blip r:embed="rId22">
                    <a:alphaModFix/>
                  </a:blip>
                  <a:srcRect b="0" l="0" r="0" t="0"/>
                  <a:stretch/>
                </p:blipFill>
                <p:spPr>
                  <a:xfrm flipH="1" rot="109064">
                    <a:off x="1009" y="2586"/>
                    <a:ext cx="2245" cy="101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sp>
                <p:nvSpPr>
                  <p:cNvPr id="2120" name="Google Shape;2120;p15"/>
                  <p:cNvSpPr/>
                  <p:nvPr/>
                </p:nvSpPr>
                <p:spPr>
                  <a:xfrm>
                    <a:off x="1753" y="1603"/>
                    <a:ext cx="1807" cy="1322"/>
                  </a:xfrm>
                  <a:custGeom>
                    <a:rect b="b" l="l" r="r" t="t"/>
                    <a:pathLst>
                      <a:path extrusionOk="0" h="2442" w="2982">
                        <a:moveTo>
                          <a:pt x="540" y="0"/>
                        </a:moveTo>
                        <a:lnTo>
                          <a:pt x="0" y="1734"/>
                        </a:lnTo>
                        <a:lnTo>
                          <a:pt x="2394" y="2442"/>
                        </a:lnTo>
                        <a:lnTo>
                          <a:pt x="2982" y="318"/>
                        </a:lnTo>
                        <a:lnTo>
                          <a:pt x="540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 cap="flat" cmpd="sng" w="9525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pic>
                <p:nvPicPr>
                  <p:cNvPr descr="screen" id="2121" name="Google Shape;2121;p15"/>
                  <p:cNvPicPr preferRelativeResize="0"/>
                  <p:nvPr/>
                </p:nvPicPr>
                <p:blipFill rotWithShape="1">
                  <a:blip r:embed="rId23">
                    <a:alphaModFix/>
                  </a:blip>
                  <a:srcRect b="0" l="0" r="0" t="0"/>
                  <a:stretch/>
                </p:blipFill>
                <p:spPr>
                  <a:xfrm>
                    <a:off x="1842" y="1637"/>
                    <a:ext cx="1642" cy="120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sp>
                <p:nvSpPr>
                  <p:cNvPr id="2122" name="Google Shape;2122;p15"/>
                  <p:cNvSpPr/>
                  <p:nvPr/>
                </p:nvSpPr>
                <p:spPr>
                  <a:xfrm>
                    <a:off x="2082" y="1564"/>
                    <a:ext cx="1531" cy="246"/>
                  </a:xfrm>
                  <a:custGeom>
                    <a:rect b="b" l="l" r="r" t="t"/>
                    <a:pathLst>
                      <a:path extrusionOk="0" h="455" w="2528">
                        <a:moveTo>
                          <a:pt x="14" y="0"/>
                        </a:moveTo>
                        <a:lnTo>
                          <a:pt x="2528" y="341"/>
                        </a:lnTo>
                        <a:lnTo>
                          <a:pt x="2480" y="455"/>
                        </a:lnTo>
                        <a:lnTo>
                          <a:pt x="0" y="86"/>
                        </a:lnTo>
                        <a:lnTo>
                          <a:pt x="14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000099"/>
                      </a:gs>
                      <a:gs pos="100000">
                        <a:srgbClr val="EAEAEA"/>
                      </a:gs>
                    </a:gsLst>
                    <a:lin ang="0" scaled="0"/>
                  </a:gra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23" name="Google Shape;2123;p15"/>
                  <p:cNvSpPr/>
                  <p:nvPr/>
                </p:nvSpPr>
                <p:spPr>
                  <a:xfrm>
                    <a:off x="1737" y="1562"/>
                    <a:ext cx="425" cy="1024"/>
                  </a:xfrm>
                  <a:custGeom>
                    <a:rect b="b" l="l" r="r" t="t"/>
                    <a:pathLst>
                      <a:path extrusionOk="0" h="1893" w="702">
                        <a:moveTo>
                          <a:pt x="579" y="0"/>
                        </a:moveTo>
                        <a:lnTo>
                          <a:pt x="0" y="1869"/>
                        </a:lnTo>
                        <a:lnTo>
                          <a:pt x="114" y="1893"/>
                        </a:lnTo>
                        <a:lnTo>
                          <a:pt x="702" y="51"/>
                        </a:lnTo>
                        <a:lnTo>
                          <a:pt x="579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24" name="Google Shape;2124;p15"/>
                  <p:cNvSpPr/>
                  <p:nvPr/>
                </p:nvSpPr>
                <p:spPr>
                  <a:xfrm>
                    <a:off x="3144" y="1745"/>
                    <a:ext cx="458" cy="1182"/>
                  </a:xfrm>
                  <a:custGeom>
                    <a:rect b="b" l="l" r="r" t="t"/>
                    <a:pathLst>
                      <a:path extrusionOk="0" h="2184" w="756">
                        <a:moveTo>
                          <a:pt x="756" y="0"/>
                        </a:moveTo>
                        <a:lnTo>
                          <a:pt x="138" y="2184"/>
                        </a:lnTo>
                        <a:lnTo>
                          <a:pt x="0" y="2148"/>
                        </a:lnTo>
                        <a:lnTo>
                          <a:pt x="606" y="78"/>
                        </a:lnTo>
                        <a:lnTo>
                          <a:pt x="756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DDDDDD"/>
                      </a:gs>
                      <a:gs pos="100000">
                        <a:schemeClr val="lt1"/>
                      </a:gs>
                    </a:gsLst>
                    <a:lin ang="5400000" scaled="0"/>
                  </a:gra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25" name="Google Shape;2125;p15"/>
                  <p:cNvSpPr/>
                  <p:nvPr/>
                </p:nvSpPr>
                <p:spPr>
                  <a:xfrm>
                    <a:off x="1732" y="2534"/>
                    <a:ext cx="1680" cy="399"/>
                  </a:xfrm>
                  <a:custGeom>
                    <a:rect b="b" l="l" r="r" t="t"/>
                    <a:pathLst>
                      <a:path extrusionOk="0" h="738" w="2773">
                        <a:moveTo>
                          <a:pt x="33" y="0"/>
                        </a:moveTo>
                        <a:lnTo>
                          <a:pt x="0" y="99"/>
                        </a:lnTo>
                        <a:lnTo>
                          <a:pt x="2436" y="738"/>
                        </a:lnTo>
                        <a:cubicBezTo>
                          <a:pt x="2499" y="501"/>
                          <a:pt x="2773" y="727"/>
                          <a:pt x="2373" y="603"/>
                        </a:cubicBezTo>
                        <a:lnTo>
                          <a:pt x="33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0000CC"/>
                      </a:gs>
                      <a:gs pos="100000">
                        <a:schemeClr val="lt1"/>
                      </a:gs>
                    </a:gsLst>
                    <a:lin ang="0" scaled="0"/>
                  </a:gra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26" name="Google Shape;2126;p15"/>
                  <p:cNvSpPr/>
                  <p:nvPr/>
                </p:nvSpPr>
                <p:spPr>
                  <a:xfrm>
                    <a:off x="3195" y="1755"/>
                    <a:ext cx="429" cy="1187"/>
                  </a:xfrm>
                  <a:custGeom>
                    <a:rect b="b" l="l" r="r" t="t"/>
                    <a:pathLst>
                      <a:path extrusionOk="0" h="1659" w="637">
                        <a:moveTo>
                          <a:pt x="615" y="0"/>
                        </a:moveTo>
                        <a:lnTo>
                          <a:pt x="637" y="0"/>
                        </a:lnTo>
                        <a:lnTo>
                          <a:pt x="68" y="1659"/>
                        </a:lnTo>
                        <a:lnTo>
                          <a:pt x="0" y="1647"/>
                        </a:lnTo>
                        <a:lnTo>
                          <a:pt x="615" y="0"/>
                        </a:lnTo>
                        <a:close/>
                      </a:path>
                    </a:pathLst>
                  </a:custGeom>
                  <a:solidFill>
                    <a:srgbClr val="4D4D4D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27" name="Google Shape;2127;p15"/>
                  <p:cNvSpPr/>
                  <p:nvPr/>
                </p:nvSpPr>
                <p:spPr>
                  <a:xfrm>
                    <a:off x="1734" y="2587"/>
                    <a:ext cx="1494" cy="394"/>
                  </a:xfrm>
                  <a:custGeom>
                    <a:rect b="b" l="l" r="r" t="t"/>
                    <a:pathLst>
                      <a:path extrusionOk="0" h="550" w="2216">
                        <a:moveTo>
                          <a:pt x="0" y="0"/>
                        </a:moveTo>
                        <a:lnTo>
                          <a:pt x="9" y="57"/>
                        </a:lnTo>
                        <a:lnTo>
                          <a:pt x="2164" y="550"/>
                        </a:lnTo>
                        <a:lnTo>
                          <a:pt x="2216" y="496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000099"/>
                      </a:gs>
                      <a:gs pos="100000">
                        <a:srgbClr val="808080"/>
                      </a:gs>
                    </a:gsLst>
                    <a:lin ang="0" scaled="0"/>
                  </a:gra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grpSp>
                <p:nvGrpSpPr>
                  <p:cNvPr id="2128" name="Google Shape;2128;p15"/>
                  <p:cNvGrpSpPr/>
                  <p:nvPr/>
                </p:nvGrpSpPr>
                <p:grpSpPr>
                  <a:xfrm>
                    <a:off x="1709" y="3008"/>
                    <a:ext cx="507" cy="234"/>
                    <a:chOff x="1740" y="2642"/>
                    <a:chExt cx="752" cy="327"/>
                  </a:xfrm>
                </p:grpSpPr>
                <p:sp>
                  <p:nvSpPr>
                    <p:cNvPr id="2129" name="Google Shape;2129;p15"/>
                    <p:cNvSpPr/>
                    <p:nvPr/>
                  </p:nvSpPr>
                  <p:spPr>
                    <a:xfrm>
                      <a:off x="1740" y="2642"/>
                      <a:ext cx="752" cy="327"/>
                    </a:xfrm>
                    <a:custGeom>
                      <a:rect b="b" l="l" r="r" t="t"/>
                      <a:pathLst>
                        <a:path extrusionOk="0" h="327" w="752">
                          <a:moveTo>
                            <a:pt x="293" y="0"/>
                          </a:moveTo>
                          <a:lnTo>
                            <a:pt x="752" y="124"/>
                          </a:lnTo>
                          <a:lnTo>
                            <a:pt x="470" y="327"/>
                          </a:lnTo>
                          <a:lnTo>
                            <a:pt x="0" y="183"/>
                          </a:lnTo>
                          <a:lnTo>
                            <a:pt x="293" y="0"/>
                          </a:lnTo>
                          <a:close/>
                        </a:path>
                      </a:pathLst>
                    </a:custGeom>
                    <a:solidFill>
                      <a:srgbClr val="000099"/>
                    </a:solidFill>
                    <a:ln>
                      <a:noFill/>
                    </a:ln>
                  </p:spPr>
                  <p:txBody>
                    <a:bodyPr anchorCtr="0" anchor="t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2130" name="Google Shape;2130;p15"/>
                    <p:cNvSpPr/>
                    <p:nvPr/>
                  </p:nvSpPr>
                  <p:spPr>
                    <a:xfrm>
                      <a:off x="1754" y="2649"/>
                      <a:ext cx="726" cy="311"/>
                    </a:xfrm>
                    <a:custGeom>
                      <a:rect b="b" l="l" r="r" t="t"/>
                      <a:pathLst>
                        <a:path extrusionOk="0" h="311" w="726">
                          <a:moveTo>
                            <a:pt x="282" y="0"/>
                          </a:moveTo>
                          <a:lnTo>
                            <a:pt x="726" y="119"/>
                          </a:lnTo>
                          <a:lnTo>
                            <a:pt x="457" y="311"/>
                          </a:lnTo>
                          <a:lnTo>
                            <a:pt x="0" y="173"/>
                          </a:lnTo>
                          <a:lnTo>
                            <a:pt x="282" y="0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4D4D4D"/>
                        </a:gs>
                        <a:gs pos="100000">
                          <a:srgbClr val="DDDDDD"/>
                        </a:gs>
                      </a:gsLst>
                      <a:lin ang="18900000" scaled="0"/>
                    </a:gradFill>
                    <a:ln>
                      <a:noFill/>
                    </a:ln>
                  </p:spPr>
                  <p:txBody>
                    <a:bodyPr anchorCtr="0" anchor="t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2131" name="Google Shape;2131;p15"/>
                    <p:cNvSpPr/>
                    <p:nvPr/>
                  </p:nvSpPr>
                  <p:spPr>
                    <a:xfrm>
                      <a:off x="1808" y="2770"/>
                      <a:ext cx="258" cy="100"/>
                    </a:xfrm>
                    <a:custGeom>
                      <a:rect b="b" l="l" r="r" t="t"/>
                      <a:pathLst>
                        <a:path extrusionOk="0" h="100" w="258">
                          <a:moveTo>
                            <a:pt x="0" y="44"/>
                          </a:moveTo>
                          <a:lnTo>
                            <a:pt x="75" y="0"/>
                          </a:lnTo>
                          <a:lnTo>
                            <a:pt x="258" y="50"/>
                          </a:lnTo>
                          <a:lnTo>
                            <a:pt x="183" y="100"/>
                          </a:lnTo>
                          <a:lnTo>
                            <a:pt x="0" y="44"/>
                          </a:ln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anchorCtr="0" anchor="t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2132" name="Google Shape;2132;p15"/>
                    <p:cNvSpPr/>
                    <p:nvPr/>
                  </p:nvSpPr>
                  <p:spPr>
                    <a:xfrm>
                      <a:off x="1799" y="2816"/>
                      <a:ext cx="194" cy="63"/>
                    </a:xfrm>
                    <a:custGeom>
                      <a:rect b="b" l="l" r="r" t="t"/>
                      <a:pathLst>
                        <a:path extrusionOk="0" h="63" w="194">
                          <a:moveTo>
                            <a:pt x="12" y="0"/>
                          </a:moveTo>
                          <a:lnTo>
                            <a:pt x="194" y="53"/>
                          </a:lnTo>
                          <a:lnTo>
                            <a:pt x="180" y="63"/>
                          </a:lnTo>
                          <a:lnTo>
                            <a:pt x="0" y="9"/>
                          </a:lnTo>
                          <a:lnTo>
                            <a:pt x="12" y="0"/>
                          </a:lnTo>
                          <a:close/>
                        </a:path>
                      </a:pathLst>
                    </a:custGeom>
                    <a:solidFill>
                      <a:srgbClr val="000099"/>
                    </a:solidFill>
                    <a:ln>
                      <a:noFill/>
                    </a:ln>
                  </p:spPr>
                  <p:txBody>
                    <a:bodyPr anchorCtr="0" anchor="t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2133" name="Google Shape;2133;p15"/>
                    <p:cNvSpPr/>
                    <p:nvPr/>
                  </p:nvSpPr>
                  <p:spPr>
                    <a:xfrm>
                      <a:off x="2020" y="2834"/>
                      <a:ext cx="258" cy="102"/>
                    </a:xfrm>
                    <a:custGeom>
                      <a:rect b="b" l="l" r="r" t="t"/>
                      <a:pathLst>
                        <a:path extrusionOk="0" h="102" w="258">
                          <a:moveTo>
                            <a:pt x="0" y="46"/>
                          </a:moveTo>
                          <a:lnTo>
                            <a:pt x="71" y="0"/>
                          </a:lnTo>
                          <a:lnTo>
                            <a:pt x="258" y="52"/>
                          </a:lnTo>
                          <a:lnTo>
                            <a:pt x="183" y="102"/>
                          </a:lnTo>
                          <a:lnTo>
                            <a:pt x="0" y="46"/>
                          </a:ln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anchorCtr="0" anchor="t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2134" name="Google Shape;2134;p15"/>
                    <p:cNvSpPr/>
                    <p:nvPr/>
                  </p:nvSpPr>
                  <p:spPr>
                    <a:xfrm>
                      <a:off x="2011" y="2882"/>
                      <a:ext cx="194" cy="63"/>
                    </a:xfrm>
                    <a:custGeom>
                      <a:rect b="b" l="l" r="r" t="t"/>
                      <a:pathLst>
                        <a:path extrusionOk="0" h="63" w="194">
                          <a:moveTo>
                            <a:pt x="12" y="0"/>
                          </a:moveTo>
                          <a:lnTo>
                            <a:pt x="194" y="53"/>
                          </a:lnTo>
                          <a:lnTo>
                            <a:pt x="180" y="63"/>
                          </a:lnTo>
                          <a:lnTo>
                            <a:pt x="0" y="9"/>
                          </a:lnTo>
                          <a:lnTo>
                            <a:pt x="12" y="0"/>
                          </a:lnTo>
                          <a:close/>
                        </a:path>
                      </a:pathLst>
                    </a:custGeom>
                    <a:solidFill>
                      <a:srgbClr val="000099"/>
                    </a:solidFill>
                    <a:ln>
                      <a:noFill/>
                    </a:ln>
                  </p:spPr>
                  <p:txBody>
                    <a:bodyPr anchorCtr="0" anchor="t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sp>
                <p:nvSpPr>
                  <p:cNvPr id="2135" name="Google Shape;2135;p15"/>
                  <p:cNvSpPr/>
                  <p:nvPr/>
                </p:nvSpPr>
                <p:spPr>
                  <a:xfrm>
                    <a:off x="2577" y="3043"/>
                    <a:ext cx="614" cy="514"/>
                  </a:xfrm>
                  <a:custGeom>
                    <a:rect b="b" l="l" r="r" t="t"/>
                    <a:pathLst>
                      <a:path extrusionOk="0" h="792" w="990">
                        <a:moveTo>
                          <a:pt x="3" y="738"/>
                        </a:moveTo>
                        <a:lnTo>
                          <a:pt x="990" y="0"/>
                        </a:lnTo>
                        <a:lnTo>
                          <a:pt x="987" y="60"/>
                        </a:lnTo>
                        <a:lnTo>
                          <a:pt x="0" y="792"/>
                        </a:lnTo>
                        <a:lnTo>
                          <a:pt x="3" y="738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36" name="Google Shape;2136;p15"/>
                  <p:cNvSpPr/>
                  <p:nvPr/>
                </p:nvSpPr>
                <p:spPr>
                  <a:xfrm>
                    <a:off x="1010" y="3084"/>
                    <a:ext cx="1571" cy="469"/>
                  </a:xfrm>
                  <a:custGeom>
                    <a:rect b="b" l="l" r="r" t="t"/>
                    <a:pathLst>
                      <a:path extrusionOk="0" h="723" w="2532">
                        <a:moveTo>
                          <a:pt x="6" y="0"/>
                        </a:moveTo>
                        <a:cubicBezTo>
                          <a:pt x="16" y="0"/>
                          <a:pt x="26" y="0"/>
                          <a:pt x="36" y="0"/>
                        </a:cubicBezTo>
                        <a:lnTo>
                          <a:pt x="2532" y="678"/>
                        </a:lnTo>
                        <a:lnTo>
                          <a:pt x="2529" y="723"/>
                        </a:lnTo>
                        <a:lnTo>
                          <a:pt x="0" y="24"/>
                        </a:lnTo>
                        <a:lnTo>
                          <a:pt x="6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37" name="Google Shape;2137;p15"/>
                  <p:cNvSpPr/>
                  <p:nvPr/>
                </p:nvSpPr>
                <p:spPr>
                  <a:xfrm>
                    <a:off x="1011" y="2998"/>
                    <a:ext cx="17" cy="95"/>
                  </a:xfrm>
                  <a:custGeom>
                    <a:rect b="b" l="l" r="r" t="t"/>
                    <a:pathLst>
                      <a:path extrusionOk="0" h="147" w="26">
                        <a:moveTo>
                          <a:pt x="26" y="10"/>
                        </a:moveTo>
                        <a:lnTo>
                          <a:pt x="23" y="147"/>
                        </a:lnTo>
                        <a:lnTo>
                          <a:pt x="0" y="144"/>
                        </a:lnTo>
                        <a:lnTo>
                          <a:pt x="3" y="0"/>
                        </a:lnTo>
                        <a:lnTo>
                          <a:pt x="26" y="1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38" name="Google Shape;2138;p15"/>
                  <p:cNvSpPr/>
                  <p:nvPr/>
                </p:nvSpPr>
                <p:spPr>
                  <a:xfrm>
                    <a:off x="1012" y="2611"/>
                    <a:ext cx="730" cy="393"/>
                  </a:xfrm>
                  <a:custGeom>
                    <a:rect b="b" l="l" r="r" t="t"/>
                    <a:pathLst>
                      <a:path extrusionOk="0" h="606" w="1176">
                        <a:moveTo>
                          <a:pt x="1170" y="0"/>
                        </a:moveTo>
                        <a:lnTo>
                          <a:pt x="0" y="597"/>
                        </a:lnTo>
                        <a:lnTo>
                          <a:pt x="30" y="606"/>
                        </a:lnTo>
                        <a:lnTo>
                          <a:pt x="1176" y="18"/>
                        </a:lnTo>
                        <a:lnTo>
                          <a:pt x="1170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39" name="Google Shape;2139;p15"/>
                  <p:cNvSpPr/>
                  <p:nvPr/>
                </p:nvSpPr>
                <p:spPr>
                  <a:xfrm>
                    <a:off x="1061" y="3018"/>
                    <a:ext cx="1490" cy="451"/>
                  </a:xfrm>
                  <a:custGeom>
                    <a:rect b="b" l="l" r="r" t="t"/>
                    <a:pathLst>
                      <a:path extrusionOk="0" h="723" w="2532">
                        <a:moveTo>
                          <a:pt x="6" y="0"/>
                        </a:moveTo>
                        <a:cubicBezTo>
                          <a:pt x="16" y="0"/>
                          <a:pt x="26" y="0"/>
                          <a:pt x="36" y="0"/>
                        </a:cubicBezTo>
                        <a:lnTo>
                          <a:pt x="2532" y="678"/>
                        </a:lnTo>
                        <a:lnTo>
                          <a:pt x="2529" y="723"/>
                        </a:lnTo>
                        <a:lnTo>
                          <a:pt x="0" y="24"/>
                        </a:lnTo>
                        <a:lnTo>
                          <a:pt x="6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40" name="Google Shape;2140;p15"/>
                  <p:cNvSpPr/>
                  <p:nvPr/>
                </p:nvSpPr>
                <p:spPr>
                  <a:xfrm flipH="1" rot="10800000">
                    <a:off x="2549" y="2986"/>
                    <a:ext cx="608" cy="467"/>
                  </a:xfrm>
                  <a:custGeom>
                    <a:rect b="b" l="l" r="r" t="t"/>
                    <a:pathLst>
                      <a:path extrusionOk="0" h="723" w="2532">
                        <a:moveTo>
                          <a:pt x="6" y="0"/>
                        </a:moveTo>
                        <a:cubicBezTo>
                          <a:pt x="16" y="0"/>
                          <a:pt x="26" y="0"/>
                          <a:pt x="36" y="0"/>
                        </a:cubicBezTo>
                        <a:lnTo>
                          <a:pt x="2532" y="678"/>
                        </a:lnTo>
                        <a:lnTo>
                          <a:pt x="2529" y="723"/>
                        </a:lnTo>
                        <a:lnTo>
                          <a:pt x="0" y="24"/>
                        </a:lnTo>
                        <a:lnTo>
                          <a:pt x="6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141" name="Google Shape;2141;p15"/>
                <p:cNvGrpSpPr/>
                <p:nvPr/>
              </p:nvGrpSpPr>
              <p:grpSpPr>
                <a:xfrm flipH="1">
                  <a:off x="7767607" y="5251740"/>
                  <a:ext cx="345630" cy="320302"/>
                  <a:chOff x="2839" y="3501"/>
                  <a:chExt cx="755" cy="803"/>
                </a:xfrm>
              </p:grpSpPr>
              <p:pic>
                <p:nvPicPr>
                  <p:cNvPr descr="desktop_computer_stylized_medium" id="2142" name="Google Shape;2142;p15"/>
                  <p:cNvPicPr preferRelativeResize="0"/>
                  <p:nvPr/>
                </p:nvPicPr>
                <p:blipFill rotWithShape="1">
                  <a:blip r:embed="rId20">
                    <a:alphaModFix/>
                  </a:blip>
                  <a:srcRect b="0" l="0" r="0" t="0"/>
                  <a:stretch/>
                </p:blipFill>
                <p:spPr>
                  <a:xfrm>
                    <a:off x="2839" y="3501"/>
                    <a:ext cx="755" cy="80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sp>
                <p:nvSpPr>
                  <p:cNvPr id="2143" name="Google Shape;2143;p15"/>
                  <p:cNvSpPr/>
                  <p:nvPr/>
                </p:nvSpPr>
                <p:spPr>
                  <a:xfrm>
                    <a:off x="2916" y="3578"/>
                    <a:ext cx="356" cy="368"/>
                  </a:xfrm>
                  <a:custGeom>
                    <a:rect b="b" l="l" r="r" t="t"/>
                    <a:pathLst>
                      <a:path extrusionOk="0" h="368" w="356">
                        <a:moveTo>
                          <a:pt x="0" y="0"/>
                        </a:moveTo>
                        <a:lnTo>
                          <a:pt x="300" y="14"/>
                        </a:lnTo>
                        <a:lnTo>
                          <a:pt x="356" y="294"/>
                        </a:lnTo>
                        <a:lnTo>
                          <a:pt x="78" y="368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000099"/>
                      </a:gs>
                      <a:gs pos="100000">
                        <a:schemeClr val="lt1"/>
                      </a:gs>
                    </a:gsLst>
                    <a:lin ang="2700000" scaled="0"/>
                  </a:gra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144" name="Google Shape;2144;p15"/>
                <p:cNvGrpSpPr/>
                <p:nvPr/>
              </p:nvGrpSpPr>
              <p:grpSpPr>
                <a:xfrm flipH="1">
                  <a:off x="8147535" y="5475337"/>
                  <a:ext cx="345630" cy="320302"/>
                  <a:chOff x="2839" y="3501"/>
                  <a:chExt cx="755" cy="803"/>
                </a:xfrm>
              </p:grpSpPr>
              <p:pic>
                <p:nvPicPr>
                  <p:cNvPr descr="desktop_computer_stylized_medium" id="2145" name="Google Shape;2145;p15"/>
                  <p:cNvPicPr preferRelativeResize="0"/>
                  <p:nvPr/>
                </p:nvPicPr>
                <p:blipFill rotWithShape="1">
                  <a:blip r:embed="rId20">
                    <a:alphaModFix/>
                  </a:blip>
                  <a:srcRect b="0" l="0" r="0" t="0"/>
                  <a:stretch/>
                </p:blipFill>
                <p:spPr>
                  <a:xfrm>
                    <a:off x="2839" y="3501"/>
                    <a:ext cx="755" cy="80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sp>
                <p:nvSpPr>
                  <p:cNvPr id="2146" name="Google Shape;2146;p15"/>
                  <p:cNvSpPr/>
                  <p:nvPr/>
                </p:nvSpPr>
                <p:spPr>
                  <a:xfrm>
                    <a:off x="2916" y="3578"/>
                    <a:ext cx="356" cy="368"/>
                  </a:xfrm>
                  <a:custGeom>
                    <a:rect b="b" l="l" r="r" t="t"/>
                    <a:pathLst>
                      <a:path extrusionOk="0" h="368" w="356">
                        <a:moveTo>
                          <a:pt x="0" y="0"/>
                        </a:moveTo>
                        <a:lnTo>
                          <a:pt x="300" y="14"/>
                        </a:lnTo>
                        <a:lnTo>
                          <a:pt x="356" y="294"/>
                        </a:lnTo>
                        <a:lnTo>
                          <a:pt x="78" y="368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000099"/>
                      </a:gs>
                      <a:gs pos="100000">
                        <a:schemeClr val="lt1"/>
                      </a:gs>
                    </a:gsLst>
                    <a:lin ang="2700000" scaled="0"/>
                  </a:gra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147" name="Google Shape;2147;p15"/>
                <p:cNvGrpSpPr/>
                <p:nvPr/>
              </p:nvGrpSpPr>
              <p:grpSpPr>
                <a:xfrm flipH="1">
                  <a:off x="8545760" y="5496810"/>
                  <a:ext cx="345630" cy="320302"/>
                  <a:chOff x="2839" y="3501"/>
                  <a:chExt cx="755" cy="803"/>
                </a:xfrm>
              </p:grpSpPr>
              <p:pic>
                <p:nvPicPr>
                  <p:cNvPr descr="desktop_computer_stylized_medium" id="2148" name="Google Shape;2148;p15"/>
                  <p:cNvPicPr preferRelativeResize="0"/>
                  <p:nvPr/>
                </p:nvPicPr>
                <p:blipFill rotWithShape="1">
                  <a:blip r:embed="rId20">
                    <a:alphaModFix/>
                  </a:blip>
                  <a:srcRect b="0" l="0" r="0" t="0"/>
                  <a:stretch/>
                </p:blipFill>
                <p:spPr>
                  <a:xfrm>
                    <a:off x="2839" y="3501"/>
                    <a:ext cx="755" cy="80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sp>
                <p:nvSpPr>
                  <p:cNvPr id="2149" name="Google Shape;2149;p15"/>
                  <p:cNvSpPr/>
                  <p:nvPr/>
                </p:nvSpPr>
                <p:spPr>
                  <a:xfrm>
                    <a:off x="2916" y="3578"/>
                    <a:ext cx="356" cy="368"/>
                  </a:xfrm>
                  <a:custGeom>
                    <a:rect b="b" l="l" r="r" t="t"/>
                    <a:pathLst>
                      <a:path extrusionOk="0" h="368" w="356">
                        <a:moveTo>
                          <a:pt x="0" y="0"/>
                        </a:moveTo>
                        <a:lnTo>
                          <a:pt x="300" y="14"/>
                        </a:lnTo>
                        <a:lnTo>
                          <a:pt x="356" y="294"/>
                        </a:lnTo>
                        <a:lnTo>
                          <a:pt x="78" y="368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000099"/>
                      </a:gs>
                      <a:gs pos="100000">
                        <a:schemeClr val="lt1"/>
                      </a:gs>
                    </a:gsLst>
                    <a:lin ang="2700000" scaled="0"/>
                  </a:gra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150" name="Google Shape;2150;p15"/>
                <p:cNvGrpSpPr/>
                <p:nvPr/>
              </p:nvGrpSpPr>
              <p:grpSpPr>
                <a:xfrm>
                  <a:off x="9528372" y="5765818"/>
                  <a:ext cx="319264" cy="256836"/>
                  <a:chOff x="877" y="1008"/>
                  <a:chExt cx="2747" cy="2626"/>
                </a:xfrm>
              </p:grpSpPr>
              <p:pic>
                <p:nvPicPr>
                  <p:cNvPr descr="antenna_stylized" id="2151" name="Google Shape;2151;p15"/>
                  <p:cNvPicPr preferRelativeResize="0"/>
                  <p:nvPr/>
                </p:nvPicPr>
                <p:blipFill rotWithShape="1">
                  <a:blip r:embed="rId21">
                    <a:alphaModFix/>
                  </a:blip>
                  <a:srcRect b="0" l="0" r="0" t="0"/>
                  <a:stretch/>
                </p:blipFill>
                <p:spPr>
                  <a:xfrm>
                    <a:off x="877" y="1008"/>
                    <a:ext cx="2725" cy="142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descr="laptop_keyboard" id="2152" name="Google Shape;2152;p15"/>
                  <p:cNvPicPr preferRelativeResize="0"/>
                  <p:nvPr/>
                </p:nvPicPr>
                <p:blipFill rotWithShape="1">
                  <a:blip r:embed="rId22">
                    <a:alphaModFix/>
                  </a:blip>
                  <a:srcRect b="0" l="0" r="0" t="0"/>
                  <a:stretch/>
                </p:blipFill>
                <p:spPr>
                  <a:xfrm flipH="1" rot="109064">
                    <a:off x="1009" y="2586"/>
                    <a:ext cx="2245" cy="101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sp>
                <p:nvSpPr>
                  <p:cNvPr id="2153" name="Google Shape;2153;p15"/>
                  <p:cNvSpPr/>
                  <p:nvPr/>
                </p:nvSpPr>
                <p:spPr>
                  <a:xfrm>
                    <a:off x="1753" y="1603"/>
                    <a:ext cx="1807" cy="1322"/>
                  </a:xfrm>
                  <a:custGeom>
                    <a:rect b="b" l="l" r="r" t="t"/>
                    <a:pathLst>
                      <a:path extrusionOk="0" h="2442" w="2982">
                        <a:moveTo>
                          <a:pt x="540" y="0"/>
                        </a:moveTo>
                        <a:lnTo>
                          <a:pt x="0" y="1734"/>
                        </a:lnTo>
                        <a:lnTo>
                          <a:pt x="2394" y="2442"/>
                        </a:lnTo>
                        <a:lnTo>
                          <a:pt x="2982" y="318"/>
                        </a:lnTo>
                        <a:lnTo>
                          <a:pt x="540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 cap="flat" cmpd="sng" w="9525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pic>
                <p:nvPicPr>
                  <p:cNvPr descr="screen" id="2154" name="Google Shape;2154;p15"/>
                  <p:cNvPicPr preferRelativeResize="0"/>
                  <p:nvPr/>
                </p:nvPicPr>
                <p:blipFill rotWithShape="1">
                  <a:blip r:embed="rId23">
                    <a:alphaModFix/>
                  </a:blip>
                  <a:srcRect b="0" l="0" r="0" t="0"/>
                  <a:stretch/>
                </p:blipFill>
                <p:spPr>
                  <a:xfrm>
                    <a:off x="1842" y="1637"/>
                    <a:ext cx="1642" cy="120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sp>
                <p:nvSpPr>
                  <p:cNvPr id="2155" name="Google Shape;2155;p15"/>
                  <p:cNvSpPr/>
                  <p:nvPr/>
                </p:nvSpPr>
                <p:spPr>
                  <a:xfrm>
                    <a:off x="2082" y="1564"/>
                    <a:ext cx="1531" cy="246"/>
                  </a:xfrm>
                  <a:custGeom>
                    <a:rect b="b" l="l" r="r" t="t"/>
                    <a:pathLst>
                      <a:path extrusionOk="0" h="455" w="2528">
                        <a:moveTo>
                          <a:pt x="14" y="0"/>
                        </a:moveTo>
                        <a:lnTo>
                          <a:pt x="2528" y="341"/>
                        </a:lnTo>
                        <a:lnTo>
                          <a:pt x="2480" y="455"/>
                        </a:lnTo>
                        <a:lnTo>
                          <a:pt x="0" y="86"/>
                        </a:lnTo>
                        <a:lnTo>
                          <a:pt x="14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000099"/>
                      </a:gs>
                      <a:gs pos="100000">
                        <a:srgbClr val="EAEAEA"/>
                      </a:gs>
                    </a:gsLst>
                    <a:lin ang="0" scaled="0"/>
                  </a:gra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56" name="Google Shape;2156;p15"/>
                  <p:cNvSpPr/>
                  <p:nvPr/>
                </p:nvSpPr>
                <p:spPr>
                  <a:xfrm>
                    <a:off x="1737" y="1562"/>
                    <a:ext cx="425" cy="1024"/>
                  </a:xfrm>
                  <a:custGeom>
                    <a:rect b="b" l="l" r="r" t="t"/>
                    <a:pathLst>
                      <a:path extrusionOk="0" h="1893" w="702">
                        <a:moveTo>
                          <a:pt x="579" y="0"/>
                        </a:moveTo>
                        <a:lnTo>
                          <a:pt x="0" y="1869"/>
                        </a:lnTo>
                        <a:lnTo>
                          <a:pt x="114" y="1893"/>
                        </a:lnTo>
                        <a:lnTo>
                          <a:pt x="702" y="51"/>
                        </a:lnTo>
                        <a:lnTo>
                          <a:pt x="579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57" name="Google Shape;2157;p15"/>
                  <p:cNvSpPr/>
                  <p:nvPr/>
                </p:nvSpPr>
                <p:spPr>
                  <a:xfrm>
                    <a:off x="3144" y="1745"/>
                    <a:ext cx="458" cy="1182"/>
                  </a:xfrm>
                  <a:custGeom>
                    <a:rect b="b" l="l" r="r" t="t"/>
                    <a:pathLst>
                      <a:path extrusionOk="0" h="2184" w="756">
                        <a:moveTo>
                          <a:pt x="756" y="0"/>
                        </a:moveTo>
                        <a:lnTo>
                          <a:pt x="138" y="2184"/>
                        </a:lnTo>
                        <a:lnTo>
                          <a:pt x="0" y="2148"/>
                        </a:lnTo>
                        <a:lnTo>
                          <a:pt x="606" y="78"/>
                        </a:lnTo>
                        <a:lnTo>
                          <a:pt x="756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DDDDDD"/>
                      </a:gs>
                      <a:gs pos="100000">
                        <a:schemeClr val="lt1"/>
                      </a:gs>
                    </a:gsLst>
                    <a:lin ang="5400000" scaled="0"/>
                  </a:gra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58" name="Google Shape;2158;p15"/>
                  <p:cNvSpPr/>
                  <p:nvPr/>
                </p:nvSpPr>
                <p:spPr>
                  <a:xfrm>
                    <a:off x="1732" y="2534"/>
                    <a:ext cx="1680" cy="399"/>
                  </a:xfrm>
                  <a:custGeom>
                    <a:rect b="b" l="l" r="r" t="t"/>
                    <a:pathLst>
                      <a:path extrusionOk="0" h="738" w="2773">
                        <a:moveTo>
                          <a:pt x="33" y="0"/>
                        </a:moveTo>
                        <a:lnTo>
                          <a:pt x="0" y="99"/>
                        </a:lnTo>
                        <a:lnTo>
                          <a:pt x="2436" y="738"/>
                        </a:lnTo>
                        <a:cubicBezTo>
                          <a:pt x="2499" y="501"/>
                          <a:pt x="2773" y="727"/>
                          <a:pt x="2373" y="603"/>
                        </a:cubicBezTo>
                        <a:lnTo>
                          <a:pt x="33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0000CC"/>
                      </a:gs>
                      <a:gs pos="100000">
                        <a:schemeClr val="lt1"/>
                      </a:gs>
                    </a:gsLst>
                    <a:lin ang="0" scaled="0"/>
                  </a:gra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59" name="Google Shape;2159;p15"/>
                  <p:cNvSpPr/>
                  <p:nvPr/>
                </p:nvSpPr>
                <p:spPr>
                  <a:xfrm>
                    <a:off x="3195" y="1755"/>
                    <a:ext cx="429" cy="1187"/>
                  </a:xfrm>
                  <a:custGeom>
                    <a:rect b="b" l="l" r="r" t="t"/>
                    <a:pathLst>
                      <a:path extrusionOk="0" h="1659" w="637">
                        <a:moveTo>
                          <a:pt x="615" y="0"/>
                        </a:moveTo>
                        <a:lnTo>
                          <a:pt x="637" y="0"/>
                        </a:lnTo>
                        <a:lnTo>
                          <a:pt x="68" y="1659"/>
                        </a:lnTo>
                        <a:lnTo>
                          <a:pt x="0" y="1647"/>
                        </a:lnTo>
                        <a:lnTo>
                          <a:pt x="615" y="0"/>
                        </a:lnTo>
                        <a:close/>
                      </a:path>
                    </a:pathLst>
                  </a:custGeom>
                  <a:solidFill>
                    <a:srgbClr val="4D4D4D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60" name="Google Shape;2160;p15"/>
                  <p:cNvSpPr/>
                  <p:nvPr/>
                </p:nvSpPr>
                <p:spPr>
                  <a:xfrm>
                    <a:off x="1734" y="2587"/>
                    <a:ext cx="1494" cy="394"/>
                  </a:xfrm>
                  <a:custGeom>
                    <a:rect b="b" l="l" r="r" t="t"/>
                    <a:pathLst>
                      <a:path extrusionOk="0" h="550" w="2216">
                        <a:moveTo>
                          <a:pt x="0" y="0"/>
                        </a:moveTo>
                        <a:lnTo>
                          <a:pt x="9" y="57"/>
                        </a:lnTo>
                        <a:lnTo>
                          <a:pt x="2164" y="550"/>
                        </a:lnTo>
                        <a:lnTo>
                          <a:pt x="2216" y="496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000099"/>
                      </a:gs>
                      <a:gs pos="100000">
                        <a:srgbClr val="808080"/>
                      </a:gs>
                    </a:gsLst>
                    <a:lin ang="0" scaled="0"/>
                  </a:gra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grpSp>
                <p:nvGrpSpPr>
                  <p:cNvPr id="2161" name="Google Shape;2161;p15"/>
                  <p:cNvGrpSpPr/>
                  <p:nvPr/>
                </p:nvGrpSpPr>
                <p:grpSpPr>
                  <a:xfrm>
                    <a:off x="1709" y="3008"/>
                    <a:ext cx="507" cy="234"/>
                    <a:chOff x="1740" y="2642"/>
                    <a:chExt cx="752" cy="327"/>
                  </a:xfrm>
                </p:grpSpPr>
                <p:sp>
                  <p:nvSpPr>
                    <p:cNvPr id="2162" name="Google Shape;2162;p15"/>
                    <p:cNvSpPr/>
                    <p:nvPr/>
                  </p:nvSpPr>
                  <p:spPr>
                    <a:xfrm>
                      <a:off x="1740" y="2642"/>
                      <a:ext cx="752" cy="327"/>
                    </a:xfrm>
                    <a:custGeom>
                      <a:rect b="b" l="l" r="r" t="t"/>
                      <a:pathLst>
                        <a:path extrusionOk="0" h="327" w="752">
                          <a:moveTo>
                            <a:pt x="293" y="0"/>
                          </a:moveTo>
                          <a:lnTo>
                            <a:pt x="752" y="124"/>
                          </a:lnTo>
                          <a:lnTo>
                            <a:pt x="470" y="327"/>
                          </a:lnTo>
                          <a:lnTo>
                            <a:pt x="0" y="183"/>
                          </a:lnTo>
                          <a:lnTo>
                            <a:pt x="293" y="0"/>
                          </a:lnTo>
                          <a:close/>
                        </a:path>
                      </a:pathLst>
                    </a:custGeom>
                    <a:solidFill>
                      <a:srgbClr val="000099"/>
                    </a:solidFill>
                    <a:ln>
                      <a:noFill/>
                    </a:ln>
                  </p:spPr>
                  <p:txBody>
                    <a:bodyPr anchorCtr="0" anchor="t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2163" name="Google Shape;2163;p15"/>
                    <p:cNvSpPr/>
                    <p:nvPr/>
                  </p:nvSpPr>
                  <p:spPr>
                    <a:xfrm>
                      <a:off x="1754" y="2649"/>
                      <a:ext cx="726" cy="311"/>
                    </a:xfrm>
                    <a:custGeom>
                      <a:rect b="b" l="l" r="r" t="t"/>
                      <a:pathLst>
                        <a:path extrusionOk="0" h="311" w="726">
                          <a:moveTo>
                            <a:pt x="282" y="0"/>
                          </a:moveTo>
                          <a:lnTo>
                            <a:pt x="726" y="119"/>
                          </a:lnTo>
                          <a:lnTo>
                            <a:pt x="457" y="311"/>
                          </a:lnTo>
                          <a:lnTo>
                            <a:pt x="0" y="173"/>
                          </a:lnTo>
                          <a:lnTo>
                            <a:pt x="282" y="0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4D4D4D"/>
                        </a:gs>
                        <a:gs pos="100000">
                          <a:srgbClr val="DDDDDD"/>
                        </a:gs>
                      </a:gsLst>
                      <a:lin ang="18900000" scaled="0"/>
                    </a:gradFill>
                    <a:ln>
                      <a:noFill/>
                    </a:ln>
                  </p:spPr>
                  <p:txBody>
                    <a:bodyPr anchorCtr="0" anchor="t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2164" name="Google Shape;2164;p15"/>
                    <p:cNvSpPr/>
                    <p:nvPr/>
                  </p:nvSpPr>
                  <p:spPr>
                    <a:xfrm>
                      <a:off x="1808" y="2770"/>
                      <a:ext cx="258" cy="100"/>
                    </a:xfrm>
                    <a:custGeom>
                      <a:rect b="b" l="l" r="r" t="t"/>
                      <a:pathLst>
                        <a:path extrusionOk="0" h="100" w="258">
                          <a:moveTo>
                            <a:pt x="0" y="44"/>
                          </a:moveTo>
                          <a:lnTo>
                            <a:pt x="75" y="0"/>
                          </a:lnTo>
                          <a:lnTo>
                            <a:pt x="258" y="50"/>
                          </a:lnTo>
                          <a:lnTo>
                            <a:pt x="183" y="100"/>
                          </a:lnTo>
                          <a:lnTo>
                            <a:pt x="0" y="44"/>
                          </a:ln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anchorCtr="0" anchor="t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2165" name="Google Shape;2165;p15"/>
                    <p:cNvSpPr/>
                    <p:nvPr/>
                  </p:nvSpPr>
                  <p:spPr>
                    <a:xfrm>
                      <a:off x="1799" y="2816"/>
                      <a:ext cx="194" cy="63"/>
                    </a:xfrm>
                    <a:custGeom>
                      <a:rect b="b" l="l" r="r" t="t"/>
                      <a:pathLst>
                        <a:path extrusionOk="0" h="63" w="194">
                          <a:moveTo>
                            <a:pt x="12" y="0"/>
                          </a:moveTo>
                          <a:lnTo>
                            <a:pt x="194" y="53"/>
                          </a:lnTo>
                          <a:lnTo>
                            <a:pt x="180" y="63"/>
                          </a:lnTo>
                          <a:lnTo>
                            <a:pt x="0" y="9"/>
                          </a:lnTo>
                          <a:lnTo>
                            <a:pt x="12" y="0"/>
                          </a:lnTo>
                          <a:close/>
                        </a:path>
                      </a:pathLst>
                    </a:custGeom>
                    <a:solidFill>
                      <a:srgbClr val="000099"/>
                    </a:solidFill>
                    <a:ln>
                      <a:noFill/>
                    </a:ln>
                  </p:spPr>
                  <p:txBody>
                    <a:bodyPr anchorCtr="0" anchor="t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2166" name="Google Shape;2166;p15"/>
                    <p:cNvSpPr/>
                    <p:nvPr/>
                  </p:nvSpPr>
                  <p:spPr>
                    <a:xfrm>
                      <a:off x="2020" y="2834"/>
                      <a:ext cx="258" cy="102"/>
                    </a:xfrm>
                    <a:custGeom>
                      <a:rect b="b" l="l" r="r" t="t"/>
                      <a:pathLst>
                        <a:path extrusionOk="0" h="102" w="258">
                          <a:moveTo>
                            <a:pt x="0" y="46"/>
                          </a:moveTo>
                          <a:lnTo>
                            <a:pt x="71" y="0"/>
                          </a:lnTo>
                          <a:lnTo>
                            <a:pt x="258" y="52"/>
                          </a:lnTo>
                          <a:lnTo>
                            <a:pt x="183" y="102"/>
                          </a:lnTo>
                          <a:lnTo>
                            <a:pt x="0" y="46"/>
                          </a:ln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anchorCtr="0" anchor="t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2167" name="Google Shape;2167;p15"/>
                    <p:cNvSpPr/>
                    <p:nvPr/>
                  </p:nvSpPr>
                  <p:spPr>
                    <a:xfrm>
                      <a:off x="2011" y="2882"/>
                      <a:ext cx="194" cy="63"/>
                    </a:xfrm>
                    <a:custGeom>
                      <a:rect b="b" l="l" r="r" t="t"/>
                      <a:pathLst>
                        <a:path extrusionOk="0" h="63" w="194">
                          <a:moveTo>
                            <a:pt x="12" y="0"/>
                          </a:moveTo>
                          <a:lnTo>
                            <a:pt x="194" y="53"/>
                          </a:lnTo>
                          <a:lnTo>
                            <a:pt x="180" y="63"/>
                          </a:lnTo>
                          <a:lnTo>
                            <a:pt x="0" y="9"/>
                          </a:lnTo>
                          <a:lnTo>
                            <a:pt x="12" y="0"/>
                          </a:lnTo>
                          <a:close/>
                        </a:path>
                      </a:pathLst>
                    </a:custGeom>
                    <a:solidFill>
                      <a:srgbClr val="000099"/>
                    </a:solidFill>
                    <a:ln>
                      <a:noFill/>
                    </a:ln>
                  </p:spPr>
                  <p:txBody>
                    <a:bodyPr anchorCtr="0" anchor="t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sp>
                <p:nvSpPr>
                  <p:cNvPr id="2168" name="Google Shape;2168;p15"/>
                  <p:cNvSpPr/>
                  <p:nvPr/>
                </p:nvSpPr>
                <p:spPr>
                  <a:xfrm>
                    <a:off x="2577" y="3043"/>
                    <a:ext cx="614" cy="514"/>
                  </a:xfrm>
                  <a:custGeom>
                    <a:rect b="b" l="l" r="r" t="t"/>
                    <a:pathLst>
                      <a:path extrusionOk="0" h="792" w="990">
                        <a:moveTo>
                          <a:pt x="3" y="738"/>
                        </a:moveTo>
                        <a:lnTo>
                          <a:pt x="990" y="0"/>
                        </a:lnTo>
                        <a:lnTo>
                          <a:pt x="987" y="60"/>
                        </a:lnTo>
                        <a:lnTo>
                          <a:pt x="0" y="792"/>
                        </a:lnTo>
                        <a:lnTo>
                          <a:pt x="3" y="738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69" name="Google Shape;2169;p15"/>
                  <p:cNvSpPr/>
                  <p:nvPr/>
                </p:nvSpPr>
                <p:spPr>
                  <a:xfrm>
                    <a:off x="1010" y="3084"/>
                    <a:ext cx="1571" cy="469"/>
                  </a:xfrm>
                  <a:custGeom>
                    <a:rect b="b" l="l" r="r" t="t"/>
                    <a:pathLst>
                      <a:path extrusionOk="0" h="723" w="2532">
                        <a:moveTo>
                          <a:pt x="6" y="0"/>
                        </a:moveTo>
                        <a:cubicBezTo>
                          <a:pt x="16" y="0"/>
                          <a:pt x="26" y="0"/>
                          <a:pt x="36" y="0"/>
                        </a:cubicBezTo>
                        <a:lnTo>
                          <a:pt x="2532" y="678"/>
                        </a:lnTo>
                        <a:lnTo>
                          <a:pt x="2529" y="723"/>
                        </a:lnTo>
                        <a:lnTo>
                          <a:pt x="0" y="24"/>
                        </a:lnTo>
                        <a:lnTo>
                          <a:pt x="6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70" name="Google Shape;2170;p15"/>
                  <p:cNvSpPr/>
                  <p:nvPr/>
                </p:nvSpPr>
                <p:spPr>
                  <a:xfrm>
                    <a:off x="1011" y="2998"/>
                    <a:ext cx="17" cy="95"/>
                  </a:xfrm>
                  <a:custGeom>
                    <a:rect b="b" l="l" r="r" t="t"/>
                    <a:pathLst>
                      <a:path extrusionOk="0" h="147" w="26">
                        <a:moveTo>
                          <a:pt x="26" y="10"/>
                        </a:moveTo>
                        <a:lnTo>
                          <a:pt x="23" y="147"/>
                        </a:lnTo>
                        <a:lnTo>
                          <a:pt x="0" y="144"/>
                        </a:lnTo>
                        <a:lnTo>
                          <a:pt x="3" y="0"/>
                        </a:lnTo>
                        <a:lnTo>
                          <a:pt x="26" y="1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71" name="Google Shape;2171;p15"/>
                  <p:cNvSpPr/>
                  <p:nvPr/>
                </p:nvSpPr>
                <p:spPr>
                  <a:xfrm>
                    <a:off x="1012" y="2611"/>
                    <a:ext cx="730" cy="393"/>
                  </a:xfrm>
                  <a:custGeom>
                    <a:rect b="b" l="l" r="r" t="t"/>
                    <a:pathLst>
                      <a:path extrusionOk="0" h="606" w="1176">
                        <a:moveTo>
                          <a:pt x="1170" y="0"/>
                        </a:moveTo>
                        <a:lnTo>
                          <a:pt x="0" y="597"/>
                        </a:lnTo>
                        <a:lnTo>
                          <a:pt x="30" y="606"/>
                        </a:lnTo>
                        <a:lnTo>
                          <a:pt x="1176" y="18"/>
                        </a:lnTo>
                        <a:lnTo>
                          <a:pt x="1170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72" name="Google Shape;2172;p15"/>
                  <p:cNvSpPr/>
                  <p:nvPr/>
                </p:nvSpPr>
                <p:spPr>
                  <a:xfrm>
                    <a:off x="1061" y="3018"/>
                    <a:ext cx="1490" cy="451"/>
                  </a:xfrm>
                  <a:custGeom>
                    <a:rect b="b" l="l" r="r" t="t"/>
                    <a:pathLst>
                      <a:path extrusionOk="0" h="723" w="2532">
                        <a:moveTo>
                          <a:pt x="6" y="0"/>
                        </a:moveTo>
                        <a:cubicBezTo>
                          <a:pt x="16" y="0"/>
                          <a:pt x="26" y="0"/>
                          <a:pt x="36" y="0"/>
                        </a:cubicBezTo>
                        <a:lnTo>
                          <a:pt x="2532" y="678"/>
                        </a:lnTo>
                        <a:lnTo>
                          <a:pt x="2529" y="723"/>
                        </a:lnTo>
                        <a:lnTo>
                          <a:pt x="0" y="24"/>
                        </a:lnTo>
                        <a:lnTo>
                          <a:pt x="6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73" name="Google Shape;2173;p15"/>
                  <p:cNvSpPr/>
                  <p:nvPr/>
                </p:nvSpPr>
                <p:spPr>
                  <a:xfrm flipH="1" rot="10800000">
                    <a:off x="2549" y="2986"/>
                    <a:ext cx="608" cy="467"/>
                  </a:xfrm>
                  <a:custGeom>
                    <a:rect b="b" l="l" r="r" t="t"/>
                    <a:pathLst>
                      <a:path extrusionOk="0" h="723" w="2532">
                        <a:moveTo>
                          <a:pt x="6" y="0"/>
                        </a:moveTo>
                        <a:cubicBezTo>
                          <a:pt x="16" y="0"/>
                          <a:pt x="26" y="0"/>
                          <a:pt x="36" y="0"/>
                        </a:cubicBezTo>
                        <a:lnTo>
                          <a:pt x="2532" y="678"/>
                        </a:lnTo>
                        <a:lnTo>
                          <a:pt x="2529" y="723"/>
                        </a:lnTo>
                        <a:lnTo>
                          <a:pt x="0" y="24"/>
                        </a:lnTo>
                        <a:lnTo>
                          <a:pt x="6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2174" name="Google Shape;2174;p15"/>
              <p:cNvGrpSpPr/>
              <p:nvPr/>
            </p:nvGrpSpPr>
            <p:grpSpPr>
              <a:xfrm>
                <a:off x="10011503" y="5607068"/>
                <a:ext cx="171450" cy="348944"/>
                <a:chOff x="4140" y="429"/>
                <a:chExt cx="1425" cy="2396"/>
              </a:xfrm>
            </p:grpSpPr>
            <p:sp>
              <p:nvSpPr>
                <p:cNvPr id="2175" name="Google Shape;2175;p15"/>
                <p:cNvSpPr/>
                <p:nvPr/>
              </p:nvSpPr>
              <p:spPr>
                <a:xfrm>
                  <a:off x="5268" y="433"/>
                  <a:ext cx="283" cy="2286"/>
                </a:xfrm>
                <a:custGeom>
                  <a:rect b="b" l="l" r="r" t="t"/>
                  <a:pathLst>
                    <a:path extrusionOk="0" h="2742" w="354">
                      <a:moveTo>
                        <a:pt x="63" y="0"/>
                      </a:moveTo>
                      <a:lnTo>
                        <a:pt x="354" y="339"/>
                      </a:lnTo>
                      <a:lnTo>
                        <a:pt x="346" y="2624"/>
                      </a:lnTo>
                      <a:lnTo>
                        <a:pt x="0" y="2742"/>
                      </a:lnTo>
                      <a:lnTo>
                        <a:pt x="6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DDDDD"/>
                    </a:gs>
                    <a:gs pos="100000">
                      <a:srgbClr val="333333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6" name="Google Shape;2176;p15"/>
                <p:cNvSpPr/>
                <p:nvPr/>
              </p:nvSpPr>
              <p:spPr>
                <a:xfrm>
                  <a:off x="4210" y="429"/>
                  <a:ext cx="1046" cy="2285"/>
                </a:xfrm>
                <a:prstGeom prst="rect">
                  <a:avLst/>
                </a:prstGeom>
                <a:gradFill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Noto Sans Symbols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77" name="Google Shape;2177;p15"/>
                <p:cNvSpPr/>
                <p:nvPr/>
              </p:nvSpPr>
              <p:spPr>
                <a:xfrm>
                  <a:off x="5321" y="570"/>
                  <a:ext cx="169" cy="2115"/>
                </a:xfrm>
                <a:custGeom>
                  <a:rect b="b" l="l" r="r" t="t"/>
                  <a:pathLst>
                    <a:path extrusionOk="0" h="2537" w="211">
                      <a:moveTo>
                        <a:pt x="7" y="0"/>
                      </a:moveTo>
                      <a:cubicBezTo>
                        <a:pt x="7" y="0"/>
                        <a:pt x="57" y="28"/>
                        <a:pt x="211" y="218"/>
                      </a:cubicBezTo>
                      <a:cubicBezTo>
                        <a:pt x="0" y="1229"/>
                        <a:pt x="41" y="2537"/>
                        <a:pt x="7" y="2501"/>
                      </a:cubicBezTo>
                      <a:lnTo>
                        <a:pt x="7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080"/>
                    </a:gs>
                    <a:gs pos="100000">
                      <a:srgbClr val="F8F8F8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8" name="Google Shape;2178;p15"/>
                <p:cNvSpPr/>
                <p:nvPr/>
              </p:nvSpPr>
              <p:spPr>
                <a:xfrm>
                  <a:off x="5284" y="1640"/>
                  <a:ext cx="263" cy="189"/>
                </a:xfrm>
                <a:custGeom>
                  <a:rect b="b" l="l" r="r" t="t"/>
                  <a:pathLst>
                    <a:path extrusionOk="0" h="226" w="328">
                      <a:moveTo>
                        <a:pt x="4" y="0"/>
                      </a:moveTo>
                      <a:cubicBezTo>
                        <a:pt x="60" y="10"/>
                        <a:pt x="182" y="74"/>
                        <a:pt x="328" y="128"/>
                      </a:cubicBezTo>
                      <a:cubicBezTo>
                        <a:pt x="326" y="162"/>
                        <a:pt x="326" y="158"/>
                        <a:pt x="326" y="226"/>
                      </a:cubicBezTo>
                      <a:cubicBezTo>
                        <a:pt x="326" y="226"/>
                        <a:pt x="169" y="155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9" name="Google Shape;2179;p15"/>
                <p:cNvSpPr/>
                <p:nvPr/>
              </p:nvSpPr>
              <p:spPr>
                <a:xfrm>
                  <a:off x="4210" y="690"/>
                  <a:ext cx="598" cy="47"/>
                </a:xfrm>
                <a:prstGeom prst="rect">
                  <a:avLst/>
                </a:prstGeom>
                <a:solidFill>
                  <a:schemeClr val="dk1"/>
                </a:solidFill>
                <a:ln cap="flat" cmpd="sng" w="9525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Noto Sans Symbols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2180" name="Google Shape;2180;p15"/>
                <p:cNvGrpSpPr/>
                <p:nvPr/>
              </p:nvGrpSpPr>
              <p:grpSpPr>
                <a:xfrm>
                  <a:off x="4748" y="666"/>
                  <a:ext cx="578" cy="150"/>
                  <a:chOff x="613" y="2566"/>
                  <a:chExt cx="721" cy="144"/>
                </a:xfrm>
              </p:grpSpPr>
              <p:sp>
                <p:nvSpPr>
                  <p:cNvPr id="2181" name="Google Shape;2181;p15"/>
                  <p:cNvSpPr/>
                  <p:nvPr/>
                </p:nvSpPr>
                <p:spPr>
                  <a:xfrm>
                    <a:off x="613" y="2566"/>
                    <a:ext cx="721" cy="144"/>
                  </a:xfrm>
                  <a:prstGeom prst="roundRect">
                    <a:avLst>
                      <a:gd fmla="val 50000" name="adj"/>
                    </a:avLst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2400"/>
                      <a:buFont typeface="Noto Sans Symbols"/>
                      <a:buNone/>
                    </a:pPr>
                    <a:r>
                      <a:t/>
                    </a:r>
                    <a:endParaRPr b="0" i="0" sz="2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182" name="Google Shape;2182;p15"/>
                  <p:cNvSpPr/>
                  <p:nvPr/>
                </p:nvSpPr>
                <p:spPr>
                  <a:xfrm>
                    <a:off x="625" y="2581"/>
                    <a:ext cx="696" cy="114"/>
                  </a:xfrm>
                  <a:prstGeom prst="roundRect">
                    <a:avLst>
                      <a:gd fmla="val 50000" name="adj"/>
                    </a:avLst>
                  </a:prstGeom>
                  <a:gradFill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0"/>
                  </a:gra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2400"/>
                      <a:buFont typeface="Noto Sans Symbols"/>
                      <a:buNone/>
                    </a:pPr>
                    <a:r>
                      <a:t/>
                    </a:r>
                    <a:endParaRPr b="0" i="0" sz="2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2183" name="Google Shape;2183;p15"/>
                <p:cNvSpPr/>
                <p:nvPr/>
              </p:nvSpPr>
              <p:spPr>
                <a:xfrm>
                  <a:off x="4220" y="1022"/>
                  <a:ext cx="598" cy="47"/>
                </a:xfrm>
                <a:prstGeom prst="rect">
                  <a:avLst/>
                </a:prstGeom>
                <a:solidFill>
                  <a:schemeClr val="dk1"/>
                </a:solidFill>
                <a:ln cap="flat" cmpd="sng" w="9525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Noto Sans Symbols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2184" name="Google Shape;2184;p15"/>
                <p:cNvGrpSpPr/>
                <p:nvPr/>
              </p:nvGrpSpPr>
              <p:grpSpPr>
                <a:xfrm>
                  <a:off x="4748" y="990"/>
                  <a:ext cx="578" cy="134"/>
                  <a:chOff x="615" y="2564"/>
                  <a:chExt cx="721" cy="139"/>
                </a:xfrm>
              </p:grpSpPr>
              <p:sp>
                <p:nvSpPr>
                  <p:cNvPr id="2185" name="Google Shape;2185;p15"/>
                  <p:cNvSpPr/>
                  <p:nvPr/>
                </p:nvSpPr>
                <p:spPr>
                  <a:xfrm>
                    <a:off x="615" y="2564"/>
                    <a:ext cx="721" cy="139"/>
                  </a:xfrm>
                  <a:prstGeom prst="roundRect">
                    <a:avLst>
                      <a:gd fmla="val 50000" name="adj"/>
                    </a:avLst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2400"/>
                      <a:buFont typeface="Noto Sans Symbols"/>
                      <a:buNone/>
                    </a:pPr>
                    <a:r>
                      <a:t/>
                    </a:r>
                    <a:endParaRPr b="0" i="0" sz="2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186" name="Google Shape;2186;p15"/>
                  <p:cNvSpPr/>
                  <p:nvPr/>
                </p:nvSpPr>
                <p:spPr>
                  <a:xfrm>
                    <a:off x="628" y="2581"/>
                    <a:ext cx="696" cy="107"/>
                  </a:xfrm>
                  <a:prstGeom prst="roundRect">
                    <a:avLst>
                      <a:gd fmla="val 50000" name="adj"/>
                    </a:avLst>
                  </a:prstGeom>
                  <a:gradFill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0"/>
                  </a:gra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2400"/>
                      <a:buFont typeface="Noto Sans Symbols"/>
                      <a:buNone/>
                    </a:pPr>
                    <a:r>
                      <a:t/>
                    </a:r>
                    <a:endParaRPr b="0" i="0" sz="2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2187" name="Google Shape;2187;p15"/>
                <p:cNvSpPr/>
                <p:nvPr/>
              </p:nvSpPr>
              <p:spPr>
                <a:xfrm>
                  <a:off x="4220" y="1354"/>
                  <a:ext cx="598" cy="47"/>
                </a:xfrm>
                <a:prstGeom prst="rect">
                  <a:avLst/>
                </a:prstGeom>
                <a:solidFill>
                  <a:schemeClr val="dk1"/>
                </a:solidFill>
                <a:ln cap="flat" cmpd="sng" w="9525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Noto Sans Symbols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88" name="Google Shape;2188;p15"/>
                <p:cNvSpPr/>
                <p:nvPr/>
              </p:nvSpPr>
              <p:spPr>
                <a:xfrm>
                  <a:off x="4230" y="1655"/>
                  <a:ext cx="598" cy="47"/>
                </a:xfrm>
                <a:prstGeom prst="rect">
                  <a:avLst/>
                </a:prstGeom>
                <a:solidFill>
                  <a:schemeClr val="dk1"/>
                </a:solidFill>
                <a:ln cap="flat" cmpd="sng" w="9525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Noto Sans Symbols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2189" name="Google Shape;2189;p15"/>
                <p:cNvGrpSpPr/>
                <p:nvPr/>
              </p:nvGrpSpPr>
              <p:grpSpPr>
                <a:xfrm>
                  <a:off x="4738" y="1647"/>
                  <a:ext cx="578" cy="135"/>
                  <a:chOff x="618" y="2586"/>
                  <a:chExt cx="720" cy="124"/>
                </a:xfrm>
              </p:grpSpPr>
              <p:sp>
                <p:nvSpPr>
                  <p:cNvPr id="2190" name="Google Shape;2190;p15"/>
                  <p:cNvSpPr/>
                  <p:nvPr/>
                </p:nvSpPr>
                <p:spPr>
                  <a:xfrm>
                    <a:off x="618" y="2586"/>
                    <a:ext cx="720" cy="124"/>
                  </a:xfrm>
                  <a:prstGeom prst="roundRect">
                    <a:avLst>
                      <a:gd fmla="val 50000" name="adj"/>
                    </a:avLst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2400"/>
                      <a:buFont typeface="Noto Sans Symbols"/>
                      <a:buNone/>
                    </a:pPr>
                    <a:r>
                      <a:t/>
                    </a:r>
                    <a:endParaRPr b="0" i="0" sz="2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191" name="Google Shape;2191;p15"/>
                  <p:cNvSpPr/>
                  <p:nvPr/>
                </p:nvSpPr>
                <p:spPr>
                  <a:xfrm>
                    <a:off x="630" y="2586"/>
                    <a:ext cx="695" cy="109"/>
                  </a:xfrm>
                  <a:prstGeom prst="roundRect">
                    <a:avLst>
                      <a:gd fmla="val 50000" name="adj"/>
                    </a:avLst>
                  </a:prstGeom>
                  <a:gradFill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0"/>
                  </a:gra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2400"/>
                      <a:buFont typeface="Noto Sans Symbols"/>
                      <a:buNone/>
                    </a:pPr>
                    <a:r>
                      <a:t/>
                    </a:r>
                    <a:endParaRPr b="0" i="0" sz="2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2192" name="Google Shape;2192;p15"/>
                <p:cNvSpPr/>
                <p:nvPr/>
              </p:nvSpPr>
              <p:spPr>
                <a:xfrm>
                  <a:off x="5288" y="1354"/>
                  <a:ext cx="263" cy="188"/>
                </a:xfrm>
                <a:custGeom>
                  <a:rect b="b" l="l" r="r" t="t"/>
                  <a:pathLst>
                    <a:path extrusionOk="0" h="226" w="328">
                      <a:moveTo>
                        <a:pt x="4" y="0"/>
                      </a:moveTo>
                      <a:cubicBezTo>
                        <a:pt x="60" y="10"/>
                        <a:pt x="182" y="74"/>
                        <a:pt x="328" y="128"/>
                      </a:cubicBezTo>
                      <a:cubicBezTo>
                        <a:pt x="326" y="162"/>
                        <a:pt x="326" y="158"/>
                        <a:pt x="326" y="226"/>
                      </a:cubicBezTo>
                      <a:cubicBezTo>
                        <a:pt x="326" y="226"/>
                        <a:pt x="169" y="155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2193" name="Google Shape;2193;p15"/>
                <p:cNvGrpSpPr/>
                <p:nvPr/>
              </p:nvGrpSpPr>
              <p:grpSpPr>
                <a:xfrm>
                  <a:off x="4738" y="1330"/>
                  <a:ext cx="588" cy="134"/>
                  <a:chOff x="613" y="2571"/>
                  <a:chExt cx="732" cy="134"/>
                </a:xfrm>
              </p:grpSpPr>
              <p:sp>
                <p:nvSpPr>
                  <p:cNvPr id="2194" name="Google Shape;2194;p15"/>
                  <p:cNvSpPr/>
                  <p:nvPr/>
                </p:nvSpPr>
                <p:spPr>
                  <a:xfrm>
                    <a:off x="613" y="2571"/>
                    <a:ext cx="732" cy="134"/>
                  </a:xfrm>
                  <a:prstGeom prst="roundRect">
                    <a:avLst>
                      <a:gd fmla="val 50000" name="adj"/>
                    </a:avLst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2400"/>
                      <a:buFont typeface="Noto Sans Symbols"/>
                      <a:buNone/>
                    </a:pPr>
                    <a:r>
                      <a:t/>
                    </a:r>
                    <a:endParaRPr b="0" i="0" sz="2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195" name="Google Shape;2195;p15"/>
                  <p:cNvSpPr/>
                  <p:nvPr/>
                </p:nvSpPr>
                <p:spPr>
                  <a:xfrm>
                    <a:off x="625" y="2587"/>
                    <a:ext cx="720" cy="103"/>
                  </a:xfrm>
                  <a:prstGeom prst="roundRect">
                    <a:avLst>
                      <a:gd fmla="val 50000" name="adj"/>
                    </a:avLst>
                  </a:prstGeom>
                  <a:gradFill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0"/>
                  </a:gra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2400"/>
                      <a:buFont typeface="Noto Sans Symbols"/>
                      <a:buNone/>
                    </a:pPr>
                    <a:r>
                      <a:t/>
                    </a:r>
                    <a:endParaRPr b="0" i="0" sz="2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2196" name="Google Shape;2196;p15"/>
                <p:cNvSpPr/>
                <p:nvPr/>
              </p:nvSpPr>
              <p:spPr>
                <a:xfrm>
                  <a:off x="5246" y="429"/>
                  <a:ext cx="70" cy="2285"/>
                </a:xfrm>
                <a:prstGeom prst="rect">
                  <a:avLst/>
                </a:prstGeom>
                <a:gradFill>
                  <a:gsLst>
                    <a:gs pos="0">
                      <a:srgbClr val="333333"/>
                    </a:gs>
                    <a:gs pos="50000">
                      <a:srgbClr val="DDDDDD"/>
                    </a:gs>
                    <a:gs pos="100000">
                      <a:srgbClr val="333333"/>
                    </a:gs>
                  </a:gsLst>
                  <a:lin ang="0" scaled="0"/>
                </a:gradFill>
                <a:ln cap="flat" cmpd="sng" w="9525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Noto Sans Symbols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97" name="Google Shape;2197;p15"/>
                <p:cNvSpPr/>
                <p:nvPr/>
              </p:nvSpPr>
              <p:spPr>
                <a:xfrm>
                  <a:off x="5312" y="1007"/>
                  <a:ext cx="237" cy="213"/>
                </a:xfrm>
                <a:custGeom>
                  <a:rect b="b" l="l" r="r" t="t"/>
                  <a:pathLst>
                    <a:path extrusionOk="0" h="256" w="296">
                      <a:moveTo>
                        <a:pt x="4" y="0"/>
                      </a:moveTo>
                      <a:cubicBezTo>
                        <a:pt x="55" y="10"/>
                        <a:pt x="144" y="68"/>
                        <a:pt x="292" y="144"/>
                      </a:cubicBezTo>
                      <a:cubicBezTo>
                        <a:pt x="290" y="178"/>
                        <a:pt x="296" y="188"/>
                        <a:pt x="296" y="256"/>
                      </a:cubicBezTo>
                      <a:cubicBezTo>
                        <a:pt x="296" y="256"/>
                        <a:pt x="160" y="176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98" name="Google Shape;2198;p15"/>
                <p:cNvSpPr/>
                <p:nvPr/>
              </p:nvSpPr>
              <p:spPr>
                <a:xfrm>
                  <a:off x="5315" y="680"/>
                  <a:ext cx="244" cy="240"/>
                </a:xfrm>
                <a:custGeom>
                  <a:rect b="b" l="l" r="r" t="t"/>
                  <a:pathLst>
                    <a:path extrusionOk="0" h="288" w="304">
                      <a:moveTo>
                        <a:pt x="0" y="0"/>
                      </a:moveTo>
                      <a:cubicBezTo>
                        <a:pt x="51" y="10"/>
                        <a:pt x="148" y="76"/>
                        <a:pt x="304" y="164"/>
                      </a:cubicBezTo>
                      <a:cubicBezTo>
                        <a:pt x="302" y="198"/>
                        <a:pt x="284" y="220"/>
                        <a:pt x="284" y="288"/>
                      </a:cubicBezTo>
                      <a:cubicBezTo>
                        <a:pt x="284" y="288"/>
                        <a:pt x="163" y="179"/>
                        <a:pt x="8" y="124"/>
                      </a:cubicBezTo>
                      <a:cubicBezTo>
                        <a:pt x="8" y="72"/>
                        <a:pt x="0" y="17"/>
                        <a:pt x="0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99" name="Google Shape;2199;p15"/>
                <p:cNvSpPr/>
                <p:nvPr/>
              </p:nvSpPr>
              <p:spPr>
                <a:xfrm>
                  <a:off x="5515" y="2611"/>
                  <a:ext cx="50" cy="95"/>
                </a:xfrm>
                <a:prstGeom prst="ellipse">
                  <a:avLst/>
                </a:prstGeom>
                <a:solidFill>
                  <a:srgbClr val="33333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Noto Sans Symbols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00" name="Google Shape;2200;p15"/>
                <p:cNvSpPr/>
                <p:nvPr/>
              </p:nvSpPr>
              <p:spPr>
                <a:xfrm>
                  <a:off x="5302" y="2614"/>
                  <a:ext cx="245" cy="200"/>
                </a:xfrm>
                <a:custGeom>
                  <a:rect b="b" l="l" r="r" t="t"/>
                  <a:pathLst>
                    <a:path extrusionOk="0" h="240" w="306">
                      <a:moveTo>
                        <a:pt x="0" y="106"/>
                      </a:moveTo>
                      <a:lnTo>
                        <a:pt x="2" y="240"/>
                      </a:lnTo>
                      <a:lnTo>
                        <a:pt x="306" y="110"/>
                      </a:lnTo>
                      <a:lnTo>
                        <a:pt x="300" y="0"/>
                      </a:lnTo>
                      <a:lnTo>
                        <a:pt x="0" y="106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01" name="Google Shape;2201;p15"/>
                <p:cNvSpPr/>
                <p:nvPr/>
              </p:nvSpPr>
              <p:spPr>
                <a:xfrm>
                  <a:off x="4140" y="2675"/>
                  <a:ext cx="1196" cy="150"/>
                </a:xfrm>
                <a:prstGeom prst="roundRect">
                  <a:avLst>
                    <a:gd fmla="val 50000" name="adj"/>
                  </a:avLst>
                </a:prstGeom>
                <a:solidFill>
                  <a:srgbClr val="DDDDDD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Noto Sans Symbols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02" name="Google Shape;2202;p15"/>
                <p:cNvSpPr/>
                <p:nvPr/>
              </p:nvSpPr>
              <p:spPr>
                <a:xfrm>
                  <a:off x="4210" y="2714"/>
                  <a:ext cx="1066" cy="79"/>
                </a:xfrm>
                <a:prstGeom prst="roundRect">
                  <a:avLst>
                    <a:gd fmla="val 50000" name="adj"/>
                  </a:avLst>
                </a:pr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0" scaled="0"/>
                </a:gra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Noto Sans Symbols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03" name="Google Shape;2203;p15"/>
                <p:cNvSpPr/>
                <p:nvPr/>
              </p:nvSpPr>
              <p:spPr>
                <a:xfrm>
                  <a:off x="4309" y="2382"/>
                  <a:ext cx="159" cy="142"/>
                </a:xfrm>
                <a:prstGeom prst="ellipse">
                  <a:avLst/>
                </a:prstGeom>
                <a:solidFill>
                  <a:srgbClr val="33CC3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Noto Sans Symbols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04" name="Google Shape;2204;p15"/>
                <p:cNvSpPr/>
                <p:nvPr/>
              </p:nvSpPr>
              <p:spPr>
                <a:xfrm>
                  <a:off x="4489" y="2382"/>
                  <a:ext cx="159" cy="142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Noto Sans Symbols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05" name="Google Shape;2205;p15"/>
                <p:cNvSpPr/>
                <p:nvPr/>
              </p:nvSpPr>
              <p:spPr>
                <a:xfrm>
                  <a:off x="4658" y="2382"/>
                  <a:ext cx="159" cy="142"/>
                </a:xfrm>
                <a:prstGeom prst="ellipse">
                  <a:avLst/>
                </a:prstGeom>
                <a:solidFill>
                  <a:srgbClr val="33CC3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Noto Sans Symbols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06" name="Google Shape;2206;p15"/>
                <p:cNvSpPr/>
                <p:nvPr/>
              </p:nvSpPr>
              <p:spPr>
                <a:xfrm>
                  <a:off x="5067" y="1837"/>
                  <a:ext cx="80" cy="759"/>
                </a:xfrm>
                <a:prstGeom prst="rect">
                  <a:avLst/>
                </a:prstGeom>
                <a:solidFill>
                  <a:srgbClr val="292929"/>
                </a:solidFill>
                <a:ln cap="flat" cmpd="sng" w="9525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Noto Sans Symbols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grpSp>
        <p:nvGrpSpPr>
          <p:cNvPr id="2207" name="Google Shape;2207;p15"/>
          <p:cNvGrpSpPr/>
          <p:nvPr/>
        </p:nvGrpSpPr>
        <p:grpSpPr>
          <a:xfrm>
            <a:off x="7332141" y="1814171"/>
            <a:ext cx="4398669" cy="4440468"/>
            <a:chOff x="7295123" y="1843082"/>
            <a:chExt cx="4398669" cy="4440468"/>
          </a:xfrm>
        </p:grpSpPr>
        <p:sp>
          <p:nvSpPr>
            <p:cNvPr id="2208" name="Google Shape;2208;p15"/>
            <p:cNvSpPr/>
            <p:nvPr/>
          </p:nvSpPr>
          <p:spPr>
            <a:xfrm>
              <a:off x="7866885" y="3450880"/>
              <a:ext cx="612303" cy="510069"/>
            </a:xfrm>
            <a:prstGeom prst="ellipse">
              <a:avLst/>
            </a:prstGeom>
            <a:noFill/>
            <a:ln cap="flat" cmpd="sng" w="28575">
              <a:solidFill>
                <a:srgbClr val="C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9" name="Google Shape;2209;p15"/>
            <p:cNvSpPr/>
            <p:nvPr/>
          </p:nvSpPr>
          <p:spPr>
            <a:xfrm>
              <a:off x="7675465" y="3247424"/>
              <a:ext cx="612303" cy="510069"/>
            </a:xfrm>
            <a:prstGeom prst="ellipse">
              <a:avLst/>
            </a:prstGeom>
            <a:noFill/>
            <a:ln cap="flat" cmpd="sng" w="28575">
              <a:solidFill>
                <a:srgbClr val="C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0" name="Google Shape;2210;p15"/>
            <p:cNvSpPr/>
            <p:nvPr/>
          </p:nvSpPr>
          <p:spPr>
            <a:xfrm>
              <a:off x="7295123" y="3349484"/>
              <a:ext cx="612303" cy="510069"/>
            </a:xfrm>
            <a:prstGeom prst="ellipse">
              <a:avLst/>
            </a:prstGeom>
            <a:noFill/>
            <a:ln cap="flat" cmpd="sng" w="28575">
              <a:solidFill>
                <a:srgbClr val="C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211" name="Google Shape;2211;p15"/>
            <p:cNvGrpSpPr/>
            <p:nvPr/>
          </p:nvGrpSpPr>
          <p:grpSpPr>
            <a:xfrm>
              <a:off x="7384850" y="1843082"/>
              <a:ext cx="4308942" cy="4440468"/>
              <a:chOff x="7384850" y="1843082"/>
              <a:chExt cx="4308942" cy="4440468"/>
            </a:xfrm>
          </p:grpSpPr>
          <p:sp>
            <p:nvSpPr>
              <p:cNvPr id="2212" name="Google Shape;2212;p15"/>
              <p:cNvSpPr/>
              <p:nvPr/>
            </p:nvSpPr>
            <p:spPr>
              <a:xfrm>
                <a:off x="9026135" y="5773481"/>
                <a:ext cx="612303" cy="510069"/>
              </a:xfrm>
              <a:prstGeom prst="ellipse">
                <a:avLst/>
              </a:prstGeom>
              <a:noFill/>
              <a:ln cap="flat" cmpd="sng" w="28575">
                <a:solidFill>
                  <a:srgbClr val="C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13" name="Google Shape;2213;p15"/>
              <p:cNvSpPr/>
              <p:nvPr/>
            </p:nvSpPr>
            <p:spPr>
              <a:xfrm>
                <a:off x="8465833" y="5458029"/>
                <a:ext cx="612303" cy="510069"/>
              </a:xfrm>
              <a:prstGeom prst="ellipse">
                <a:avLst/>
              </a:prstGeom>
              <a:noFill/>
              <a:ln cap="flat" cmpd="sng" w="28575">
                <a:solidFill>
                  <a:srgbClr val="C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14" name="Google Shape;2214;p15"/>
              <p:cNvSpPr/>
              <p:nvPr/>
            </p:nvSpPr>
            <p:spPr>
              <a:xfrm>
                <a:off x="7992829" y="5385020"/>
                <a:ext cx="612303" cy="510069"/>
              </a:xfrm>
              <a:prstGeom prst="ellipse">
                <a:avLst/>
              </a:prstGeom>
              <a:noFill/>
              <a:ln cap="flat" cmpd="sng" w="28575">
                <a:solidFill>
                  <a:srgbClr val="C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15" name="Google Shape;2215;p15"/>
              <p:cNvSpPr/>
              <p:nvPr/>
            </p:nvSpPr>
            <p:spPr>
              <a:xfrm>
                <a:off x="7652236" y="5189752"/>
                <a:ext cx="612303" cy="510069"/>
              </a:xfrm>
              <a:prstGeom prst="ellipse">
                <a:avLst/>
              </a:prstGeom>
              <a:noFill/>
              <a:ln cap="flat" cmpd="sng" w="28575">
                <a:solidFill>
                  <a:srgbClr val="C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16" name="Google Shape;2216;p15"/>
              <p:cNvSpPr/>
              <p:nvPr/>
            </p:nvSpPr>
            <p:spPr>
              <a:xfrm>
                <a:off x="11017339" y="3399436"/>
                <a:ext cx="612311" cy="510076"/>
              </a:xfrm>
              <a:prstGeom prst="ellipse">
                <a:avLst/>
              </a:prstGeom>
              <a:noFill/>
              <a:ln cap="flat" cmpd="sng" w="28575">
                <a:solidFill>
                  <a:srgbClr val="C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17" name="Google Shape;2217;p15"/>
              <p:cNvSpPr/>
              <p:nvPr/>
            </p:nvSpPr>
            <p:spPr>
              <a:xfrm>
                <a:off x="8605132" y="1925480"/>
                <a:ext cx="612303" cy="510069"/>
              </a:xfrm>
              <a:prstGeom prst="ellipse">
                <a:avLst/>
              </a:prstGeom>
              <a:noFill/>
              <a:ln cap="flat" cmpd="sng" w="28575">
                <a:solidFill>
                  <a:srgbClr val="C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18" name="Google Shape;2218;p15"/>
              <p:cNvSpPr/>
              <p:nvPr/>
            </p:nvSpPr>
            <p:spPr>
              <a:xfrm>
                <a:off x="7384850" y="2332725"/>
                <a:ext cx="612303" cy="510069"/>
              </a:xfrm>
              <a:prstGeom prst="ellipse">
                <a:avLst/>
              </a:prstGeom>
              <a:noFill/>
              <a:ln cap="flat" cmpd="sng" w="28575">
                <a:solidFill>
                  <a:srgbClr val="C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19" name="Google Shape;2219;p15"/>
              <p:cNvSpPr/>
              <p:nvPr/>
            </p:nvSpPr>
            <p:spPr>
              <a:xfrm>
                <a:off x="7643306" y="1843082"/>
                <a:ext cx="612303" cy="510069"/>
              </a:xfrm>
              <a:prstGeom prst="ellipse">
                <a:avLst/>
              </a:prstGeom>
              <a:noFill/>
              <a:ln cap="flat" cmpd="sng" w="28575">
                <a:solidFill>
                  <a:srgbClr val="C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20" name="Google Shape;2220;p15"/>
              <p:cNvSpPr/>
              <p:nvPr/>
            </p:nvSpPr>
            <p:spPr>
              <a:xfrm>
                <a:off x="11081481" y="4188998"/>
                <a:ext cx="612311" cy="510076"/>
              </a:xfrm>
              <a:prstGeom prst="ellipse">
                <a:avLst/>
              </a:prstGeom>
              <a:noFill/>
              <a:ln cap="flat" cmpd="sng" w="28575">
                <a:solidFill>
                  <a:srgbClr val="C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21" name="Google Shape;2221;p15"/>
              <p:cNvSpPr/>
              <p:nvPr/>
            </p:nvSpPr>
            <p:spPr>
              <a:xfrm>
                <a:off x="7866885" y="4808926"/>
                <a:ext cx="612303" cy="510069"/>
              </a:xfrm>
              <a:prstGeom prst="ellipse">
                <a:avLst/>
              </a:prstGeom>
              <a:noFill/>
              <a:ln cap="flat" cmpd="sng" w="28575">
                <a:solidFill>
                  <a:srgbClr val="C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22" name="Google Shape;2222;p15"/>
              <p:cNvSpPr/>
              <p:nvPr/>
            </p:nvSpPr>
            <p:spPr>
              <a:xfrm>
                <a:off x="9786432" y="5583683"/>
                <a:ext cx="612303" cy="510069"/>
              </a:xfrm>
              <a:prstGeom prst="ellipse">
                <a:avLst/>
              </a:prstGeom>
              <a:noFill/>
              <a:ln cap="flat" cmpd="sng" w="28575">
                <a:solidFill>
                  <a:srgbClr val="C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23" name="Google Shape;2223;p15"/>
              <p:cNvSpPr/>
              <p:nvPr/>
            </p:nvSpPr>
            <p:spPr>
              <a:xfrm>
                <a:off x="10048818" y="5198326"/>
                <a:ext cx="612303" cy="510069"/>
              </a:xfrm>
              <a:prstGeom prst="ellipse">
                <a:avLst/>
              </a:prstGeom>
              <a:noFill/>
              <a:ln cap="flat" cmpd="sng" w="28575">
                <a:solidFill>
                  <a:srgbClr val="C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224" name="Google Shape;2224;p15"/>
          <p:cNvSpPr txBox="1"/>
          <p:nvPr>
            <p:ph idx="1" type="body"/>
          </p:nvPr>
        </p:nvSpPr>
        <p:spPr>
          <a:xfrm>
            <a:off x="838199" y="1825625"/>
            <a:ext cx="5692665" cy="46174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3200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Network edge:</a:t>
            </a:r>
            <a:endParaRPr/>
          </a:p>
          <a:p>
            <a:pPr indent="-225425" lvl="0" marL="350838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▪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hosts: clients and servers</a:t>
            </a:r>
            <a:endParaRPr/>
          </a:p>
          <a:p>
            <a:pPr indent="-225425" lvl="0" marL="350838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▪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servers often in data centers</a:t>
            </a:r>
            <a:endParaRPr/>
          </a:p>
          <a:p>
            <a:pPr indent="0" lvl="0" marL="174625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/>
          </a:p>
          <a:p>
            <a:pPr indent="-44450" lvl="0" marL="352425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sp>
        <p:nvSpPr>
          <p:cNvPr id="2225" name="Google Shape;2225;p15"/>
          <p:cNvSpPr txBox="1"/>
          <p:nvPr>
            <p:ph idx="12" type="sldNum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Introduction: 1-</a:t>
            </a: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2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2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2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2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2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0" name="Shape 2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1" name="Google Shape;2231;p16"/>
          <p:cNvSpPr/>
          <p:nvPr/>
        </p:nvSpPr>
        <p:spPr>
          <a:xfrm>
            <a:off x="7439074" y="3553079"/>
            <a:ext cx="986999" cy="669622"/>
          </a:xfrm>
          <a:prstGeom prst="rect">
            <a:avLst/>
          </a:prstGeom>
          <a:solidFill>
            <a:srgbClr val="9CDFF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2" name="Google Shape;2232;p16"/>
          <p:cNvSpPr txBox="1"/>
          <p:nvPr>
            <p:ph type="title"/>
          </p:nvPr>
        </p:nvSpPr>
        <p:spPr>
          <a:xfrm>
            <a:off x="838200" y="451821"/>
            <a:ext cx="10515600" cy="8946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5400"/>
              <a:buFont typeface="Calibri"/>
              <a:buNone/>
            </a:pPr>
            <a:r>
              <a:rPr b="0" lang="en-US" sz="5400"/>
              <a:t>A closer look at Internet structure</a:t>
            </a:r>
            <a:endParaRPr b="0" sz="5400"/>
          </a:p>
        </p:txBody>
      </p:sp>
      <p:sp>
        <p:nvSpPr>
          <p:cNvPr id="2233" name="Google Shape;2233;p16"/>
          <p:cNvSpPr/>
          <p:nvPr/>
        </p:nvSpPr>
        <p:spPr>
          <a:xfrm>
            <a:off x="8985188" y="3065778"/>
            <a:ext cx="1124807" cy="1337915"/>
          </a:xfrm>
          <a:custGeom>
            <a:rect b="b" l="l" r="r" t="t"/>
            <a:pathLst>
              <a:path extrusionOk="0" h="1800235" w="1549812">
                <a:moveTo>
                  <a:pt x="343858" y="616342"/>
                </a:moveTo>
                <a:cubicBezTo>
                  <a:pt x="219011" y="776579"/>
                  <a:pt x="109545" y="812281"/>
                  <a:pt x="71474" y="993617"/>
                </a:cubicBezTo>
                <a:cubicBezTo>
                  <a:pt x="33403" y="1174953"/>
                  <a:pt x="-89757" y="1561356"/>
                  <a:pt x="115432" y="1704358"/>
                </a:cubicBezTo>
                <a:cubicBezTo>
                  <a:pt x="320621" y="1847360"/>
                  <a:pt x="1156371" y="1810039"/>
                  <a:pt x="1389496" y="1724347"/>
                </a:cubicBezTo>
                <a:cubicBezTo>
                  <a:pt x="1622621" y="1638655"/>
                  <a:pt x="1540497" y="1322590"/>
                  <a:pt x="1514186" y="1190207"/>
                </a:cubicBezTo>
                <a:cubicBezTo>
                  <a:pt x="1487875" y="1057824"/>
                  <a:pt x="1240336" y="1148914"/>
                  <a:pt x="1231629" y="930051"/>
                </a:cubicBezTo>
                <a:cubicBezTo>
                  <a:pt x="1248292" y="693847"/>
                  <a:pt x="1498710" y="656286"/>
                  <a:pt x="1509771" y="523246"/>
                </a:cubicBezTo>
                <a:cubicBezTo>
                  <a:pt x="1520832" y="390206"/>
                  <a:pt x="1431655" y="305130"/>
                  <a:pt x="1297997" y="131808"/>
                </a:cubicBezTo>
                <a:cubicBezTo>
                  <a:pt x="1189251" y="36824"/>
                  <a:pt x="979579" y="-48562"/>
                  <a:pt x="820556" y="32194"/>
                </a:cubicBezTo>
                <a:cubicBezTo>
                  <a:pt x="661533" y="112950"/>
                  <a:pt x="468705" y="456105"/>
                  <a:pt x="343858" y="616342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4" name="Google Shape;2234;p16"/>
          <p:cNvSpPr/>
          <p:nvPr/>
        </p:nvSpPr>
        <p:spPr>
          <a:xfrm>
            <a:off x="7274076" y="1826035"/>
            <a:ext cx="1736725" cy="1317704"/>
          </a:xfrm>
          <a:custGeom>
            <a:rect b="b" l="l" r="r" t="t"/>
            <a:pathLst>
              <a:path extrusionOk="0" h="675" w="1036">
                <a:moveTo>
                  <a:pt x="648" y="11"/>
                </a:moveTo>
                <a:cubicBezTo>
                  <a:pt x="584" y="19"/>
                  <a:pt x="464" y="33"/>
                  <a:pt x="390" y="53"/>
                </a:cubicBezTo>
                <a:cubicBezTo>
                  <a:pt x="316" y="73"/>
                  <a:pt x="246" y="100"/>
                  <a:pt x="206" y="129"/>
                </a:cubicBezTo>
                <a:cubicBezTo>
                  <a:pt x="166" y="158"/>
                  <a:pt x="183" y="201"/>
                  <a:pt x="152" y="229"/>
                </a:cubicBezTo>
                <a:cubicBezTo>
                  <a:pt x="121" y="257"/>
                  <a:pt x="44" y="259"/>
                  <a:pt x="22" y="297"/>
                </a:cubicBezTo>
                <a:cubicBezTo>
                  <a:pt x="0" y="335"/>
                  <a:pt x="0" y="427"/>
                  <a:pt x="18" y="459"/>
                </a:cubicBezTo>
                <a:cubicBezTo>
                  <a:pt x="36" y="491"/>
                  <a:pt x="59" y="484"/>
                  <a:pt x="132" y="489"/>
                </a:cubicBezTo>
                <a:cubicBezTo>
                  <a:pt x="205" y="494"/>
                  <a:pt x="380" y="478"/>
                  <a:pt x="458" y="489"/>
                </a:cubicBezTo>
                <a:cubicBezTo>
                  <a:pt x="536" y="500"/>
                  <a:pt x="549" y="527"/>
                  <a:pt x="598" y="555"/>
                </a:cubicBezTo>
                <a:cubicBezTo>
                  <a:pt x="647" y="583"/>
                  <a:pt x="707" y="639"/>
                  <a:pt x="752" y="657"/>
                </a:cubicBezTo>
                <a:cubicBezTo>
                  <a:pt x="797" y="675"/>
                  <a:pt x="837" y="670"/>
                  <a:pt x="870" y="661"/>
                </a:cubicBezTo>
                <a:cubicBezTo>
                  <a:pt x="903" y="652"/>
                  <a:pt x="932" y="639"/>
                  <a:pt x="952" y="603"/>
                </a:cubicBezTo>
                <a:cubicBezTo>
                  <a:pt x="972" y="567"/>
                  <a:pt x="981" y="497"/>
                  <a:pt x="992" y="445"/>
                </a:cubicBezTo>
                <a:cubicBezTo>
                  <a:pt x="1003" y="393"/>
                  <a:pt x="1013" y="347"/>
                  <a:pt x="1018" y="291"/>
                </a:cubicBezTo>
                <a:cubicBezTo>
                  <a:pt x="1023" y="235"/>
                  <a:pt x="1036" y="153"/>
                  <a:pt x="1022" y="107"/>
                </a:cubicBezTo>
                <a:cubicBezTo>
                  <a:pt x="1008" y="61"/>
                  <a:pt x="975" y="34"/>
                  <a:pt x="934" y="17"/>
                </a:cubicBezTo>
                <a:cubicBezTo>
                  <a:pt x="893" y="0"/>
                  <a:pt x="824" y="4"/>
                  <a:pt x="776" y="3"/>
                </a:cubicBezTo>
                <a:cubicBezTo>
                  <a:pt x="728" y="2"/>
                  <a:pt x="712" y="3"/>
                  <a:pt x="648" y="11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5" name="Google Shape;2235;p16"/>
          <p:cNvSpPr/>
          <p:nvPr/>
        </p:nvSpPr>
        <p:spPr>
          <a:xfrm>
            <a:off x="7205350" y="3289251"/>
            <a:ext cx="1458912" cy="317850"/>
          </a:xfrm>
          <a:prstGeom prst="triangle">
            <a:avLst>
              <a:gd fmla="val 50000" name="adj"/>
            </a:avLst>
          </a:prstGeom>
          <a:solidFill>
            <a:srgbClr val="9CDFF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rgbClr val="00CC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6" name="Google Shape;2236;p16"/>
          <p:cNvSpPr/>
          <p:nvPr/>
        </p:nvSpPr>
        <p:spPr>
          <a:xfrm>
            <a:off x="7712401" y="4683134"/>
            <a:ext cx="3079750" cy="1665288"/>
          </a:xfrm>
          <a:custGeom>
            <a:rect b="b" l="l" r="r" t="t"/>
            <a:pathLst>
              <a:path extrusionOk="0" h="1049" w="1940">
                <a:moveTo>
                  <a:pt x="952" y="26"/>
                </a:moveTo>
                <a:cubicBezTo>
                  <a:pt x="867" y="45"/>
                  <a:pt x="832" y="118"/>
                  <a:pt x="755" y="125"/>
                </a:cubicBezTo>
                <a:cubicBezTo>
                  <a:pt x="678" y="132"/>
                  <a:pt x="587" y="72"/>
                  <a:pt x="488" y="68"/>
                </a:cubicBezTo>
                <a:cubicBezTo>
                  <a:pt x="389" y="64"/>
                  <a:pt x="237" y="48"/>
                  <a:pt x="158" y="101"/>
                </a:cubicBezTo>
                <a:cubicBezTo>
                  <a:pt x="79" y="154"/>
                  <a:pt x="28" y="298"/>
                  <a:pt x="14" y="389"/>
                </a:cubicBezTo>
                <a:cubicBezTo>
                  <a:pt x="0" y="480"/>
                  <a:pt x="25" y="595"/>
                  <a:pt x="71" y="648"/>
                </a:cubicBezTo>
                <a:cubicBezTo>
                  <a:pt x="117" y="701"/>
                  <a:pt x="205" y="665"/>
                  <a:pt x="288" y="706"/>
                </a:cubicBezTo>
                <a:cubicBezTo>
                  <a:pt x="371" y="747"/>
                  <a:pt x="450" y="842"/>
                  <a:pt x="568" y="893"/>
                </a:cubicBezTo>
                <a:cubicBezTo>
                  <a:pt x="686" y="944"/>
                  <a:pt x="852" y="991"/>
                  <a:pt x="996" y="1014"/>
                </a:cubicBezTo>
                <a:cubicBezTo>
                  <a:pt x="1140" y="1036"/>
                  <a:pt x="1309" y="1049"/>
                  <a:pt x="1433" y="1031"/>
                </a:cubicBezTo>
                <a:cubicBezTo>
                  <a:pt x="1557" y="1012"/>
                  <a:pt x="1657" y="960"/>
                  <a:pt x="1739" y="907"/>
                </a:cubicBezTo>
                <a:cubicBezTo>
                  <a:pt x="1821" y="855"/>
                  <a:pt x="1906" y="824"/>
                  <a:pt x="1923" y="714"/>
                </a:cubicBezTo>
                <a:cubicBezTo>
                  <a:pt x="1940" y="604"/>
                  <a:pt x="1898" y="350"/>
                  <a:pt x="1839" y="251"/>
                </a:cubicBezTo>
                <a:cubicBezTo>
                  <a:pt x="1780" y="151"/>
                  <a:pt x="1662" y="153"/>
                  <a:pt x="1566" y="114"/>
                </a:cubicBezTo>
                <a:cubicBezTo>
                  <a:pt x="1470" y="76"/>
                  <a:pt x="1365" y="30"/>
                  <a:pt x="1263" y="15"/>
                </a:cubicBezTo>
                <a:cubicBezTo>
                  <a:pt x="1161" y="0"/>
                  <a:pt x="1037" y="8"/>
                  <a:pt x="952" y="26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7" name="Google Shape;2237;p16"/>
          <p:cNvSpPr txBox="1"/>
          <p:nvPr/>
        </p:nvSpPr>
        <p:spPr>
          <a:xfrm>
            <a:off x="7679274" y="1488461"/>
            <a:ext cx="1339406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mobile network</a:t>
            </a:r>
            <a:endParaRPr/>
          </a:p>
        </p:txBody>
      </p:sp>
      <p:sp>
        <p:nvSpPr>
          <p:cNvPr id="2238" name="Google Shape;2238;p16"/>
          <p:cNvSpPr txBox="1"/>
          <p:nvPr/>
        </p:nvSpPr>
        <p:spPr>
          <a:xfrm>
            <a:off x="7330835" y="4191922"/>
            <a:ext cx="1955646" cy="2689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home network</a:t>
            </a:r>
            <a:endParaRPr/>
          </a:p>
        </p:txBody>
      </p:sp>
      <p:sp>
        <p:nvSpPr>
          <p:cNvPr id="2239" name="Google Shape;2239;p16"/>
          <p:cNvSpPr txBox="1"/>
          <p:nvPr/>
        </p:nvSpPr>
        <p:spPr>
          <a:xfrm>
            <a:off x="7306908" y="5779775"/>
            <a:ext cx="1195135" cy="4412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enterprise</a:t>
            </a:r>
            <a:endParaRPr/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        network</a:t>
            </a:r>
            <a:endParaRPr/>
          </a:p>
        </p:txBody>
      </p:sp>
      <p:sp>
        <p:nvSpPr>
          <p:cNvPr id="2240" name="Google Shape;2240;p16"/>
          <p:cNvSpPr/>
          <p:nvPr/>
        </p:nvSpPr>
        <p:spPr>
          <a:xfrm>
            <a:off x="10222146" y="3179540"/>
            <a:ext cx="1273167" cy="1935748"/>
          </a:xfrm>
          <a:custGeom>
            <a:rect b="b" l="l" r="r" t="t"/>
            <a:pathLst>
              <a:path extrusionOk="0" h="1952840" w="1447873">
                <a:moveTo>
                  <a:pt x="35803" y="439993"/>
                </a:moveTo>
                <a:cubicBezTo>
                  <a:pt x="-891" y="618304"/>
                  <a:pt x="-14075" y="936031"/>
                  <a:pt x="18740" y="1122579"/>
                </a:cubicBezTo>
                <a:cubicBezTo>
                  <a:pt x="51555" y="1309127"/>
                  <a:pt x="47344" y="1425517"/>
                  <a:pt x="232695" y="1559284"/>
                </a:cubicBezTo>
                <a:cubicBezTo>
                  <a:pt x="418046" y="1693051"/>
                  <a:pt x="930426" y="1882091"/>
                  <a:pt x="1130848" y="1925181"/>
                </a:cubicBezTo>
                <a:cubicBezTo>
                  <a:pt x="1331270" y="1968271"/>
                  <a:pt x="1391533" y="1979726"/>
                  <a:pt x="1435226" y="1817827"/>
                </a:cubicBezTo>
                <a:cubicBezTo>
                  <a:pt x="1478919" y="1655928"/>
                  <a:pt x="1395587" y="1244347"/>
                  <a:pt x="1393007" y="953785"/>
                </a:cubicBezTo>
                <a:cubicBezTo>
                  <a:pt x="1390427" y="663223"/>
                  <a:pt x="1458740" y="183063"/>
                  <a:pt x="1419747" y="74455"/>
                </a:cubicBezTo>
                <a:cubicBezTo>
                  <a:pt x="1380754" y="-34153"/>
                  <a:pt x="469560" y="-8212"/>
                  <a:pt x="238903" y="52711"/>
                </a:cubicBezTo>
                <a:cubicBezTo>
                  <a:pt x="8246" y="113634"/>
                  <a:pt x="72497" y="261682"/>
                  <a:pt x="35803" y="439993"/>
                </a:cubicBezTo>
                <a:close/>
              </a:path>
            </a:pathLst>
          </a:custGeom>
          <a:gradFill>
            <a:gsLst>
              <a:gs pos="0">
                <a:srgbClr val="9CDFF9"/>
              </a:gs>
              <a:gs pos="58999">
                <a:srgbClr val="DDEAF6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241" name="Google Shape;2241;p16"/>
          <p:cNvGrpSpPr/>
          <p:nvPr/>
        </p:nvGrpSpPr>
        <p:grpSpPr>
          <a:xfrm>
            <a:off x="10837700" y="3928050"/>
            <a:ext cx="687393" cy="721548"/>
            <a:chOff x="5203089" y="1751190"/>
            <a:chExt cx="858331" cy="662414"/>
          </a:xfrm>
        </p:grpSpPr>
        <p:sp>
          <p:nvSpPr>
            <p:cNvPr id="2242" name="Google Shape;2242;p16"/>
            <p:cNvSpPr/>
            <p:nvPr/>
          </p:nvSpPr>
          <p:spPr>
            <a:xfrm>
              <a:off x="5536769" y="1751190"/>
              <a:ext cx="524651" cy="662124"/>
            </a:xfrm>
            <a:custGeom>
              <a:rect b="b" l="l" r="r" t="t"/>
              <a:pathLst>
                <a:path extrusionOk="0" h="662124" w="524651">
                  <a:moveTo>
                    <a:pt x="10856" y="658506"/>
                  </a:moveTo>
                  <a:cubicBezTo>
                    <a:pt x="8443" y="463125"/>
                    <a:pt x="2413" y="278598"/>
                    <a:pt x="0" y="83217"/>
                  </a:cubicBezTo>
                  <a:lnTo>
                    <a:pt x="249661" y="0"/>
                  </a:lnTo>
                  <a:lnTo>
                    <a:pt x="521033" y="68746"/>
                  </a:lnTo>
                  <a:lnTo>
                    <a:pt x="524651" y="662124"/>
                  </a:lnTo>
                  <a:lnTo>
                    <a:pt x="10856" y="658506"/>
                  </a:lnTo>
                  <a:close/>
                </a:path>
              </a:pathLst>
            </a:custGeom>
            <a:solidFill>
              <a:srgbClr val="E0EBF1"/>
            </a:solidFill>
            <a:ln cap="flat" cmpd="sng" w="12700">
              <a:solidFill>
                <a:srgbClr val="0000A8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3" name="Google Shape;2243;p16"/>
            <p:cNvSpPr/>
            <p:nvPr/>
          </p:nvSpPr>
          <p:spPr>
            <a:xfrm>
              <a:off x="5203089" y="1921244"/>
              <a:ext cx="651290" cy="492070"/>
            </a:xfrm>
            <a:custGeom>
              <a:rect b="b" l="l" r="r" t="t"/>
              <a:pathLst>
                <a:path extrusionOk="0" h="492070" w="651290">
                  <a:moveTo>
                    <a:pt x="3618" y="492070"/>
                  </a:moveTo>
                  <a:lnTo>
                    <a:pt x="0" y="141108"/>
                  </a:lnTo>
                  <a:lnTo>
                    <a:pt x="423338" y="0"/>
                  </a:lnTo>
                  <a:lnTo>
                    <a:pt x="647672" y="57891"/>
                  </a:lnTo>
                  <a:lnTo>
                    <a:pt x="651290" y="492070"/>
                  </a:lnTo>
                  <a:lnTo>
                    <a:pt x="3618" y="492070"/>
                  </a:lnTo>
                  <a:close/>
                </a:path>
              </a:pathLst>
            </a:custGeom>
            <a:solidFill>
              <a:srgbClr val="E0EBF1"/>
            </a:solidFill>
            <a:ln cap="flat" cmpd="sng" w="12700">
              <a:solidFill>
                <a:srgbClr val="0000A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244" name="Google Shape;2244;p16"/>
            <p:cNvCxnSpPr/>
            <p:nvPr/>
          </p:nvCxnSpPr>
          <p:spPr>
            <a:xfrm flipH="1" rot="10800000">
              <a:off x="5270526" y="2029553"/>
              <a:ext cx="295249" cy="73468"/>
            </a:xfrm>
            <a:prstGeom prst="straightConnector1">
              <a:avLst/>
            </a:prstGeom>
            <a:noFill/>
            <a:ln cap="flat" cmpd="sng" w="444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245" name="Google Shape;2245;p16"/>
            <p:cNvCxnSpPr/>
            <p:nvPr/>
          </p:nvCxnSpPr>
          <p:spPr>
            <a:xfrm flipH="1" rot="10800000">
              <a:off x="5275406" y="2261710"/>
              <a:ext cx="290369" cy="16752"/>
            </a:xfrm>
            <a:prstGeom prst="straightConnector1">
              <a:avLst/>
            </a:prstGeom>
            <a:noFill/>
            <a:ln cap="flat" cmpd="sng" w="444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246" name="Google Shape;2246;p16"/>
            <p:cNvCxnSpPr/>
            <p:nvPr/>
          </p:nvCxnSpPr>
          <p:spPr>
            <a:xfrm flipH="1" rot="10800000">
              <a:off x="5275406" y="2151772"/>
              <a:ext cx="290369" cy="48402"/>
            </a:xfrm>
            <a:prstGeom prst="straightConnector1">
              <a:avLst/>
            </a:prstGeom>
            <a:noFill/>
            <a:ln cap="flat" cmpd="sng" w="444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247" name="Google Shape;2247;p16"/>
            <p:cNvCxnSpPr/>
            <p:nvPr/>
          </p:nvCxnSpPr>
          <p:spPr>
            <a:xfrm>
              <a:off x="5270094" y="2354086"/>
              <a:ext cx="295681" cy="0"/>
            </a:xfrm>
            <a:prstGeom prst="straightConnector1">
              <a:avLst/>
            </a:prstGeom>
            <a:noFill/>
            <a:ln cap="flat" cmpd="sng" w="444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248" name="Google Shape;2248;p16"/>
            <p:cNvCxnSpPr/>
            <p:nvPr/>
          </p:nvCxnSpPr>
          <p:spPr>
            <a:xfrm rot="10800000">
              <a:off x="5950242" y="1866900"/>
              <a:ext cx="0" cy="465273"/>
            </a:xfrm>
            <a:prstGeom prst="straightConnector1">
              <a:avLst/>
            </a:prstGeom>
            <a:noFill/>
            <a:ln cap="flat" cmpd="sng" w="44450">
              <a:solidFill>
                <a:schemeClr val="lt1"/>
              </a:solidFill>
              <a:prstDash val="dash"/>
              <a:miter lim="800000"/>
              <a:headEnd len="sm" w="sm" type="none"/>
              <a:tailEnd len="sm" w="sm" type="none"/>
            </a:ln>
          </p:spPr>
        </p:cxnSp>
        <p:cxnSp>
          <p:nvCxnSpPr>
            <p:cNvPr id="2249" name="Google Shape;2249;p16"/>
            <p:cNvCxnSpPr/>
            <p:nvPr/>
          </p:nvCxnSpPr>
          <p:spPr>
            <a:xfrm>
              <a:off x="5628589" y="1936750"/>
              <a:ext cx="0" cy="476854"/>
            </a:xfrm>
            <a:prstGeom prst="straightConnector1">
              <a:avLst/>
            </a:prstGeom>
            <a:noFill/>
            <a:ln cap="flat" cmpd="sng" w="15875">
              <a:solidFill>
                <a:srgbClr val="0000A8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2250" name="Google Shape;2250;p16"/>
          <p:cNvGrpSpPr/>
          <p:nvPr/>
        </p:nvGrpSpPr>
        <p:grpSpPr>
          <a:xfrm>
            <a:off x="10771171" y="3194171"/>
            <a:ext cx="594613" cy="648336"/>
            <a:chOff x="5203089" y="1751190"/>
            <a:chExt cx="858331" cy="662414"/>
          </a:xfrm>
        </p:grpSpPr>
        <p:sp>
          <p:nvSpPr>
            <p:cNvPr id="2251" name="Google Shape;2251;p16"/>
            <p:cNvSpPr/>
            <p:nvPr/>
          </p:nvSpPr>
          <p:spPr>
            <a:xfrm>
              <a:off x="5536769" y="1751190"/>
              <a:ext cx="524651" cy="662124"/>
            </a:xfrm>
            <a:custGeom>
              <a:rect b="b" l="l" r="r" t="t"/>
              <a:pathLst>
                <a:path extrusionOk="0" h="662124" w="524651">
                  <a:moveTo>
                    <a:pt x="10856" y="658506"/>
                  </a:moveTo>
                  <a:cubicBezTo>
                    <a:pt x="8443" y="463125"/>
                    <a:pt x="2413" y="278598"/>
                    <a:pt x="0" y="83217"/>
                  </a:cubicBezTo>
                  <a:lnTo>
                    <a:pt x="249661" y="0"/>
                  </a:lnTo>
                  <a:lnTo>
                    <a:pt x="521033" y="68746"/>
                  </a:lnTo>
                  <a:lnTo>
                    <a:pt x="524651" y="662124"/>
                  </a:lnTo>
                  <a:lnTo>
                    <a:pt x="10856" y="658506"/>
                  </a:lnTo>
                  <a:close/>
                </a:path>
              </a:pathLst>
            </a:custGeom>
            <a:solidFill>
              <a:srgbClr val="E0EBF1"/>
            </a:solidFill>
            <a:ln cap="flat" cmpd="sng" w="12700">
              <a:solidFill>
                <a:srgbClr val="0000A8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2" name="Google Shape;2252;p16"/>
            <p:cNvSpPr/>
            <p:nvPr/>
          </p:nvSpPr>
          <p:spPr>
            <a:xfrm>
              <a:off x="5203089" y="1921244"/>
              <a:ext cx="651290" cy="492070"/>
            </a:xfrm>
            <a:custGeom>
              <a:rect b="b" l="l" r="r" t="t"/>
              <a:pathLst>
                <a:path extrusionOk="0" h="492070" w="651290">
                  <a:moveTo>
                    <a:pt x="3618" y="492070"/>
                  </a:moveTo>
                  <a:lnTo>
                    <a:pt x="0" y="141108"/>
                  </a:lnTo>
                  <a:lnTo>
                    <a:pt x="423338" y="0"/>
                  </a:lnTo>
                  <a:lnTo>
                    <a:pt x="647672" y="57891"/>
                  </a:lnTo>
                  <a:lnTo>
                    <a:pt x="651290" y="492070"/>
                  </a:lnTo>
                  <a:lnTo>
                    <a:pt x="3618" y="492070"/>
                  </a:lnTo>
                  <a:close/>
                </a:path>
              </a:pathLst>
            </a:custGeom>
            <a:solidFill>
              <a:srgbClr val="E0EBF1"/>
            </a:solidFill>
            <a:ln cap="flat" cmpd="sng" w="12700">
              <a:solidFill>
                <a:srgbClr val="0000A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253" name="Google Shape;2253;p16"/>
            <p:cNvCxnSpPr/>
            <p:nvPr/>
          </p:nvCxnSpPr>
          <p:spPr>
            <a:xfrm flipH="1" rot="10800000">
              <a:off x="5270526" y="2029553"/>
              <a:ext cx="295249" cy="73468"/>
            </a:xfrm>
            <a:prstGeom prst="straightConnector1">
              <a:avLst/>
            </a:prstGeom>
            <a:noFill/>
            <a:ln cap="flat" cmpd="sng" w="444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254" name="Google Shape;2254;p16"/>
            <p:cNvCxnSpPr/>
            <p:nvPr/>
          </p:nvCxnSpPr>
          <p:spPr>
            <a:xfrm flipH="1" rot="10800000">
              <a:off x="5275406" y="2261710"/>
              <a:ext cx="290369" cy="16752"/>
            </a:xfrm>
            <a:prstGeom prst="straightConnector1">
              <a:avLst/>
            </a:prstGeom>
            <a:noFill/>
            <a:ln cap="flat" cmpd="sng" w="444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255" name="Google Shape;2255;p16"/>
            <p:cNvCxnSpPr/>
            <p:nvPr/>
          </p:nvCxnSpPr>
          <p:spPr>
            <a:xfrm flipH="1" rot="10800000">
              <a:off x="5275406" y="2151772"/>
              <a:ext cx="290369" cy="48402"/>
            </a:xfrm>
            <a:prstGeom prst="straightConnector1">
              <a:avLst/>
            </a:prstGeom>
            <a:noFill/>
            <a:ln cap="flat" cmpd="sng" w="444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256" name="Google Shape;2256;p16"/>
            <p:cNvCxnSpPr/>
            <p:nvPr/>
          </p:nvCxnSpPr>
          <p:spPr>
            <a:xfrm>
              <a:off x="5270094" y="2354086"/>
              <a:ext cx="295681" cy="0"/>
            </a:xfrm>
            <a:prstGeom prst="straightConnector1">
              <a:avLst/>
            </a:prstGeom>
            <a:noFill/>
            <a:ln cap="flat" cmpd="sng" w="444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257" name="Google Shape;2257;p16"/>
            <p:cNvCxnSpPr/>
            <p:nvPr/>
          </p:nvCxnSpPr>
          <p:spPr>
            <a:xfrm rot="10800000">
              <a:off x="5950242" y="1866900"/>
              <a:ext cx="0" cy="465273"/>
            </a:xfrm>
            <a:prstGeom prst="straightConnector1">
              <a:avLst/>
            </a:prstGeom>
            <a:noFill/>
            <a:ln cap="flat" cmpd="sng" w="44450">
              <a:solidFill>
                <a:schemeClr val="lt1"/>
              </a:solidFill>
              <a:prstDash val="dash"/>
              <a:miter lim="800000"/>
              <a:headEnd len="sm" w="sm" type="none"/>
              <a:tailEnd len="sm" w="sm" type="none"/>
            </a:ln>
          </p:spPr>
        </p:cxnSp>
        <p:cxnSp>
          <p:nvCxnSpPr>
            <p:cNvPr id="2258" name="Google Shape;2258;p16"/>
            <p:cNvCxnSpPr/>
            <p:nvPr/>
          </p:nvCxnSpPr>
          <p:spPr>
            <a:xfrm>
              <a:off x="5628589" y="1936750"/>
              <a:ext cx="0" cy="476854"/>
            </a:xfrm>
            <a:prstGeom prst="straightConnector1">
              <a:avLst/>
            </a:prstGeom>
            <a:noFill/>
            <a:ln cap="flat" cmpd="sng" w="15875">
              <a:solidFill>
                <a:srgbClr val="0000A8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2259" name="Google Shape;2259;p16"/>
          <p:cNvSpPr/>
          <p:nvPr/>
        </p:nvSpPr>
        <p:spPr>
          <a:xfrm>
            <a:off x="9540813" y="1782042"/>
            <a:ext cx="1497864" cy="1386455"/>
          </a:xfrm>
          <a:custGeom>
            <a:rect b="b" l="l" r="r" t="t"/>
            <a:pathLst>
              <a:path extrusionOk="0" h="1796376" w="1634267">
                <a:moveTo>
                  <a:pt x="147252" y="113266"/>
                </a:moveTo>
                <a:cubicBezTo>
                  <a:pt x="-139307" y="245497"/>
                  <a:pt x="69849" y="655289"/>
                  <a:pt x="131452" y="927943"/>
                </a:cubicBezTo>
                <a:cubicBezTo>
                  <a:pt x="193055" y="1200597"/>
                  <a:pt x="345759" y="1645108"/>
                  <a:pt x="516868" y="1749191"/>
                </a:cubicBezTo>
                <a:cubicBezTo>
                  <a:pt x="687977" y="1853274"/>
                  <a:pt x="1013294" y="1784070"/>
                  <a:pt x="1158108" y="1552442"/>
                </a:cubicBezTo>
                <a:cubicBezTo>
                  <a:pt x="1302922" y="1320814"/>
                  <a:pt x="1525272" y="1647197"/>
                  <a:pt x="1598914" y="1498556"/>
                </a:cubicBezTo>
                <a:cubicBezTo>
                  <a:pt x="1672556" y="1349916"/>
                  <a:pt x="1609877" y="897136"/>
                  <a:pt x="1599962" y="660599"/>
                </a:cubicBezTo>
                <a:cubicBezTo>
                  <a:pt x="1590047" y="424062"/>
                  <a:pt x="1578419" y="187943"/>
                  <a:pt x="1539426" y="79335"/>
                </a:cubicBezTo>
                <a:cubicBezTo>
                  <a:pt x="1500433" y="-29273"/>
                  <a:pt x="1202565" y="3293"/>
                  <a:pt x="970536" y="8948"/>
                </a:cubicBezTo>
                <a:cubicBezTo>
                  <a:pt x="738507" y="14603"/>
                  <a:pt x="433811" y="-18965"/>
                  <a:pt x="147252" y="113266"/>
                </a:cubicBezTo>
                <a:close/>
              </a:path>
            </a:pathLst>
          </a:custGeom>
          <a:gradFill>
            <a:gsLst>
              <a:gs pos="0">
                <a:srgbClr val="9CDFF9"/>
              </a:gs>
              <a:gs pos="57000">
                <a:srgbClr val="DDEAF6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0" name="Google Shape;2260;p16"/>
          <p:cNvSpPr txBox="1"/>
          <p:nvPr/>
        </p:nvSpPr>
        <p:spPr>
          <a:xfrm>
            <a:off x="9427201" y="1851195"/>
            <a:ext cx="1725088" cy="2862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national or global ISP</a:t>
            </a:r>
            <a:endParaRPr/>
          </a:p>
        </p:txBody>
      </p:sp>
      <p:sp>
        <p:nvSpPr>
          <p:cNvPr id="2261" name="Google Shape;2261;p16"/>
          <p:cNvSpPr/>
          <p:nvPr/>
        </p:nvSpPr>
        <p:spPr>
          <a:xfrm>
            <a:off x="9279068" y="3677908"/>
            <a:ext cx="305749" cy="197847"/>
          </a:xfrm>
          <a:prstGeom prst="rect">
            <a:avLst/>
          </a:prstGeom>
          <a:solidFill>
            <a:srgbClr val="9CDFF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2" name="Google Shape;2262;p16"/>
          <p:cNvSpPr txBox="1"/>
          <p:nvPr/>
        </p:nvSpPr>
        <p:spPr>
          <a:xfrm>
            <a:off x="8766162" y="3447919"/>
            <a:ext cx="1040639" cy="4801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local or regional ISP</a:t>
            </a:r>
            <a:endParaRPr/>
          </a:p>
        </p:txBody>
      </p:sp>
      <p:sp>
        <p:nvSpPr>
          <p:cNvPr id="2263" name="Google Shape;2263;p16"/>
          <p:cNvSpPr txBox="1"/>
          <p:nvPr/>
        </p:nvSpPr>
        <p:spPr>
          <a:xfrm>
            <a:off x="10917767" y="4677937"/>
            <a:ext cx="813043" cy="3831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b="0" i="0" lang="en-US" sz="105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datacenter 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b="0" i="0" lang="en-US" sz="105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network</a:t>
            </a:r>
            <a:endParaRPr/>
          </a:p>
        </p:txBody>
      </p:sp>
      <p:sp>
        <p:nvSpPr>
          <p:cNvPr id="2264" name="Google Shape;2264;p16"/>
          <p:cNvSpPr txBox="1"/>
          <p:nvPr/>
        </p:nvSpPr>
        <p:spPr>
          <a:xfrm>
            <a:off x="10063018" y="4228248"/>
            <a:ext cx="843051" cy="6740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content 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provider 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network</a:t>
            </a:r>
            <a:endParaRPr b="0" i="0" sz="1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265" name="Google Shape;2265;p16"/>
          <p:cNvCxnSpPr/>
          <p:nvPr/>
        </p:nvCxnSpPr>
        <p:spPr>
          <a:xfrm rot="10800000">
            <a:off x="10559920" y="3580125"/>
            <a:ext cx="412964" cy="63712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266" name="Google Shape;2266;p16"/>
          <p:cNvCxnSpPr/>
          <p:nvPr/>
        </p:nvCxnSpPr>
        <p:spPr>
          <a:xfrm rot="10800000">
            <a:off x="10660835" y="3640684"/>
            <a:ext cx="345866" cy="738975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267" name="Google Shape;2267;p16"/>
          <p:cNvCxnSpPr/>
          <p:nvPr/>
        </p:nvCxnSpPr>
        <p:spPr>
          <a:xfrm flipH="1" rot="10800000">
            <a:off x="10636897" y="3633421"/>
            <a:ext cx="335987" cy="39534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268" name="Google Shape;2268;p16"/>
          <p:cNvCxnSpPr/>
          <p:nvPr/>
        </p:nvCxnSpPr>
        <p:spPr>
          <a:xfrm rot="10800000">
            <a:off x="10570774" y="3594896"/>
            <a:ext cx="1" cy="485748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269" name="Google Shape;2269;p16"/>
          <p:cNvCxnSpPr/>
          <p:nvPr/>
        </p:nvCxnSpPr>
        <p:spPr>
          <a:xfrm rot="10800000">
            <a:off x="10550620" y="4071642"/>
            <a:ext cx="508543" cy="348647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270" name="Google Shape;2270;p16"/>
          <p:cNvCxnSpPr/>
          <p:nvPr/>
        </p:nvCxnSpPr>
        <p:spPr>
          <a:xfrm rot="10800000">
            <a:off x="9895195" y="4087742"/>
            <a:ext cx="655425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271" name="Google Shape;2271;p16"/>
          <p:cNvCxnSpPr/>
          <p:nvPr/>
        </p:nvCxnSpPr>
        <p:spPr>
          <a:xfrm rot="10800000">
            <a:off x="9219616" y="4087742"/>
            <a:ext cx="655425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272" name="Google Shape;2272;p16"/>
          <p:cNvCxnSpPr/>
          <p:nvPr/>
        </p:nvCxnSpPr>
        <p:spPr>
          <a:xfrm flipH="1">
            <a:off x="9276868" y="3507672"/>
            <a:ext cx="382424" cy="51705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273" name="Google Shape;2273;p16"/>
          <p:cNvCxnSpPr/>
          <p:nvPr/>
        </p:nvCxnSpPr>
        <p:spPr>
          <a:xfrm>
            <a:off x="9733069" y="3507672"/>
            <a:ext cx="0" cy="540294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274" name="Google Shape;2274;p16"/>
          <p:cNvCxnSpPr/>
          <p:nvPr/>
        </p:nvCxnSpPr>
        <p:spPr>
          <a:xfrm>
            <a:off x="10137668" y="2754692"/>
            <a:ext cx="488174" cy="839333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275" name="Google Shape;2275;p16"/>
          <p:cNvCxnSpPr/>
          <p:nvPr/>
        </p:nvCxnSpPr>
        <p:spPr>
          <a:xfrm flipH="1">
            <a:off x="9798719" y="2695013"/>
            <a:ext cx="380432" cy="694807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276" name="Google Shape;2276;p16"/>
          <p:cNvCxnSpPr/>
          <p:nvPr/>
        </p:nvCxnSpPr>
        <p:spPr>
          <a:xfrm flipH="1">
            <a:off x="10100635" y="2169432"/>
            <a:ext cx="761467" cy="577355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277" name="Google Shape;2277;p16"/>
          <p:cNvCxnSpPr/>
          <p:nvPr/>
        </p:nvCxnSpPr>
        <p:spPr>
          <a:xfrm flipH="1">
            <a:off x="10100635" y="2268313"/>
            <a:ext cx="3970" cy="518461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278" name="Google Shape;2278;p16"/>
          <p:cNvCxnSpPr/>
          <p:nvPr/>
        </p:nvCxnSpPr>
        <p:spPr>
          <a:xfrm flipH="1">
            <a:off x="10672135" y="2200506"/>
            <a:ext cx="149360" cy="518461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279" name="Google Shape;2279;p16"/>
          <p:cNvCxnSpPr/>
          <p:nvPr/>
        </p:nvCxnSpPr>
        <p:spPr>
          <a:xfrm flipH="1">
            <a:off x="10142166" y="2718967"/>
            <a:ext cx="574283" cy="2782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280" name="Google Shape;2280;p16"/>
          <p:cNvCxnSpPr/>
          <p:nvPr/>
        </p:nvCxnSpPr>
        <p:spPr>
          <a:xfrm flipH="1">
            <a:off x="10069542" y="2169432"/>
            <a:ext cx="788589" cy="98881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281" name="Google Shape;2281;p16"/>
          <p:cNvCxnSpPr/>
          <p:nvPr/>
        </p:nvCxnSpPr>
        <p:spPr>
          <a:xfrm flipH="1">
            <a:off x="10862103" y="2127325"/>
            <a:ext cx="279002" cy="42107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282" name="Google Shape;2282;p16"/>
          <p:cNvCxnSpPr/>
          <p:nvPr/>
        </p:nvCxnSpPr>
        <p:spPr>
          <a:xfrm rot="10800000">
            <a:off x="10681994" y="2718967"/>
            <a:ext cx="353541" cy="67807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283" name="Google Shape;2283;p16"/>
          <p:cNvCxnSpPr/>
          <p:nvPr/>
        </p:nvCxnSpPr>
        <p:spPr>
          <a:xfrm flipH="1">
            <a:off x="8769223" y="2268313"/>
            <a:ext cx="1300319" cy="606622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284" name="Google Shape;2284;p16"/>
          <p:cNvCxnSpPr/>
          <p:nvPr/>
        </p:nvCxnSpPr>
        <p:spPr>
          <a:xfrm flipH="1" rot="10800000">
            <a:off x="9378705" y="4113379"/>
            <a:ext cx="429324" cy="705603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85" name="Google Shape;2285;p16"/>
          <p:cNvCxnSpPr/>
          <p:nvPr/>
        </p:nvCxnSpPr>
        <p:spPr>
          <a:xfrm flipH="1" rot="10800000">
            <a:off x="8244554" y="4047456"/>
            <a:ext cx="969051" cy="3175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86" name="Google Shape;2286;p16"/>
          <p:cNvSpPr/>
          <p:nvPr/>
        </p:nvSpPr>
        <p:spPr>
          <a:xfrm>
            <a:off x="8174541" y="2292995"/>
            <a:ext cx="52388" cy="49485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87" name="Google Shape;2287;p16"/>
          <p:cNvGrpSpPr/>
          <p:nvPr/>
        </p:nvGrpSpPr>
        <p:grpSpPr>
          <a:xfrm>
            <a:off x="10410609" y="3496138"/>
            <a:ext cx="353678" cy="198344"/>
            <a:chOff x="7493876" y="2774731"/>
            <a:chExt cx="1481958" cy="894622"/>
          </a:xfrm>
        </p:grpSpPr>
        <p:sp>
          <p:nvSpPr>
            <p:cNvPr id="2288" name="Google Shape;2288;p16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2289" name="Google Shape;2289;p16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2290" name="Google Shape;2290;p16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2291" name="Google Shape;2291;p16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92" name="Google Shape;2292;p16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93" name="Google Shape;2293;p16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94" name="Google Shape;2294;p16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295" name="Google Shape;2295;p16"/>
          <p:cNvGrpSpPr/>
          <p:nvPr/>
        </p:nvGrpSpPr>
        <p:grpSpPr>
          <a:xfrm>
            <a:off x="9948724" y="2202292"/>
            <a:ext cx="353678" cy="198344"/>
            <a:chOff x="7493876" y="2774731"/>
            <a:chExt cx="1481958" cy="894622"/>
          </a:xfrm>
        </p:grpSpPr>
        <p:sp>
          <p:nvSpPr>
            <p:cNvPr id="2296" name="Google Shape;2296;p16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2297" name="Google Shape;2297;p16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2298" name="Google Shape;2298;p16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2299" name="Google Shape;2299;p16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00" name="Google Shape;2300;p16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01" name="Google Shape;2301;p16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02" name="Google Shape;2302;p16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303" name="Google Shape;2303;p16"/>
          <p:cNvGrpSpPr/>
          <p:nvPr/>
        </p:nvGrpSpPr>
        <p:grpSpPr>
          <a:xfrm>
            <a:off x="10527214" y="2613367"/>
            <a:ext cx="353678" cy="198344"/>
            <a:chOff x="7493876" y="2774731"/>
            <a:chExt cx="1481958" cy="894622"/>
          </a:xfrm>
        </p:grpSpPr>
        <p:sp>
          <p:nvSpPr>
            <p:cNvPr id="2304" name="Google Shape;2304;p16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2305" name="Google Shape;2305;p16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2306" name="Google Shape;2306;p16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2307" name="Google Shape;2307;p16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08" name="Google Shape;2308;p16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09" name="Google Shape;2309;p16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10" name="Google Shape;2310;p16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311" name="Google Shape;2311;p16"/>
          <p:cNvGrpSpPr/>
          <p:nvPr/>
        </p:nvGrpSpPr>
        <p:grpSpPr>
          <a:xfrm>
            <a:off x="10643825" y="2107963"/>
            <a:ext cx="353678" cy="198344"/>
            <a:chOff x="7493876" y="2774731"/>
            <a:chExt cx="1481958" cy="894622"/>
          </a:xfrm>
        </p:grpSpPr>
        <p:sp>
          <p:nvSpPr>
            <p:cNvPr id="2312" name="Google Shape;2312;p16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2313" name="Google Shape;2313;p16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2314" name="Google Shape;2314;p16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2315" name="Google Shape;2315;p16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16" name="Google Shape;2316;p16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17" name="Google Shape;2317;p16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18" name="Google Shape;2318;p16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319" name="Google Shape;2319;p16"/>
          <p:cNvGrpSpPr/>
          <p:nvPr/>
        </p:nvGrpSpPr>
        <p:grpSpPr>
          <a:xfrm>
            <a:off x="9098788" y="3956624"/>
            <a:ext cx="367224" cy="240304"/>
            <a:chOff x="7493876" y="2774731"/>
            <a:chExt cx="1481958" cy="894622"/>
          </a:xfrm>
        </p:grpSpPr>
        <p:sp>
          <p:nvSpPr>
            <p:cNvPr id="2320" name="Google Shape;2320;p16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2321" name="Google Shape;2321;p16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2322" name="Google Shape;2322;p16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2323" name="Google Shape;2323;p16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24" name="Google Shape;2324;p16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25" name="Google Shape;2325;p16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26" name="Google Shape;2326;p16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327" name="Google Shape;2327;p16"/>
          <p:cNvGrpSpPr/>
          <p:nvPr/>
        </p:nvGrpSpPr>
        <p:grpSpPr>
          <a:xfrm>
            <a:off x="9980126" y="2661565"/>
            <a:ext cx="353678" cy="198344"/>
            <a:chOff x="7493876" y="2774731"/>
            <a:chExt cx="1481958" cy="894622"/>
          </a:xfrm>
        </p:grpSpPr>
        <p:sp>
          <p:nvSpPr>
            <p:cNvPr id="2328" name="Google Shape;2328;p16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2329" name="Google Shape;2329;p16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2330" name="Google Shape;2330;p16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2331" name="Google Shape;2331;p16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32" name="Google Shape;2332;p16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33" name="Google Shape;2333;p16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34" name="Google Shape;2334;p16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335" name="Google Shape;2335;p16"/>
          <p:cNvGrpSpPr/>
          <p:nvPr/>
        </p:nvGrpSpPr>
        <p:grpSpPr>
          <a:xfrm>
            <a:off x="9497138" y="3394032"/>
            <a:ext cx="367224" cy="240304"/>
            <a:chOff x="7493876" y="2774731"/>
            <a:chExt cx="1481958" cy="894622"/>
          </a:xfrm>
        </p:grpSpPr>
        <p:sp>
          <p:nvSpPr>
            <p:cNvPr id="2336" name="Google Shape;2336;p16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2337" name="Google Shape;2337;p16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2338" name="Google Shape;2338;p16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2339" name="Google Shape;2339;p16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40" name="Google Shape;2340;p16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41" name="Google Shape;2341;p16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42" name="Google Shape;2342;p16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343" name="Google Shape;2343;p16"/>
          <p:cNvGrpSpPr/>
          <p:nvPr/>
        </p:nvGrpSpPr>
        <p:grpSpPr>
          <a:xfrm>
            <a:off x="9601554" y="3999763"/>
            <a:ext cx="367224" cy="240304"/>
            <a:chOff x="7493876" y="2774731"/>
            <a:chExt cx="1481958" cy="894622"/>
          </a:xfrm>
        </p:grpSpPr>
        <p:sp>
          <p:nvSpPr>
            <p:cNvPr id="2344" name="Google Shape;2344;p16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2345" name="Google Shape;2345;p16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2346" name="Google Shape;2346;p16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2347" name="Google Shape;2347;p16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48" name="Google Shape;2348;p16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49" name="Google Shape;2349;p16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50" name="Google Shape;2350;p16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351" name="Google Shape;2351;p16"/>
          <p:cNvGrpSpPr/>
          <p:nvPr/>
        </p:nvGrpSpPr>
        <p:grpSpPr>
          <a:xfrm>
            <a:off x="10375259" y="3992325"/>
            <a:ext cx="353678" cy="198344"/>
            <a:chOff x="7493876" y="2774731"/>
            <a:chExt cx="1481958" cy="894622"/>
          </a:xfrm>
        </p:grpSpPr>
        <p:sp>
          <p:nvSpPr>
            <p:cNvPr id="2352" name="Google Shape;2352;p16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2353" name="Google Shape;2353;p16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2354" name="Google Shape;2354;p16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2355" name="Google Shape;2355;p16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56" name="Google Shape;2356;p16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57" name="Google Shape;2357;p16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58" name="Google Shape;2358;p16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descr="iphone_stylized_small" id="2359" name="Google Shape;2359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09572" y="1917025"/>
            <a:ext cx="136841" cy="32846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aptop_keyboard" id="2360" name="Google Shape;2360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flipH="1" rot="109064">
            <a:off x="7464781" y="2605090"/>
            <a:ext cx="437221" cy="159511"/>
          </a:xfrm>
          <a:prstGeom prst="rect">
            <a:avLst/>
          </a:prstGeom>
          <a:noFill/>
          <a:ln>
            <a:noFill/>
          </a:ln>
        </p:spPr>
      </p:pic>
      <p:sp>
        <p:nvSpPr>
          <p:cNvPr id="2361" name="Google Shape;2361;p16"/>
          <p:cNvSpPr/>
          <p:nvPr/>
        </p:nvSpPr>
        <p:spPr>
          <a:xfrm>
            <a:off x="7609678" y="2450304"/>
            <a:ext cx="351919" cy="208167"/>
          </a:xfrm>
          <a:custGeom>
            <a:rect b="b" l="l" r="r" t="t"/>
            <a:pathLst>
              <a:path extrusionOk="0" h="2442" w="2982">
                <a:moveTo>
                  <a:pt x="540" y="0"/>
                </a:moveTo>
                <a:lnTo>
                  <a:pt x="0" y="1734"/>
                </a:lnTo>
                <a:lnTo>
                  <a:pt x="2394" y="2442"/>
                </a:lnTo>
                <a:lnTo>
                  <a:pt x="2982" y="318"/>
                </a:lnTo>
                <a:lnTo>
                  <a:pt x="540" y="0"/>
                </a:lnTo>
                <a:close/>
              </a:path>
            </a:pathLst>
          </a:cu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screen" id="2362" name="Google Shape;2362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627011" y="2455658"/>
            <a:ext cx="319785" cy="189429"/>
          </a:xfrm>
          <a:prstGeom prst="rect">
            <a:avLst/>
          </a:prstGeom>
          <a:noFill/>
          <a:ln>
            <a:noFill/>
          </a:ln>
        </p:spPr>
      </p:pic>
      <p:sp>
        <p:nvSpPr>
          <p:cNvPr id="2363" name="Google Shape;2363;p16"/>
          <p:cNvSpPr/>
          <p:nvPr/>
        </p:nvSpPr>
        <p:spPr>
          <a:xfrm>
            <a:off x="7673752" y="2444163"/>
            <a:ext cx="298167" cy="38736"/>
          </a:xfrm>
          <a:custGeom>
            <a:rect b="b" l="l" r="r" t="t"/>
            <a:pathLst>
              <a:path extrusionOk="0" h="455" w="2528">
                <a:moveTo>
                  <a:pt x="14" y="0"/>
                </a:moveTo>
                <a:lnTo>
                  <a:pt x="2528" y="341"/>
                </a:lnTo>
                <a:lnTo>
                  <a:pt x="2480" y="455"/>
                </a:lnTo>
                <a:lnTo>
                  <a:pt x="0" y="86"/>
                </a:lnTo>
                <a:lnTo>
                  <a:pt x="14" y="0"/>
                </a:lnTo>
                <a:close/>
              </a:path>
            </a:pathLst>
          </a:custGeom>
          <a:gradFill>
            <a:gsLst>
              <a:gs pos="0">
                <a:srgbClr val="000099"/>
              </a:gs>
              <a:gs pos="100000">
                <a:srgbClr val="EAEAEA"/>
              </a:gs>
            </a:gsLst>
            <a:lin ang="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4" name="Google Shape;2364;p16"/>
          <p:cNvSpPr/>
          <p:nvPr/>
        </p:nvSpPr>
        <p:spPr>
          <a:xfrm>
            <a:off x="7606562" y="2443848"/>
            <a:ext cx="82770" cy="161243"/>
          </a:xfrm>
          <a:custGeom>
            <a:rect b="b" l="l" r="r" t="t"/>
            <a:pathLst>
              <a:path extrusionOk="0" h="1893" w="702">
                <a:moveTo>
                  <a:pt x="579" y="0"/>
                </a:moveTo>
                <a:lnTo>
                  <a:pt x="0" y="1869"/>
                </a:lnTo>
                <a:lnTo>
                  <a:pt x="114" y="1893"/>
                </a:lnTo>
                <a:lnTo>
                  <a:pt x="702" y="51"/>
                </a:lnTo>
                <a:lnTo>
                  <a:pt x="579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5" name="Google Shape;2365;p16"/>
          <p:cNvSpPr/>
          <p:nvPr/>
        </p:nvSpPr>
        <p:spPr>
          <a:xfrm>
            <a:off x="7880579" y="2472664"/>
            <a:ext cx="89197" cy="186122"/>
          </a:xfrm>
          <a:custGeom>
            <a:rect b="b" l="l" r="r" t="t"/>
            <a:pathLst>
              <a:path extrusionOk="0" h="2184" w="756">
                <a:moveTo>
                  <a:pt x="756" y="0"/>
                </a:moveTo>
                <a:lnTo>
                  <a:pt x="138" y="2184"/>
                </a:lnTo>
                <a:lnTo>
                  <a:pt x="0" y="2148"/>
                </a:lnTo>
                <a:lnTo>
                  <a:pt x="606" y="78"/>
                </a:lnTo>
                <a:lnTo>
                  <a:pt x="756" y="0"/>
                </a:lnTo>
                <a:close/>
              </a:path>
            </a:pathLst>
          </a:custGeom>
          <a:gradFill>
            <a:gsLst>
              <a:gs pos="0">
                <a:srgbClr val="DDDDDD"/>
              </a:gs>
              <a:gs pos="100000">
                <a:schemeClr val="lt1"/>
              </a:gs>
            </a:gsLst>
            <a:lin ang="540000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6" name="Google Shape;2366;p16"/>
          <p:cNvSpPr/>
          <p:nvPr/>
        </p:nvSpPr>
        <p:spPr>
          <a:xfrm>
            <a:off x="7605588" y="2596902"/>
            <a:ext cx="327185" cy="62828"/>
          </a:xfrm>
          <a:custGeom>
            <a:rect b="b" l="l" r="r" t="t"/>
            <a:pathLst>
              <a:path extrusionOk="0" h="738" w="2773">
                <a:moveTo>
                  <a:pt x="33" y="0"/>
                </a:moveTo>
                <a:lnTo>
                  <a:pt x="0" y="99"/>
                </a:lnTo>
                <a:lnTo>
                  <a:pt x="2436" y="738"/>
                </a:lnTo>
                <a:cubicBezTo>
                  <a:pt x="2499" y="501"/>
                  <a:pt x="2773" y="727"/>
                  <a:pt x="2373" y="603"/>
                </a:cubicBezTo>
                <a:lnTo>
                  <a:pt x="33" y="0"/>
                </a:lnTo>
                <a:close/>
              </a:path>
            </a:pathLst>
          </a:custGeom>
          <a:gradFill>
            <a:gsLst>
              <a:gs pos="0">
                <a:srgbClr val="0000CC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7" name="Google Shape;2367;p16"/>
          <p:cNvSpPr/>
          <p:nvPr/>
        </p:nvSpPr>
        <p:spPr>
          <a:xfrm>
            <a:off x="7890512" y="2474238"/>
            <a:ext cx="83549" cy="186909"/>
          </a:xfrm>
          <a:custGeom>
            <a:rect b="b" l="l" r="r" t="t"/>
            <a:pathLst>
              <a:path extrusionOk="0" h="1659" w="637">
                <a:moveTo>
                  <a:pt x="615" y="0"/>
                </a:moveTo>
                <a:lnTo>
                  <a:pt x="637" y="0"/>
                </a:lnTo>
                <a:lnTo>
                  <a:pt x="68" y="1659"/>
                </a:lnTo>
                <a:lnTo>
                  <a:pt x="0" y="1647"/>
                </a:lnTo>
                <a:lnTo>
                  <a:pt x="615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8" name="Google Shape;2368;p16"/>
          <p:cNvSpPr/>
          <p:nvPr/>
        </p:nvSpPr>
        <p:spPr>
          <a:xfrm>
            <a:off x="7605977" y="2605248"/>
            <a:ext cx="290961" cy="62041"/>
          </a:xfrm>
          <a:custGeom>
            <a:rect b="b" l="l" r="r" t="t"/>
            <a:pathLst>
              <a:path extrusionOk="0" h="550" w="2216">
                <a:moveTo>
                  <a:pt x="0" y="0"/>
                </a:moveTo>
                <a:lnTo>
                  <a:pt x="9" y="57"/>
                </a:lnTo>
                <a:lnTo>
                  <a:pt x="2164" y="550"/>
                </a:lnTo>
                <a:lnTo>
                  <a:pt x="2216" y="49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00099"/>
              </a:gs>
              <a:gs pos="100000">
                <a:srgbClr val="808080"/>
              </a:gs>
            </a:gsLst>
            <a:lin ang="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369" name="Google Shape;2369;p16"/>
          <p:cNvGrpSpPr/>
          <p:nvPr/>
        </p:nvGrpSpPr>
        <p:grpSpPr>
          <a:xfrm>
            <a:off x="7601109" y="2671540"/>
            <a:ext cx="98740" cy="36846"/>
            <a:chOff x="1740" y="2642"/>
            <a:chExt cx="752" cy="327"/>
          </a:xfrm>
        </p:grpSpPr>
        <p:sp>
          <p:nvSpPr>
            <p:cNvPr id="2370" name="Google Shape;2370;p16"/>
            <p:cNvSpPr/>
            <p:nvPr/>
          </p:nvSpPr>
          <p:spPr>
            <a:xfrm>
              <a:off x="1740" y="2642"/>
              <a:ext cx="752" cy="327"/>
            </a:xfrm>
            <a:custGeom>
              <a:rect b="b" l="l" r="r" t="t"/>
              <a:pathLst>
                <a:path extrusionOk="0" h="327" w="752">
                  <a:moveTo>
                    <a:pt x="293" y="0"/>
                  </a:moveTo>
                  <a:lnTo>
                    <a:pt x="752" y="124"/>
                  </a:lnTo>
                  <a:lnTo>
                    <a:pt x="470" y="327"/>
                  </a:lnTo>
                  <a:lnTo>
                    <a:pt x="0" y="18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1" name="Google Shape;2371;p16"/>
            <p:cNvSpPr/>
            <p:nvPr/>
          </p:nvSpPr>
          <p:spPr>
            <a:xfrm>
              <a:off x="1754" y="2649"/>
              <a:ext cx="726" cy="311"/>
            </a:xfrm>
            <a:custGeom>
              <a:rect b="b" l="l" r="r" t="t"/>
              <a:pathLst>
                <a:path extrusionOk="0" h="311" w="726">
                  <a:moveTo>
                    <a:pt x="282" y="0"/>
                  </a:moveTo>
                  <a:lnTo>
                    <a:pt x="726" y="119"/>
                  </a:lnTo>
                  <a:lnTo>
                    <a:pt x="457" y="311"/>
                  </a:lnTo>
                  <a:lnTo>
                    <a:pt x="0" y="173"/>
                  </a:lnTo>
                  <a:lnTo>
                    <a:pt x="282" y="0"/>
                  </a:lnTo>
                  <a:close/>
                </a:path>
              </a:pathLst>
            </a:custGeom>
            <a:gradFill>
              <a:gsLst>
                <a:gs pos="0">
                  <a:srgbClr val="4D4D4D"/>
                </a:gs>
                <a:gs pos="100000">
                  <a:srgbClr val="DDDDDD"/>
                </a:gs>
              </a:gsLst>
              <a:lin ang="189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2" name="Google Shape;2372;p16"/>
            <p:cNvSpPr/>
            <p:nvPr/>
          </p:nvSpPr>
          <p:spPr>
            <a:xfrm>
              <a:off x="1808" y="2770"/>
              <a:ext cx="258" cy="100"/>
            </a:xfrm>
            <a:custGeom>
              <a:rect b="b" l="l" r="r" t="t"/>
              <a:pathLst>
                <a:path extrusionOk="0" h="100" w="258">
                  <a:moveTo>
                    <a:pt x="0" y="44"/>
                  </a:moveTo>
                  <a:lnTo>
                    <a:pt x="75" y="0"/>
                  </a:lnTo>
                  <a:lnTo>
                    <a:pt x="258" y="50"/>
                  </a:lnTo>
                  <a:lnTo>
                    <a:pt x="183" y="100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3" name="Google Shape;2373;p16"/>
            <p:cNvSpPr/>
            <p:nvPr/>
          </p:nvSpPr>
          <p:spPr>
            <a:xfrm>
              <a:off x="1799" y="2816"/>
              <a:ext cx="194" cy="63"/>
            </a:xfrm>
            <a:custGeom>
              <a:rect b="b" l="l" r="r" t="t"/>
              <a:pathLst>
                <a:path extrusionOk="0" h="63" w="194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4" name="Google Shape;2374;p16"/>
            <p:cNvSpPr/>
            <p:nvPr/>
          </p:nvSpPr>
          <p:spPr>
            <a:xfrm>
              <a:off x="2020" y="2834"/>
              <a:ext cx="258" cy="102"/>
            </a:xfrm>
            <a:custGeom>
              <a:rect b="b" l="l" r="r" t="t"/>
              <a:pathLst>
                <a:path extrusionOk="0" h="102" w="258">
                  <a:moveTo>
                    <a:pt x="0" y="46"/>
                  </a:moveTo>
                  <a:lnTo>
                    <a:pt x="71" y="0"/>
                  </a:lnTo>
                  <a:lnTo>
                    <a:pt x="258" y="52"/>
                  </a:lnTo>
                  <a:lnTo>
                    <a:pt x="183" y="102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5" name="Google Shape;2375;p16"/>
            <p:cNvSpPr/>
            <p:nvPr/>
          </p:nvSpPr>
          <p:spPr>
            <a:xfrm>
              <a:off x="2011" y="2882"/>
              <a:ext cx="194" cy="63"/>
            </a:xfrm>
            <a:custGeom>
              <a:rect b="b" l="l" r="r" t="t"/>
              <a:pathLst>
                <a:path extrusionOk="0" h="63" w="194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76" name="Google Shape;2376;p16"/>
          <p:cNvSpPr/>
          <p:nvPr/>
        </p:nvSpPr>
        <p:spPr>
          <a:xfrm>
            <a:off x="7770154" y="2677051"/>
            <a:ext cx="119578" cy="80936"/>
          </a:xfrm>
          <a:custGeom>
            <a:rect b="b" l="l" r="r" t="t"/>
            <a:pathLst>
              <a:path extrusionOk="0" h="792" w="990">
                <a:moveTo>
                  <a:pt x="3" y="738"/>
                </a:moveTo>
                <a:lnTo>
                  <a:pt x="990" y="0"/>
                </a:lnTo>
                <a:lnTo>
                  <a:pt x="987" y="60"/>
                </a:lnTo>
                <a:lnTo>
                  <a:pt x="0" y="792"/>
                </a:lnTo>
                <a:lnTo>
                  <a:pt x="3" y="738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7" name="Google Shape;2377;p16"/>
          <p:cNvSpPr/>
          <p:nvPr/>
        </p:nvSpPr>
        <p:spPr>
          <a:xfrm>
            <a:off x="7464976" y="2683507"/>
            <a:ext cx="305957" cy="73850"/>
          </a:xfrm>
          <a:custGeom>
            <a:rect b="b" l="l" r="r" t="t"/>
            <a:pathLst>
              <a:path extrusionOk="0" h="723" w="2532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8" name="Google Shape;2378;p16"/>
          <p:cNvSpPr/>
          <p:nvPr/>
        </p:nvSpPr>
        <p:spPr>
          <a:xfrm>
            <a:off x="7465171" y="2669965"/>
            <a:ext cx="3311" cy="14959"/>
          </a:xfrm>
          <a:custGeom>
            <a:rect b="b" l="l" r="r" t="t"/>
            <a:pathLst>
              <a:path extrusionOk="0" h="147" w="26">
                <a:moveTo>
                  <a:pt x="26" y="10"/>
                </a:moveTo>
                <a:lnTo>
                  <a:pt x="23" y="147"/>
                </a:lnTo>
                <a:lnTo>
                  <a:pt x="0" y="144"/>
                </a:lnTo>
                <a:lnTo>
                  <a:pt x="3" y="0"/>
                </a:lnTo>
                <a:lnTo>
                  <a:pt x="26" y="1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9" name="Google Shape;2379;p16"/>
          <p:cNvSpPr/>
          <p:nvPr/>
        </p:nvSpPr>
        <p:spPr>
          <a:xfrm>
            <a:off x="7465366" y="2609027"/>
            <a:ext cx="142170" cy="61883"/>
          </a:xfrm>
          <a:custGeom>
            <a:rect b="b" l="l" r="r" t="t"/>
            <a:pathLst>
              <a:path extrusionOk="0" h="606" w="1176">
                <a:moveTo>
                  <a:pt x="1170" y="0"/>
                </a:moveTo>
                <a:lnTo>
                  <a:pt x="0" y="597"/>
                </a:lnTo>
                <a:lnTo>
                  <a:pt x="30" y="606"/>
                </a:lnTo>
                <a:lnTo>
                  <a:pt x="1176" y="18"/>
                </a:lnTo>
                <a:lnTo>
                  <a:pt x="1170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0" name="Google Shape;2380;p16"/>
          <p:cNvSpPr/>
          <p:nvPr/>
        </p:nvSpPr>
        <p:spPr>
          <a:xfrm>
            <a:off x="7474909" y="2673115"/>
            <a:ext cx="290182" cy="71016"/>
          </a:xfrm>
          <a:custGeom>
            <a:rect b="b" l="l" r="r" t="t"/>
            <a:pathLst>
              <a:path extrusionOk="0" h="723" w="2532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1" name="Google Shape;2381;p16"/>
          <p:cNvSpPr/>
          <p:nvPr/>
        </p:nvSpPr>
        <p:spPr>
          <a:xfrm flipH="1" rot="10800000">
            <a:off x="7764701" y="2668076"/>
            <a:ext cx="118410" cy="73535"/>
          </a:xfrm>
          <a:custGeom>
            <a:rect b="b" l="l" r="r" t="t"/>
            <a:pathLst>
              <a:path extrusionOk="0" h="723" w="2532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light2.png" id="2382" name="Google Shape;2382;p1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flipH="1">
            <a:off x="8831667" y="2392289"/>
            <a:ext cx="92772" cy="40544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ar_icon_small" id="2383" name="Google Shape;2383;p1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499539" y="2116958"/>
            <a:ext cx="849312" cy="1682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aptop_keyboard" id="2384" name="Google Shape;2384;p1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flipH="1" rot="109064">
            <a:off x="7510375" y="3605209"/>
            <a:ext cx="286699" cy="119448"/>
          </a:xfrm>
          <a:prstGeom prst="rect">
            <a:avLst/>
          </a:prstGeom>
          <a:noFill/>
          <a:ln>
            <a:noFill/>
          </a:ln>
        </p:spPr>
      </p:pic>
      <p:sp>
        <p:nvSpPr>
          <p:cNvPr id="2385" name="Google Shape;2385;p16"/>
          <p:cNvSpPr/>
          <p:nvPr/>
        </p:nvSpPr>
        <p:spPr>
          <a:xfrm>
            <a:off x="7605388" y="3489299"/>
            <a:ext cx="230764" cy="155883"/>
          </a:xfrm>
          <a:custGeom>
            <a:rect b="b" l="l" r="r" t="t"/>
            <a:pathLst>
              <a:path extrusionOk="0" h="2442" w="2982">
                <a:moveTo>
                  <a:pt x="540" y="0"/>
                </a:moveTo>
                <a:lnTo>
                  <a:pt x="0" y="1734"/>
                </a:lnTo>
                <a:lnTo>
                  <a:pt x="2394" y="2442"/>
                </a:lnTo>
                <a:lnTo>
                  <a:pt x="2982" y="318"/>
                </a:lnTo>
                <a:lnTo>
                  <a:pt x="540" y="0"/>
                </a:lnTo>
                <a:close/>
              </a:path>
            </a:pathLst>
          </a:cu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screen" id="2386" name="Google Shape;2386;p1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616754" y="3493308"/>
            <a:ext cx="209692" cy="141851"/>
          </a:xfrm>
          <a:prstGeom prst="rect">
            <a:avLst/>
          </a:prstGeom>
          <a:noFill/>
          <a:ln>
            <a:noFill/>
          </a:ln>
        </p:spPr>
      </p:pic>
      <p:sp>
        <p:nvSpPr>
          <p:cNvPr id="2387" name="Google Shape;2387;p16"/>
          <p:cNvSpPr/>
          <p:nvPr/>
        </p:nvSpPr>
        <p:spPr>
          <a:xfrm>
            <a:off x="7647403" y="3484701"/>
            <a:ext cx="195517" cy="29007"/>
          </a:xfrm>
          <a:custGeom>
            <a:rect b="b" l="l" r="r" t="t"/>
            <a:pathLst>
              <a:path extrusionOk="0" h="455" w="2528">
                <a:moveTo>
                  <a:pt x="14" y="0"/>
                </a:moveTo>
                <a:lnTo>
                  <a:pt x="2528" y="341"/>
                </a:lnTo>
                <a:lnTo>
                  <a:pt x="2480" y="455"/>
                </a:lnTo>
                <a:lnTo>
                  <a:pt x="0" y="86"/>
                </a:lnTo>
                <a:lnTo>
                  <a:pt x="14" y="0"/>
                </a:lnTo>
                <a:close/>
              </a:path>
            </a:pathLst>
          </a:custGeom>
          <a:gradFill>
            <a:gsLst>
              <a:gs pos="0">
                <a:srgbClr val="000099"/>
              </a:gs>
              <a:gs pos="100000">
                <a:srgbClr val="EAEAEA"/>
              </a:gs>
            </a:gsLst>
            <a:lin ang="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8" name="Google Shape;2388;p16"/>
          <p:cNvSpPr/>
          <p:nvPr/>
        </p:nvSpPr>
        <p:spPr>
          <a:xfrm>
            <a:off x="7603345" y="3484465"/>
            <a:ext cx="54275" cy="120745"/>
          </a:xfrm>
          <a:custGeom>
            <a:rect b="b" l="l" r="r" t="t"/>
            <a:pathLst>
              <a:path extrusionOk="0" h="1893" w="702">
                <a:moveTo>
                  <a:pt x="579" y="0"/>
                </a:moveTo>
                <a:lnTo>
                  <a:pt x="0" y="1869"/>
                </a:lnTo>
                <a:lnTo>
                  <a:pt x="114" y="1893"/>
                </a:lnTo>
                <a:lnTo>
                  <a:pt x="702" y="51"/>
                </a:lnTo>
                <a:lnTo>
                  <a:pt x="579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9" name="Google Shape;2389;p16"/>
          <p:cNvSpPr/>
          <p:nvPr/>
        </p:nvSpPr>
        <p:spPr>
          <a:xfrm>
            <a:off x="7783026" y="3506043"/>
            <a:ext cx="58489" cy="139375"/>
          </a:xfrm>
          <a:custGeom>
            <a:rect b="b" l="l" r="r" t="t"/>
            <a:pathLst>
              <a:path extrusionOk="0" h="2184" w="756">
                <a:moveTo>
                  <a:pt x="756" y="0"/>
                </a:moveTo>
                <a:lnTo>
                  <a:pt x="138" y="2184"/>
                </a:lnTo>
                <a:lnTo>
                  <a:pt x="0" y="2148"/>
                </a:lnTo>
                <a:lnTo>
                  <a:pt x="606" y="78"/>
                </a:lnTo>
                <a:lnTo>
                  <a:pt x="756" y="0"/>
                </a:lnTo>
                <a:close/>
              </a:path>
            </a:pathLst>
          </a:custGeom>
          <a:gradFill>
            <a:gsLst>
              <a:gs pos="0">
                <a:srgbClr val="DDDDDD"/>
              </a:gs>
              <a:gs pos="100000">
                <a:schemeClr val="lt1"/>
              </a:gs>
            </a:gsLst>
            <a:lin ang="540000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0" name="Google Shape;2390;p16"/>
          <p:cNvSpPr/>
          <p:nvPr/>
        </p:nvSpPr>
        <p:spPr>
          <a:xfrm>
            <a:off x="7602706" y="3599078"/>
            <a:ext cx="214545" cy="47048"/>
          </a:xfrm>
          <a:custGeom>
            <a:rect b="b" l="l" r="r" t="t"/>
            <a:pathLst>
              <a:path extrusionOk="0" h="738" w="2773">
                <a:moveTo>
                  <a:pt x="33" y="0"/>
                </a:moveTo>
                <a:lnTo>
                  <a:pt x="0" y="99"/>
                </a:lnTo>
                <a:lnTo>
                  <a:pt x="2436" y="738"/>
                </a:lnTo>
                <a:cubicBezTo>
                  <a:pt x="2499" y="501"/>
                  <a:pt x="2773" y="727"/>
                  <a:pt x="2373" y="603"/>
                </a:cubicBezTo>
                <a:lnTo>
                  <a:pt x="33" y="0"/>
                </a:lnTo>
                <a:close/>
              </a:path>
            </a:pathLst>
          </a:custGeom>
          <a:gradFill>
            <a:gsLst>
              <a:gs pos="0">
                <a:srgbClr val="0000CC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1" name="Google Shape;2391;p16"/>
          <p:cNvSpPr/>
          <p:nvPr/>
        </p:nvSpPr>
        <p:spPr>
          <a:xfrm>
            <a:off x="7789539" y="3507222"/>
            <a:ext cx="54786" cy="139965"/>
          </a:xfrm>
          <a:custGeom>
            <a:rect b="b" l="l" r="r" t="t"/>
            <a:pathLst>
              <a:path extrusionOk="0" h="1659" w="637">
                <a:moveTo>
                  <a:pt x="615" y="0"/>
                </a:moveTo>
                <a:lnTo>
                  <a:pt x="637" y="0"/>
                </a:lnTo>
                <a:lnTo>
                  <a:pt x="68" y="1659"/>
                </a:lnTo>
                <a:lnTo>
                  <a:pt x="0" y="1647"/>
                </a:lnTo>
                <a:lnTo>
                  <a:pt x="615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2" name="Google Shape;2392;p16"/>
          <p:cNvSpPr/>
          <p:nvPr/>
        </p:nvSpPr>
        <p:spPr>
          <a:xfrm>
            <a:off x="7602962" y="3605327"/>
            <a:ext cx="190792" cy="46458"/>
          </a:xfrm>
          <a:custGeom>
            <a:rect b="b" l="l" r="r" t="t"/>
            <a:pathLst>
              <a:path extrusionOk="0" h="550" w="2216">
                <a:moveTo>
                  <a:pt x="0" y="0"/>
                </a:moveTo>
                <a:lnTo>
                  <a:pt x="9" y="57"/>
                </a:lnTo>
                <a:lnTo>
                  <a:pt x="2164" y="550"/>
                </a:lnTo>
                <a:lnTo>
                  <a:pt x="2216" y="49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00099"/>
              </a:gs>
              <a:gs pos="100000">
                <a:srgbClr val="808080"/>
              </a:gs>
            </a:gsLst>
            <a:lin ang="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393" name="Google Shape;2393;p16"/>
          <p:cNvGrpSpPr/>
          <p:nvPr/>
        </p:nvGrpSpPr>
        <p:grpSpPr>
          <a:xfrm>
            <a:off x="7599769" y="3654969"/>
            <a:ext cx="64747" cy="27592"/>
            <a:chOff x="1740" y="2642"/>
            <a:chExt cx="752" cy="327"/>
          </a:xfrm>
        </p:grpSpPr>
        <p:sp>
          <p:nvSpPr>
            <p:cNvPr id="2394" name="Google Shape;2394;p16"/>
            <p:cNvSpPr/>
            <p:nvPr/>
          </p:nvSpPr>
          <p:spPr>
            <a:xfrm>
              <a:off x="1740" y="2642"/>
              <a:ext cx="752" cy="327"/>
            </a:xfrm>
            <a:custGeom>
              <a:rect b="b" l="l" r="r" t="t"/>
              <a:pathLst>
                <a:path extrusionOk="0" h="327" w="752">
                  <a:moveTo>
                    <a:pt x="293" y="0"/>
                  </a:moveTo>
                  <a:lnTo>
                    <a:pt x="752" y="124"/>
                  </a:lnTo>
                  <a:lnTo>
                    <a:pt x="470" y="327"/>
                  </a:lnTo>
                  <a:lnTo>
                    <a:pt x="0" y="18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5" name="Google Shape;2395;p16"/>
            <p:cNvSpPr/>
            <p:nvPr/>
          </p:nvSpPr>
          <p:spPr>
            <a:xfrm>
              <a:off x="1754" y="2649"/>
              <a:ext cx="726" cy="311"/>
            </a:xfrm>
            <a:custGeom>
              <a:rect b="b" l="l" r="r" t="t"/>
              <a:pathLst>
                <a:path extrusionOk="0" h="311" w="726">
                  <a:moveTo>
                    <a:pt x="282" y="0"/>
                  </a:moveTo>
                  <a:lnTo>
                    <a:pt x="726" y="119"/>
                  </a:lnTo>
                  <a:lnTo>
                    <a:pt x="457" y="311"/>
                  </a:lnTo>
                  <a:lnTo>
                    <a:pt x="0" y="173"/>
                  </a:lnTo>
                  <a:lnTo>
                    <a:pt x="282" y="0"/>
                  </a:lnTo>
                  <a:close/>
                </a:path>
              </a:pathLst>
            </a:custGeom>
            <a:gradFill>
              <a:gsLst>
                <a:gs pos="0">
                  <a:srgbClr val="4D4D4D"/>
                </a:gs>
                <a:gs pos="100000">
                  <a:srgbClr val="DDDDDD"/>
                </a:gs>
              </a:gsLst>
              <a:lin ang="189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6" name="Google Shape;2396;p16"/>
            <p:cNvSpPr/>
            <p:nvPr/>
          </p:nvSpPr>
          <p:spPr>
            <a:xfrm>
              <a:off x="1808" y="2770"/>
              <a:ext cx="258" cy="100"/>
            </a:xfrm>
            <a:custGeom>
              <a:rect b="b" l="l" r="r" t="t"/>
              <a:pathLst>
                <a:path extrusionOk="0" h="100" w="258">
                  <a:moveTo>
                    <a:pt x="0" y="44"/>
                  </a:moveTo>
                  <a:lnTo>
                    <a:pt x="75" y="0"/>
                  </a:lnTo>
                  <a:lnTo>
                    <a:pt x="258" y="50"/>
                  </a:lnTo>
                  <a:lnTo>
                    <a:pt x="183" y="100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7" name="Google Shape;2397;p16"/>
            <p:cNvSpPr/>
            <p:nvPr/>
          </p:nvSpPr>
          <p:spPr>
            <a:xfrm>
              <a:off x="1799" y="2816"/>
              <a:ext cx="194" cy="63"/>
            </a:xfrm>
            <a:custGeom>
              <a:rect b="b" l="l" r="r" t="t"/>
              <a:pathLst>
                <a:path extrusionOk="0" h="63" w="194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8" name="Google Shape;2398;p16"/>
            <p:cNvSpPr/>
            <p:nvPr/>
          </p:nvSpPr>
          <p:spPr>
            <a:xfrm>
              <a:off x="2020" y="2834"/>
              <a:ext cx="258" cy="102"/>
            </a:xfrm>
            <a:custGeom>
              <a:rect b="b" l="l" r="r" t="t"/>
              <a:pathLst>
                <a:path extrusionOk="0" h="102" w="258">
                  <a:moveTo>
                    <a:pt x="0" y="46"/>
                  </a:moveTo>
                  <a:lnTo>
                    <a:pt x="71" y="0"/>
                  </a:lnTo>
                  <a:lnTo>
                    <a:pt x="258" y="52"/>
                  </a:lnTo>
                  <a:lnTo>
                    <a:pt x="183" y="102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9" name="Google Shape;2399;p16"/>
            <p:cNvSpPr/>
            <p:nvPr/>
          </p:nvSpPr>
          <p:spPr>
            <a:xfrm>
              <a:off x="2011" y="2882"/>
              <a:ext cx="194" cy="63"/>
            </a:xfrm>
            <a:custGeom>
              <a:rect b="b" l="l" r="r" t="t"/>
              <a:pathLst>
                <a:path extrusionOk="0" h="63" w="194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00" name="Google Shape;2400;p16"/>
          <p:cNvSpPr/>
          <p:nvPr/>
        </p:nvSpPr>
        <p:spPr>
          <a:xfrm>
            <a:off x="7710617" y="3659096"/>
            <a:ext cx="78411" cy="60608"/>
          </a:xfrm>
          <a:custGeom>
            <a:rect b="b" l="l" r="r" t="t"/>
            <a:pathLst>
              <a:path extrusionOk="0" h="792" w="990">
                <a:moveTo>
                  <a:pt x="3" y="738"/>
                </a:moveTo>
                <a:lnTo>
                  <a:pt x="990" y="0"/>
                </a:lnTo>
                <a:lnTo>
                  <a:pt x="987" y="60"/>
                </a:lnTo>
                <a:lnTo>
                  <a:pt x="0" y="792"/>
                </a:lnTo>
                <a:lnTo>
                  <a:pt x="3" y="738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1" name="Google Shape;2401;p16"/>
          <p:cNvSpPr/>
          <p:nvPr/>
        </p:nvSpPr>
        <p:spPr>
          <a:xfrm>
            <a:off x="7510503" y="3663931"/>
            <a:ext cx="200625" cy="55302"/>
          </a:xfrm>
          <a:custGeom>
            <a:rect b="b" l="l" r="r" t="t"/>
            <a:pathLst>
              <a:path extrusionOk="0" h="723" w="2532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2" name="Google Shape;2402;p16"/>
          <p:cNvSpPr/>
          <p:nvPr/>
        </p:nvSpPr>
        <p:spPr>
          <a:xfrm>
            <a:off x="7510631" y="3653790"/>
            <a:ext cx="2171" cy="11202"/>
          </a:xfrm>
          <a:custGeom>
            <a:rect b="b" l="l" r="r" t="t"/>
            <a:pathLst>
              <a:path extrusionOk="0" h="147" w="26">
                <a:moveTo>
                  <a:pt x="26" y="10"/>
                </a:moveTo>
                <a:lnTo>
                  <a:pt x="23" y="147"/>
                </a:lnTo>
                <a:lnTo>
                  <a:pt x="0" y="144"/>
                </a:lnTo>
                <a:lnTo>
                  <a:pt x="3" y="0"/>
                </a:lnTo>
                <a:lnTo>
                  <a:pt x="26" y="1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3" name="Google Shape;2403;p16"/>
          <p:cNvSpPr/>
          <p:nvPr/>
        </p:nvSpPr>
        <p:spPr>
          <a:xfrm>
            <a:off x="7510758" y="3608157"/>
            <a:ext cx="93225" cy="46340"/>
          </a:xfrm>
          <a:custGeom>
            <a:rect b="b" l="l" r="r" t="t"/>
            <a:pathLst>
              <a:path extrusionOk="0" h="606" w="1176">
                <a:moveTo>
                  <a:pt x="1170" y="0"/>
                </a:moveTo>
                <a:lnTo>
                  <a:pt x="0" y="597"/>
                </a:lnTo>
                <a:lnTo>
                  <a:pt x="30" y="606"/>
                </a:lnTo>
                <a:lnTo>
                  <a:pt x="1176" y="18"/>
                </a:lnTo>
                <a:lnTo>
                  <a:pt x="1170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4" name="Google Shape;2404;p16"/>
          <p:cNvSpPr/>
          <p:nvPr/>
        </p:nvSpPr>
        <p:spPr>
          <a:xfrm>
            <a:off x="7517016" y="3656149"/>
            <a:ext cx="190281" cy="53180"/>
          </a:xfrm>
          <a:custGeom>
            <a:rect b="b" l="l" r="r" t="t"/>
            <a:pathLst>
              <a:path extrusionOk="0" h="723" w="2532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5" name="Google Shape;2405;p16"/>
          <p:cNvSpPr/>
          <p:nvPr/>
        </p:nvSpPr>
        <p:spPr>
          <a:xfrm flipH="1" rot="10800000">
            <a:off x="7707042" y="3652375"/>
            <a:ext cx="77645" cy="55066"/>
          </a:xfrm>
          <a:custGeom>
            <a:rect b="b" l="l" r="r" t="t"/>
            <a:pathLst>
              <a:path extrusionOk="0" h="723" w="2532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desktop_computer_stylized_medium" id="2406" name="Google Shape;2406;p1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 flipH="1">
            <a:off x="7991996" y="3567143"/>
            <a:ext cx="359261" cy="342045"/>
          </a:xfrm>
          <a:prstGeom prst="rect">
            <a:avLst/>
          </a:prstGeom>
          <a:noFill/>
          <a:ln>
            <a:noFill/>
          </a:ln>
        </p:spPr>
      </p:pic>
      <p:sp>
        <p:nvSpPr>
          <p:cNvPr id="2407" name="Google Shape;2407;p16"/>
          <p:cNvSpPr/>
          <p:nvPr/>
        </p:nvSpPr>
        <p:spPr>
          <a:xfrm flipH="1">
            <a:off x="8145217" y="3599942"/>
            <a:ext cx="169400" cy="156753"/>
          </a:xfrm>
          <a:custGeom>
            <a:rect b="b" l="l" r="r" t="t"/>
            <a:pathLst>
              <a:path extrusionOk="0" h="368" w="356">
                <a:moveTo>
                  <a:pt x="0" y="0"/>
                </a:moveTo>
                <a:lnTo>
                  <a:pt x="300" y="14"/>
                </a:lnTo>
                <a:lnTo>
                  <a:pt x="356" y="294"/>
                </a:lnTo>
                <a:lnTo>
                  <a:pt x="78" y="368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00099"/>
              </a:gs>
              <a:gs pos="100000">
                <a:schemeClr val="lt1"/>
              </a:gs>
            </a:gsLst>
            <a:lin ang="270000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fridge2.png" id="2408" name="Google Shape;2408;p16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7903199" y="3385017"/>
            <a:ext cx="189578" cy="3370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09" name="Google Shape;2409;p16"/>
          <p:cNvGrpSpPr/>
          <p:nvPr/>
        </p:nvGrpSpPr>
        <p:grpSpPr>
          <a:xfrm>
            <a:off x="10288915" y="5273951"/>
            <a:ext cx="177192" cy="330833"/>
            <a:chOff x="4140" y="429"/>
            <a:chExt cx="1425" cy="2396"/>
          </a:xfrm>
        </p:grpSpPr>
        <p:sp>
          <p:nvSpPr>
            <p:cNvPr id="2410" name="Google Shape;2410;p16"/>
            <p:cNvSpPr/>
            <p:nvPr/>
          </p:nvSpPr>
          <p:spPr>
            <a:xfrm>
              <a:off x="5268" y="433"/>
              <a:ext cx="283" cy="2286"/>
            </a:xfrm>
            <a:custGeom>
              <a:rect b="b" l="l" r="r" t="t"/>
              <a:pathLst>
                <a:path extrusionOk="0" h="2742" w="354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1" name="Google Shape;2411;p16"/>
            <p:cNvSpPr/>
            <p:nvPr/>
          </p:nvSpPr>
          <p:spPr>
            <a:xfrm>
              <a:off x="4210" y="429"/>
              <a:ext cx="1046" cy="2285"/>
            </a:xfrm>
            <a:prstGeom prst="rect">
              <a:avLst/>
            </a:pr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2" name="Google Shape;2412;p16"/>
            <p:cNvSpPr/>
            <p:nvPr/>
          </p:nvSpPr>
          <p:spPr>
            <a:xfrm>
              <a:off x="5321" y="570"/>
              <a:ext cx="169" cy="2115"/>
            </a:xfrm>
            <a:custGeom>
              <a:rect b="b" l="l" r="r" t="t"/>
              <a:pathLst>
                <a:path extrusionOk="0" h="2537" w="211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3" name="Google Shape;2413;p16"/>
            <p:cNvSpPr/>
            <p:nvPr/>
          </p:nvSpPr>
          <p:spPr>
            <a:xfrm>
              <a:off x="5284" y="1640"/>
              <a:ext cx="263" cy="189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4" name="Google Shape;2414;p16"/>
            <p:cNvSpPr/>
            <p:nvPr/>
          </p:nvSpPr>
          <p:spPr>
            <a:xfrm>
              <a:off x="4210" y="690"/>
              <a:ext cx="598" cy="47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415" name="Google Shape;2415;p16"/>
            <p:cNvGrpSpPr/>
            <p:nvPr/>
          </p:nvGrpSpPr>
          <p:grpSpPr>
            <a:xfrm>
              <a:off x="4748" y="666"/>
              <a:ext cx="578" cy="150"/>
              <a:chOff x="613" y="2566"/>
              <a:chExt cx="721" cy="144"/>
            </a:xfrm>
          </p:grpSpPr>
          <p:sp>
            <p:nvSpPr>
              <p:cNvPr id="2416" name="Google Shape;2416;p16"/>
              <p:cNvSpPr/>
              <p:nvPr/>
            </p:nvSpPr>
            <p:spPr>
              <a:xfrm>
                <a:off x="613" y="2566"/>
                <a:ext cx="721" cy="144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17" name="Google Shape;2417;p16"/>
              <p:cNvSpPr/>
              <p:nvPr/>
            </p:nvSpPr>
            <p:spPr>
              <a:xfrm>
                <a:off x="625" y="2581"/>
                <a:ext cx="696" cy="114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418" name="Google Shape;2418;p16"/>
            <p:cNvSpPr/>
            <p:nvPr/>
          </p:nvSpPr>
          <p:spPr>
            <a:xfrm>
              <a:off x="4220" y="1022"/>
              <a:ext cx="598" cy="47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419" name="Google Shape;2419;p16"/>
            <p:cNvGrpSpPr/>
            <p:nvPr/>
          </p:nvGrpSpPr>
          <p:grpSpPr>
            <a:xfrm>
              <a:off x="4748" y="990"/>
              <a:ext cx="578" cy="134"/>
              <a:chOff x="615" y="2564"/>
              <a:chExt cx="721" cy="139"/>
            </a:xfrm>
          </p:grpSpPr>
          <p:sp>
            <p:nvSpPr>
              <p:cNvPr id="2420" name="Google Shape;2420;p16"/>
              <p:cNvSpPr/>
              <p:nvPr/>
            </p:nvSpPr>
            <p:spPr>
              <a:xfrm>
                <a:off x="615" y="2564"/>
                <a:ext cx="721" cy="139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21" name="Google Shape;2421;p16"/>
              <p:cNvSpPr/>
              <p:nvPr/>
            </p:nvSpPr>
            <p:spPr>
              <a:xfrm>
                <a:off x="628" y="2581"/>
                <a:ext cx="696" cy="107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422" name="Google Shape;2422;p16"/>
            <p:cNvSpPr/>
            <p:nvPr/>
          </p:nvSpPr>
          <p:spPr>
            <a:xfrm>
              <a:off x="4220" y="1354"/>
              <a:ext cx="598" cy="47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3" name="Google Shape;2423;p16"/>
            <p:cNvSpPr/>
            <p:nvPr/>
          </p:nvSpPr>
          <p:spPr>
            <a:xfrm>
              <a:off x="4230" y="1655"/>
              <a:ext cx="598" cy="47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424" name="Google Shape;2424;p16"/>
            <p:cNvGrpSpPr/>
            <p:nvPr/>
          </p:nvGrpSpPr>
          <p:grpSpPr>
            <a:xfrm>
              <a:off x="4738" y="1647"/>
              <a:ext cx="578" cy="135"/>
              <a:chOff x="618" y="2586"/>
              <a:chExt cx="720" cy="124"/>
            </a:xfrm>
          </p:grpSpPr>
          <p:sp>
            <p:nvSpPr>
              <p:cNvPr id="2425" name="Google Shape;2425;p16"/>
              <p:cNvSpPr/>
              <p:nvPr/>
            </p:nvSpPr>
            <p:spPr>
              <a:xfrm>
                <a:off x="618" y="2586"/>
                <a:ext cx="720" cy="124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26" name="Google Shape;2426;p16"/>
              <p:cNvSpPr/>
              <p:nvPr/>
            </p:nvSpPr>
            <p:spPr>
              <a:xfrm>
                <a:off x="630" y="2586"/>
                <a:ext cx="695" cy="109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427" name="Google Shape;2427;p16"/>
            <p:cNvSpPr/>
            <p:nvPr/>
          </p:nvSpPr>
          <p:spPr>
            <a:xfrm>
              <a:off x="5288" y="1354"/>
              <a:ext cx="263" cy="188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428" name="Google Shape;2428;p16"/>
            <p:cNvGrpSpPr/>
            <p:nvPr/>
          </p:nvGrpSpPr>
          <p:grpSpPr>
            <a:xfrm>
              <a:off x="4738" y="1330"/>
              <a:ext cx="588" cy="134"/>
              <a:chOff x="613" y="2571"/>
              <a:chExt cx="732" cy="134"/>
            </a:xfrm>
          </p:grpSpPr>
          <p:sp>
            <p:nvSpPr>
              <p:cNvPr id="2429" name="Google Shape;2429;p16"/>
              <p:cNvSpPr/>
              <p:nvPr/>
            </p:nvSpPr>
            <p:spPr>
              <a:xfrm>
                <a:off x="613" y="2571"/>
                <a:ext cx="732" cy="134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30" name="Google Shape;2430;p16"/>
              <p:cNvSpPr/>
              <p:nvPr/>
            </p:nvSpPr>
            <p:spPr>
              <a:xfrm>
                <a:off x="625" y="2587"/>
                <a:ext cx="720" cy="103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431" name="Google Shape;2431;p16"/>
            <p:cNvSpPr/>
            <p:nvPr/>
          </p:nvSpPr>
          <p:spPr>
            <a:xfrm>
              <a:off x="5246" y="429"/>
              <a:ext cx="70" cy="2285"/>
            </a:xfrm>
            <a:prstGeom prst="rect">
              <a:avLst/>
            </a:prstGeom>
            <a:gradFill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2" name="Google Shape;2432;p16"/>
            <p:cNvSpPr/>
            <p:nvPr/>
          </p:nvSpPr>
          <p:spPr>
            <a:xfrm>
              <a:off x="5312" y="1007"/>
              <a:ext cx="237" cy="213"/>
            </a:xfrm>
            <a:custGeom>
              <a:rect b="b" l="l" r="r" t="t"/>
              <a:pathLst>
                <a:path extrusionOk="0" h="256" w="29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3" name="Google Shape;2433;p16"/>
            <p:cNvSpPr/>
            <p:nvPr/>
          </p:nvSpPr>
          <p:spPr>
            <a:xfrm>
              <a:off x="5315" y="680"/>
              <a:ext cx="244" cy="240"/>
            </a:xfrm>
            <a:custGeom>
              <a:rect b="b" l="l" r="r" t="t"/>
              <a:pathLst>
                <a:path extrusionOk="0" h="288" w="304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4" name="Google Shape;2434;p16"/>
            <p:cNvSpPr/>
            <p:nvPr/>
          </p:nvSpPr>
          <p:spPr>
            <a:xfrm>
              <a:off x="5515" y="2611"/>
              <a:ext cx="50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5" name="Google Shape;2435;p16"/>
            <p:cNvSpPr/>
            <p:nvPr/>
          </p:nvSpPr>
          <p:spPr>
            <a:xfrm>
              <a:off x="5302" y="2614"/>
              <a:ext cx="245" cy="200"/>
            </a:xfrm>
            <a:custGeom>
              <a:rect b="b" l="l" r="r" t="t"/>
              <a:pathLst>
                <a:path extrusionOk="0" h="240" w="306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6" name="Google Shape;2436;p16"/>
            <p:cNvSpPr/>
            <p:nvPr/>
          </p:nvSpPr>
          <p:spPr>
            <a:xfrm>
              <a:off x="4140" y="2675"/>
              <a:ext cx="1196" cy="150"/>
            </a:xfrm>
            <a:prstGeom prst="roundRect">
              <a:avLst>
                <a:gd fmla="val 50000" name="adj"/>
              </a:avLst>
            </a:prstGeom>
            <a:solidFill>
              <a:srgbClr val="DDDDDD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7" name="Google Shape;2437;p16"/>
            <p:cNvSpPr/>
            <p:nvPr/>
          </p:nvSpPr>
          <p:spPr>
            <a:xfrm>
              <a:off x="4210" y="2714"/>
              <a:ext cx="1066" cy="79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8" name="Google Shape;2438;p16"/>
            <p:cNvSpPr/>
            <p:nvPr/>
          </p:nvSpPr>
          <p:spPr>
            <a:xfrm>
              <a:off x="4309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9" name="Google Shape;2439;p16"/>
            <p:cNvSpPr/>
            <p:nvPr/>
          </p:nvSpPr>
          <p:spPr>
            <a:xfrm>
              <a:off x="4489" y="2382"/>
              <a:ext cx="159" cy="1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Noto Sans Symbols"/>
                <a:buNone/>
              </a:pPr>
              <a:r>
                <a:t/>
              </a:r>
              <a:endParaRPr b="0" i="0" sz="1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0" name="Google Shape;2440;p16"/>
            <p:cNvSpPr/>
            <p:nvPr/>
          </p:nvSpPr>
          <p:spPr>
            <a:xfrm>
              <a:off x="4658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1" name="Google Shape;2441;p16"/>
            <p:cNvSpPr/>
            <p:nvPr/>
          </p:nvSpPr>
          <p:spPr>
            <a:xfrm>
              <a:off x="5067" y="1837"/>
              <a:ext cx="80" cy="759"/>
            </a:xfrm>
            <a:prstGeom prst="rect">
              <a:avLst/>
            </a:prstGeom>
            <a:solidFill>
              <a:srgbClr val="29292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442" name="Google Shape;2442;p16"/>
          <p:cNvGrpSpPr/>
          <p:nvPr/>
        </p:nvGrpSpPr>
        <p:grpSpPr>
          <a:xfrm flipH="1">
            <a:off x="7980855" y="4900161"/>
            <a:ext cx="345630" cy="320302"/>
            <a:chOff x="2839" y="3501"/>
            <a:chExt cx="755" cy="803"/>
          </a:xfrm>
        </p:grpSpPr>
        <p:pic>
          <p:nvPicPr>
            <p:cNvPr descr="desktop_computer_stylized_medium" id="2443" name="Google Shape;2443;p16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44" name="Google Shape;2444;p16"/>
            <p:cNvSpPr/>
            <p:nvPr/>
          </p:nvSpPr>
          <p:spPr>
            <a:xfrm>
              <a:off x="2916" y="3578"/>
              <a:ext cx="356" cy="368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descr="laptop_keyboard" id="2445" name="Google Shape;2445;p16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 flipH="1" rot="109064">
            <a:off x="9216586" y="6040274"/>
            <a:ext cx="253501" cy="120343"/>
          </a:xfrm>
          <a:prstGeom prst="rect">
            <a:avLst/>
          </a:prstGeom>
          <a:noFill/>
          <a:ln>
            <a:noFill/>
          </a:ln>
        </p:spPr>
      </p:pic>
      <p:sp>
        <p:nvSpPr>
          <p:cNvPr id="2446" name="Google Shape;2446;p16"/>
          <p:cNvSpPr/>
          <p:nvPr/>
        </p:nvSpPr>
        <p:spPr>
          <a:xfrm>
            <a:off x="9300597" y="5923494"/>
            <a:ext cx="204043" cy="157052"/>
          </a:xfrm>
          <a:custGeom>
            <a:rect b="b" l="l" r="r" t="t"/>
            <a:pathLst>
              <a:path extrusionOk="0" h="2442" w="2982">
                <a:moveTo>
                  <a:pt x="540" y="0"/>
                </a:moveTo>
                <a:lnTo>
                  <a:pt x="0" y="1734"/>
                </a:lnTo>
                <a:lnTo>
                  <a:pt x="2394" y="2442"/>
                </a:lnTo>
                <a:lnTo>
                  <a:pt x="2982" y="318"/>
                </a:lnTo>
                <a:lnTo>
                  <a:pt x="540" y="0"/>
                </a:lnTo>
                <a:close/>
              </a:path>
            </a:pathLst>
          </a:cu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screen" id="2447" name="Google Shape;2447;p16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9310647" y="5927534"/>
            <a:ext cx="185412" cy="142915"/>
          </a:xfrm>
          <a:prstGeom prst="rect">
            <a:avLst/>
          </a:prstGeom>
          <a:noFill/>
          <a:ln>
            <a:noFill/>
          </a:ln>
        </p:spPr>
      </p:pic>
      <p:sp>
        <p:nvSpPr>
          <p:cNvPr id="2448" name="Google Shape;2448;p16"/>
          <p:cNvSpPr/>
          <p:nvPr/>
        </p:nvSpPr>
        <p:spPr>
          <a:xfrm>
            <a:off x="9337747" y="5918861"/>
            <a:ext cx="172878" cy="29225"/>
          </a:xfrm>
          <a:custGeom>
            <a:rect b="b" l="l" r="r" t="t"/>
            <a:pathLst>
              <a:path extrusionOk="0" h="455" w="2528">
                <a:moveTo>
                  <a:pt x="14" y="0"/>
                </a:moveTo>
                <a:lnTo>
                  <a:pt x="2528" y="341"/>
                </a:lnTo>
                <a:lnTo>
                  <a:pt x="2480" y="455"/>
                </a:lnTo>
                <a:lnTo>
                  <a:pt x="0" y="86"/>
                </a:lnTo>
                <a:lnTo>
                  <a:pt x="14" y="0"/>
                </a:lnTo>
                <a:close/>
              </a:path>
            </a:pathLst>
          </a:custGeom>
          <a:gradFill>
            <a:gsLst>
              <a:gs pos="0">
                <a:srgbClr val="000099"/>
              </a:gs>
              <a:gs pos="100000">
                <a:srgbClr val="EAEAEA"/>
              </a:gs>
            </a:gsLst>
            <a:lin ang="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9" name="Google Shape;2449;p16"/>
          <p:cNvSpPr/>
          <p:nvPr/>
        </p:nvSpPr>
        <p:spPr>
          <a:xfrm>
            <a:off x="9298791" y="5918624"/>
            <a:ext cx="47990" cy="121650"/>
          </a:xfrm>
          <a:custGeom>
            <a:rect b="b" l="l" r="r" t="t"/>
            <a:pathLst>
              <a:path extrusionOk="0" h="1893" w="702">
                <a:moveTo>
                  <a:pt x="579" y="0"/>
                </a:moveTo>
                <a:lnTo>
                  <a:pt x="0" y="1869"/>
                </a:lnTo>
                <a:lnTo>
                  <a:pt x="114" y="1893"/>
                </a:lnTo>
                <a:lnTo>
                  <a:pt x="702" y="51"/>
                </a:lnTo>
                <a:lnTo>
                  <a:pt x="579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0" name="Google Shape;2450;p16"/>
          <p:cNvSpPr/>
          <p:nvPr/>
        </p:nvSpPr>
        <p:spPr>
          <a:xfrm>
            <a:off x="9457666" y="5940364"/>
            <a:ext cx="51716" cy="140420"/>
          </a:xfrm>
          <a:custGeom>
            <a:rect b="b" l="l" r="r" t="t"/>
            <a:pathLst>
              <a:path extrusionOk="0" h="2184" w="756">
                <a:moveTo>
                  <a:pt x="756" y="0"/>
                </a:moveTo>
                <a:lnTo>
                  <a:pt x="138" y="2184"/>
                </a:lnTo>
                <a:lnTo>
                  <a:pt x="0" y="2148"/>
                </a:lnTo>
                <a:lnTo>
                  <a:pt x="606" y="78"/>
                </a:lnTo>
                <a:lnTo>
                  <a:pt x="756" y="0"/>
                </a:lnTo>
                <a:close/>
              </a:path>
            </a:pathLst>
          </a:custGeom>
          <a:gradFill>
            <a:gsLst>
              <a:gs pos="0">
                <a:srgbClr val="DDDDDD"/>
              </a:gs>
              <a:gs pos="100000">
                <a:schemeClr val="lt1"/>
              </a:gs>
            </a:gsLst>
            <a:lin ang="540000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1" name="Google Shape;2451;p16"/>
          <p:cNvSpPr/>
          <p:nvPr/>
        </p:nvSpPr>
        <p:spPr>
          <a:xfrm>
            <a:off x="9298226" y="6034096"/>
            <a:ext cx="189702" cy="47401"/>
          </a:xfrm>
          <a:custGeom>
            <a:rect b="b" l="l" r="r" t="t"/>
            <a:pathLst>
              <a:path extrusionOk="0" h="738" w="2773">
                <a:moveTo>
                  <a:pt x="33" y="0"/>
                </a:moveTo>
                <a:lnTo>
                  <a:pt x="0" y="99"/>
                </a:lnTo>
                <a:lnTo>
                  <a:pt x="2436" y="738"/>
                </a:lnTo>
                <a:cubicBezTo>
                  <a:pt x="2499" y="501"/>
                  <a:pt x="2773" y="727"/>
                  <a:pt x="2373" y="603"/>
                </a:cubicBezTo>
                <a:lnTo>
                  <a:pt x="33" y="0"/>
                </a:lnTo>
                <a:close/>
              </a:path>
            </a:pathLst>
          </a:custGeom>
          <a:gradFill>
            <a:gsLst>
              <a:gs pos="0">
                <a:srgbClr val="0000CC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2" name="Google Shape;2452;p16"/>
          <p:cNvSpPr/>
          <p:nvPr/>
        </p:nvSpPr>
        <p:spPr>
          <a:xfrm>
            <a:off x="9463425" y="5941552"/>
            <a:ext cx="48442" cy="141014"/>
          </a:xfrm>
          <a:custGeom>
            <a:rect b="b" l="l" r="r" t="t"/>
            <a:pathLst>
              <a:path extrusionOk="0" h="1659" w="637">
                <a:moveTo>
                  <a:pt x="615" y="0"/>
                </a:moveTo>
                <a:lnTo>
                  <a:pt x="637" y="0"/>
                </a:lnTo>
                <a:lnTo>
                  <a:pt x="68" y="1659"/>
                </a:lnTo>
                <a:lnTo>
                  <a:pt x="0" y="1647"/>
                </a:lnTo>
                <a:lnTo>
                  <a:pt x="615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3" name="Google Shape;2453;p16"/>
          <p:cNvSpPr/>
          <p:nvPr/>
        </p:nvSpPr>
        <p:spPr>
          <a:xfrm>
            <a:off x="9298452" y="6040392"/>
            <a:ext cx="168700" cy="46807"/>
          </a:xfrm>
          <a:custGeom>
            <a:rect b="b" l="l" r="r" t="t"/>
            <a:pathLst>
              <a:path extrusionOk="0" h="550" w="2216">
                <a:moveTo>
                  <a:pt x="0" y="0"/>
                </a:moveTo>
                <a:lnTo>
                  <a:pt x="9" y="57"/>
                </a:lnTo>
                <a:lnTo>
                  <a:pt x="2164" y="550"/>
                </a:lnTo>
                <a:lnTo>
                  <a:pt x="2216" y="49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00099"/>
              </a:gs>
              <a:gs pos="100000">
                <a:srgbClr val="808080"/>
              </a:gs>
            </a:gsLst>
            <a:lin ang="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454" name="Google Shape;2454;p16"/>
          <p:cNvGrpSpPr/>
          <p:nvPr/>
        </p:nvGrpSpPr>
        <p:grpSpPr>
          <a:xfrm>
            <a:off x="9295629" y="6090407"/>
            <a:ext cx="57249" cy="27799"/>
            <a:chOff x="1740" y="2642"/>
            <a:chExt cx="752" cy="327"/>
          </a:xfrm>
        </p:grpSpPr>
        <p:sp>
          <p:nvSpPr>
            <p:cNvPr id="2455" name="Google Shape;2455;p16"/>
            <p:cNvSpPr/>
            <p:nvPr/>
          </p:nvSpPr>
          <p:spPr>
            <a:xfrm>
              <a:off x="1740" y="2642"/>
              <a:ext cx="752" cy="327"/>
            </a:xfrm>
            <a:custGeom>
              <a:rect b="b" l="l" r="r" t="t"/>
              <a:pathLst>
                <a:path extrusionOk="0" h="327" w="752">
                  <a:moveTo>
                    <a:pt x="293" y="0"/>
                  </a:moveTo>
                  <a:lnTo>
                    <a:pt x="752" y="124"/>
                  </a:lnTo>
                  <a:lnTo>
                    <a:pt x="470" y="327"/>
                  </a:lnTo>
                  <a:lnTo>
                    <a:pt x="0" y="18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6" name="Google Shape;2456;p16"/>
            <p:cNvSpPr/>
            <p:nvPr/>
          </p:nvSpPr>
          <p:spPr>
            <a:xfrm>
              <a:off x="1754" y="2649"/>
              <a:ext cx="726" cy="311"/>
            </a:xfrm>
            <a:custGeom>
              <a:rect b="b" l="l" r="r" t="t"/>
              <a:pathLst>
                <a:path extrusionOk="0" h="311" w="726">
                  <a:moveTo>
                    <a:pt x="282" y="0"/>
                  </a:moveTo>
                  <a:lnTo>
                    <a:pt x="726" y="119"/>
                  </a:lnTo>
                  <a:lnTo>
                    <a:pt x="457" y="311"/>
                  </a:lnTo>
                  <a:lnTo>
                    <a:pt x="0" y="173"/>
                  </a:lnTo>
                  <a:lnTo>
                    <a:pt x="282" y="0"/>
                  </a:lnTo>
                  <a:close/>
                </a:path>
              </a:pathLst>
            </a:custGeom>
            <a:gradFill>
              <a:gsLst>
                <a:gs pos="0">
                  <a:srgbClr val="4D4D4D"/>
                </a:gs>
                <a:gs pos="100000">
                  <a:srgbClr val="DDDDDD"/>
                </a:gs>
              </a:gsLst>
              <a:lin ang="189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7" name="Google Shape;2457;p16"/>
            <p:cNvSpPr/>
            <p:nvPr/>
          </p:nvSpPr>
          <p:spPr>
            <a:xfrm>
              <a:off x="1808" y="2770"/>
              <a:ext cx="258" cy="100"/>
            </a:xfrm>
            <a:custGeom>
              <a:rect b="b" l="l" r="r" t="t"/>
              <a:pathLst>
                <a:path extrusionOk="0" h="100" w="258">
                  <a:moveTo>
                    <a:pt x="0" y="44"/>
                  </a:moveTo>
                  <a:lnTo>
                    <a:pt x="75" y="0"/>
                  </a:lnTo>
                  <a:lnTo>
                    <a:pt x="258" y="50"/>
                  </a:lnTo>
                  <a:lnTo>
                    <a:pt x="183" y="100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8" name="Google Shape;2458;p16"/>
            <p:cNvSpPr/>
            <p:nvPr/>
          </p:nvSpPr>
          <p:spPr>
            <a:xfrm>
              <a:off x="1799" y="2816"/>
              <a:ext cx="194" cy="63"/>
            </a:xfrm>
            <a:custGeom>
              <a:rect b="b" l="l" r="r" t="t"/>
              <a:pathLst>
                <a:path extrusionOk="0" h="63" w="194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9" name="Google Shape;2459;p16"/>
            <p:cNvSpPr/>
            <p:nvPr/>
          </p:nvSpPr>
          <p:spPr>
            <a:xfrm>
              <a:off x="2020" y="2834"/>
              <a:ext cx="258" cy="102"/>
            </a:xfrm>
            <a:custGeom>
              <a:rect b="b" l="l" r="r" t="t"/>
              <a:pathLst>
                <a:path extrusionOk="0" h="102" w="258">
                  <a:moveTo>
                    <a:pt x="0" y="46"/>
                  </a:moveTo>
                  <a:lnTo>
                    <a:pt x="71" y="0"/>
                  </a:lnTo>
                  <a:lnTo>
                    <a:pt x="258" y="52"/>
                  </a:lnTo>
                  <a:lnTo>
                    <a:pt x="183" y="102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0" name="Google Shape;2460;p16"/>
            <p:cNvSpPr/>
            <p:nvPr/>
          </p:nvSpPr>
          <p:spPr>
            <a:xfrm>
              <a:off x="2011" y="2882"/>
              <a:ext cx="194" cy="63"/>
            </a:xfrm>
            <a:custGeom>
              <a:rect b="b" l="l" r="r" t="t"/>
              <a:pathLst>
                <a:path extrusionOk="0" h="63" w="194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61" name="Google Shape;2461;p16"/>
          <p:cNvSpPr/>
          <p:nvPr/>
        </p:nvSpPr>
        <p:spPr>
          <a:xfrm>
            <a:off x="9393642" y="6094565"/>
            <a:ext cx="69332" cy="61063"/>
          </a:xfrm>
          <a:custGeom>
            <a:rect b="b" l="l" r="r" t="t"/>
            <a:pathLst>
              <a:path extrusionOk="0" h="792" w="990">
                <a:moveTo>
                  <a:pt x="3" y="738"/>
                </a:moveTo>
                <a:lnTo>
                  <a:pt x="990" y="0"/>
                </a:lnTo>
                <a:lnTo>
                  <a:pt x="987" y="60"/>
                </a:lnTo>
                <a:lnTo>
                  <a:pt x="0" y="792"/>
                </a:lnTo>
                <a:lnTo>
                  <a:pt x="3" y="738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2" name="Google Shape;2462;p16"/>
          <p:cNvSpPr/>
          <p:nvPr/>
        </p:nvSpPr>
        <p:spPr>
          <a:xfrm>
            <a:off x="9216699" y="6099436"/>
            <a:ext cx="177394" cy="55717"/>
          </a:xfrm>
          <a:custGeom>
            <a:rect b="b" l="l" r="r" t="t"/>
            <a:pathLst>
              <a:path extrusionOk="0" h="723" w="2532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3" name="Google Shape;2463;p16"/>
          <p:cNvSpPr/>
          <p:nvPr/>
        </p:nvSpPr>
        <p:spPr>
          <a:xfrm>
            <a:off x="9216812" y="6089219"/>
            <a:ext cx="1920" cy="11286"/>
          </a:xfrm>
          <a:custGeom>
            <a:rect b="b" l="l" r="r" t="t"/>
            <a:pathLst>
              <a:path extrusionOk="0" h="147" w="26">
                <a:moveTo>
                  <a:pt x="26" y="10"/>
                </a:moveTo>
                <a:lnTo>
                  <a:pt x="23" y="147"/>
                </a:lnTo>
                <a:lnTo>
                  <a:pt x="0" y="144"/>
                </a:lnTo>
                <a:lnTo>
                  <a:pt x="3" y="0"/>
                </a:lnTo>
                <a:lnTo>
                  <a:pt x="26" y="1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4" name="Google Shape;2464;p16"/>
          <p:cNvSpPr/>
          <p:nvPr/>
        </p:nvSpPr>
        <p:spPr>
          <a:xfrm>
            <a:off x="9216925" y="6043244"/>
            <a:ext cx="82430" cy="46688"/>
          </a:xfrm>
          <a:custGeom>
            <a:rect b="b" l="l" r="r" t="t"/>
            <a:pathLst>
              <a:path extrusionOk="0" h="606" w="1176">
                <a:moveTo>
                  <a:pt x="1170" y="0"/>
                </a:moveTo>
                <a:lnTo>
                  <a:pt x="0" y="597"/>
                </a:lnTo>
                <a:lnTo>
                  <a:pt x="30" y="606"/>
                </a:lnTo>
                <a:lnTo>
                  <a:pt x="1176" y="18"/>
                </a:lnTo>
                <a:lnTo>
                  <a:pt x="1170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5" name="Google Shape;2465;p16"/>
          <p:cNvSpPr/>
          <p:nvPr/>
        </p:nvSpPr>
        <p:spPr>
          <a:xfrm>
            <a:off x="9222458" y="6091595"/>
            <a:ext cx="168248" cy="53578"/>
          </a:xfrm>
          <a:custGeom>
            <a:rect b="b" l="l" r="r" t="t"/>
            <a:pathLst>
              <a:path extrusionOk="0" h="723" w="2532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6" name="Google Shape;2466;p16"/>
          <p:cNvSpPr/>
          <p:nvPr/>
        </p:nvSpPr>
        <p:spPr>
          <a:xfrm flipH="1" rot="10800000">
            <a:off x="9390480" y="6087793"/>
            <a:ext cx="68654" cy="55479"/>
          </a:xfrm>
          <a:custGeom>
            <a:rect b="b" l="l" r="r" t="t"/>
            <a:pathLst>
              <a:path extrusionOk="0" h="723" w="2532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467" name="Google Shape;2467;p16"/>
          <p:cNvGrpSpPr/>
          <p:nvPr/>
        </p:nvGrpSpPr>
        <p:grpSpPr>
          <a:xfrm flipH="1">
            <a:off x="8153909" y="5504657"/>
            <a:ext cx="345630" cy="320302"/>
            <a:chOff x="2839" y="3501"/>
            <a:chExt cx="755" cy="803"/>
          </a:xfrm>
        </p:grpSpPr>
        <p:pic>
          <p:nvPicPr>
            <p:cNvPr descr="desktop_computer_stylized_medium" id="2468" name="Google Shape;2468;p16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69" name="Google Shape;2469;p16"/>
            <p:cNvSpPr/>
            <p:nvPr/>
          </p:nvSpPr>
          <p:spPr>
            <a:xfrm>
              <a:off x="2916" y="3578"/>
              <a:ext cx="356" cy="368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70" name="Google Shape;2470;p16"/>
          <p:cNvGrpSpPr/>
          <p:nvPr/>
        </p:nvGrpSpPr>
        <p:grpSpPr>
          <a:xfrm flipH="1">
            <a:off x="8552134" y="5526130"/>
            <a:ext cx="345630" cy="320302"/>
            <a:chOff x="2839" y="3501"/>
            <a:chExt cx="755" cy="803"/>
          </a:xfrm>
        </p:grpSpPr>
        <p:pic>
          <p:nvPicPr>
            <p:cNvPr descr="desktop_computer_stylized_medium" id="2471" name="Google Shape;2471;p16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72" name="Google Shape;2472;p16"/>
            <p:cNvSpPr/>
            <p:nvPr/>
          </p:nvSpPr>
          <p:spPr>
            <a:xfrm>
              <a:off x="2916" y="3578"/>
              <a:ext cx="356" cy="368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descr="laptop_keyboard" id="2473" name="Google Shape;2473;p16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 flipH="1" rot="109064">
            <a:off x="9550087" y="5949454"/>
            <a:ext cx="260920" cy="99063"/>
          </a:xfrm>
          <a:prstGeom prst="rect">
            <a:avLst/>
          </a:prstGeom>
          <a:noFill/>
          <a:ln>
            <a:noFill/>
          </a:ln>
        </p:spPr>
      </p:pic>
      <p:sp>
        <p:nvSpPr>
          <p:cNvPr id="2474" name="Google Shape;2474;p16"/>
          <p:cNvSpPr/>
          <p:nvPr/>
        </p:nvSpPr>
        <p:spPr>
          <a:xfrm>
            <a:off x="9636557" y="5853324"/>
            <a:ext cx="210015" cy="129281"/>
          </a:xfrm>
          <a:custGeom>
            <a:rect b="b" l="l" r="r" t="t"/>
            <a:pathLst>
              <a:path extrusionOk="0" h="2442" w="2982">
                <a:moveTo>
                  <a:pt x="540" y="0"/>
                </a:moveTo>
                <a:lnTo>
                  <a:pt x="0" y="1734"/>
                </a:lnTo>
                <a:lnTo>
                  <a:pt x="2394" y="2442"/>
                </a:lnTo>
                <a:lnTo>
                  <a:pt x="2982" y="318"/>
                </a:lnTo>
                <a:lnTo>
                  <a:pt x="540" y="0"/>
                </a:lnTo>
                <a:close/>
              </a:path>
            </a:pathLst>
          </a:cu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screen" id="2475" name="Google Shape;2475;p16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9646901" y="5856649"/>
            <a:ext cx="190838" cy="117644"/>
          </a:xfrm>
          <a:prstGeom prst="rect">
            <a:avLst/>
          </a:prstGeom>
          <a:noFill/>
          <a:ln>
            <a:noFill/>
          </a:ln>
        </p:spPr>
      </p:pic>
      <p:sp>
        <p:nvSpPr>
          <p:cNvPr id="2476" name="Google Shape;2476;p16"/>
          <p:cNvSpPr/>
          <p:nvPr/>
        </p:nvSpPr>
        <p:spPr>
          <a:xfrm>
            <a:off x="9674794" y="5849510"/>
            <a:ext cx="177937" cy="24057"/>
          </a:xfrm>
          <a:custGeom>
            <a:rect b="b" l="l" r="r" t="t"/>
            <a:pathLst>
              <a:path extrusionOk="0" h="455" w="2528">
                <a:moveTo>
                  <a:pt x="14" y="0"/>
                </a:moveTo>
                <a:lnTo>
                  <a:pt x="2528" y="341"/>
                </a:lnTo>
                <a:lnTo>
                  <a:pt x="2480" y="455"/>
                </a:lnTo>
                <a:lnTo>
                  <a:pt x="0" y="86"/>
                </a:lnTo>
                <a:lnTo>
                  <a:pt x="14" y="0"/>
                </a:lnTo>
                <a:close/>
              </a:path>
            </a:pathLst>
          </a:custGeom>
          <a:gradFill>
            <a:gsLst>
              <a:gs pos="0">
                <a:srgbClr val="000099"/>
              </a:gs>
              <a:gs pos="100000">
                <a:srgbClr val="EAEAEA"/>
              </a:gs>
            </a:gsLst>
            <a:lin ang="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7" name="Google Shape;2477;p16"/>
          <p:cNvSpPr/>
          <p:nvPr/>
        </p:nvSpPr>
        <p:spPr>
          <a:xfrm>
            <a:off x="9634698" y="5849315"/>
            <a:ext cx="49395" cy="100139"/>
          </a:xfrm>
          <a:custGeom>
            <a:rect b="b" l="l" r="r" t="t"/>
            <a:pathLst>
              <a:path extrusionOk="0" h="1893" w="702">
                <a:moveTo>
                  <a:pt x="579" y="0"/>
                </a:moveTo>
                <a:lnTo>
                  <a:pt x="0" y="1869"/>
                </a:lnTo>
                <a:lnTo>
                  <a:pt x="114" y="1893"/>
                </a:lnTo>
                <a:lnTo>
                  <a:pt x="702" y="51"/>
                </a:lnTo>
                <a:lnTo>
                  <a:pt x="579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8" name="Google Shape;2478;p16"/>
          <p:cNvSpPr/>
          <p:nvPr/>
        </p:nvSpPr>
        <p:spPr>
          <a:xfrm>
            <a:off x="9798223" y="5867211"/>
            <a:ext cx="53230" cy="115590"/>
          </a:xfrm>
          <a:custGeom>
            <a:rect b="b" l="l" r="r" t="t"/>
            <a:pathLst>
              <a:path extrusionOk="0" h="2184" w="756">
                <a:moveTo>
                  <a:pt x="756" y="0"/>
                </a:moveTo>
                <a:lnTo>
                  <a:pt x="138" y="2184"/>
                </a:lnTo>
                <a:lnTo>
                  <a:pt x="0" y="2148"/>
                </a:lnTo>
                <a:lnTo>
                  <a:pt x="606" y="78"/>
                </a:lnTo>
                <a:lnTo>
                  <a:pt x="756" y="0"/>
                </a:lnTo>
                <a:close/>
              </a:path>
            </a:pathLst>
          </a:custGeom>
          <a:gradFill>
            <a:gsLst>
              <a:gs pos="0">
                <a:srgbClr val="DDDDDD"/>
              </a:gs>
              <a:gs pos="100000">
                <a:schemeClr val="lt1"/>
              </a:gs>
            </a:gsLst>
            <a:lin ang="540000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9" name="Google Shape;2479;p16"/>
          <p:cNvSpPr/>
          <p:nvPr/>
        </p:nvSpPr>
        <p:spPr>
          <a:xfrm>
            <a:off x="9634116" y="5944369"/>
            <a:ext cx="195254" cy="39019"/>
          </a:xfrm>
          <a:custGeom>
            <a:rect b="b" l="l" r="r" t="t"/>
            <a:pathLst>
              <a:path extrusionOk="0" h="738" w="2773">
                <a:moveTo>
                  <a:pt x="33" y="0"/>
                </a:moveTo>
                <a:lnTo>
                  <a:pt x="0" y="99"/>
                </a:lnTo>
                <a:lnTo>
                  <a:pt x="2436" y="738"/>
                </a:lnTo>
                <a:cubicBezTo>
                  <a:pt x="2499" y="501"/>
                  <a:pt x="2773" y="727"/>
                  <a:pt x="2373" y="603"/>
                </a:cubicBezTo>
                <a:lnTo>
                  <a:pt x="33" y="0"/>
                </a:lnTo>
                <a:close/>
              </a:path>
            </a:pathLst>
          </a:custGeom>
          <a:gradFill>
            <a:gsLst>
              <a:gs pos="0">
                <a:srgbClr val="0000CC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0" name="Google Shape;2480;p16"/>
          <p:cNvSpPr/>
          <p:nvPr/>
        </p:nvSpPr>
        <p:spPr>
          <a:xfrm>
            <a:off x="9804150" y="5868189"/>
            <a:ext cx="49860" cy="116079"/>
          </a:xfrm>
          <a:custGeom>
            <a:rect b="b" l="l" r="r" t="t"/>
            <a:pathLst>
              <a:path extrusionOk="0" h="1659" w="637">
                <a:moveTo>
                  <a:pt x="615" y="0"/>
                </a:moveTo>
                <a:lnTo>
                  <a:pt x="637" y="0"/>
                </a:lnTo>
                <a:lnTo>
                  <a:pt x="68" y="1659"/>
                </a:lnTo>
                <a:lnTo>
                  <a:pt x="0" y="1647"/>
                </a:lnTo>
                <a:lnTo>
                  <a:pt x="615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1" name="Google Shape;2481;p16"/>
          <p:cNvSpPr/>
          <p:nvPr/>
        </p:nvSpPr>
        <p:spPr>
          <a:xfrm>
            <a:off x="9634349" y="5949552"/>
            <a:ext cx="173637" cy="38530"/>
          </a:xfrm>
          <a:custGeom>
            <a:rect b="b" l="l" r="r" t="t"/>
            <a:pathLst>
              <a:path extrusionOk="0" h="550" w="2216">
                <a:moveTo>
                  <a:pt x="0" y="0"/>
                </a:moveTo>
                <a:lnTo>
                  <a:pt x="9" y="57"/>
                </a:lnTo>
                <a:lnTo>
                  <a:pt x="2164" y="550"/>
                </a:lnTo>
                <a:lnTo>
                  <a:pt x="2216" y="49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00099"/>
              </a:gs>
              <a:gs pos="100000">
                <a:srgbClr val="808080"/>
              </a:gs>
            </a:gsLst>
            <a:lin ang="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482" name="Google Shape;2482;p16"/>
          <p:cNvGrpSpPr/>
          <p:nvPr/>
        </p:nvGrpSpPr>
        <p:grpSpPr>
          <a:xfrm>
            <a:off x="9631443" y="5990722"/>
            <a:ext cx="58925" cy="22883"/>
            <a:chOff x="1740" y="2642"/>
            <a:chExt cx="752" cy="327"/>
          </a:xfrm>
        </p:grpSpPr>
        <p:sp>
          <p:nvSpPr>
            <p:cNvPr id="2483" name="Google Shape;2483;p16"/>
            <p:cNvSpPr/>
            <p:nvPr/>
          </p:nvSpPr>
          <p:spPr>
            <a:xfrm>
              <a:off x="1740" y="2642"/>
              <a:ext cx="752" cy="327"/>
            </a:xfrm>
            <a:custGeom>
              <a:rect b="b" l="l" r="r" t="t"/>
              <a:pathLst>
                <a:path extrusionOk="0" h="327" w="752">
                  <a:moveTo>
                    <a:pt x="293" y="0"/>
                  </a:moveTo>
                  <a:lnTo>
                    <a:pt x="752" y="124"/>
                  </a:lnTo>
                  <a:lnTo>
                    <a:pt x="470" y="327"/>
                  </a:lnTo>
                  <a:lnTo>
                    <a:pt x="0" y="18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84" name="Google Shape;2484;p16"/>
            <p:cNvSpPr/>
            <p:nvPr/>
          </p:nvSpPr>
          <p:spPr>
            <a:xfrm>
              <a:off x="1754" y="2649"/>
              <a:ext cx="726" cy="311"/>
            </a:xfrm>
            <a:custGeom>
              <a:rect b="b" l="l" r="r" t="t"/>
              <a:pathLst>
                <a:path extrusionOk="0" h="311" w="726">
                  <a:moveTo>
                    <a:pt x="282" y="0"/>
                  </a:moveTo>
                  <a:lnTo>
                    <a:pt x="726" y="119"/>
                  </a:lnTo>
                  <a:lnTo>
                    <a:pt x="457" y="311"/>
                  </a:lnTo>
                  <a:lnTo>
                    <a:pt x="0" y="173"/>
                  </a:lnTo>
                  <a:lnTo>
                    <a:pt x="282" y="0"/>
                  </a:lnTo>
                  <a:close/>
                </a:path>
              </a:pathLst>
            </a:custGeom>
            <a:gradFill>
              <a:gsLst>
                <a:gs pos="0">
                  <a:srgbClr val="4D4D4D"/>
                </a:gs>
                <a:gs pos="100000">
                  <a:srgbClr val="DDDDDD"/>
                </a:gs>
              </a:gsLst>
              <a:lin ang="189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85" name="Google Shape;2485;p16"/>
            <p:cNvSpPr/>
            <p:nvPr/>
          </p:nvSpPr>
          <p:spPr>
            <a:xfrm>
              <a:off x="1808" y="2770"/>
              <a:ext cx="258" cy="100"/>
            </a:xfrm>
            <a:custGeom>
              <a:rect b="b" l="l" r="r" t="t"/>
              <a:pathLst>
                <a:path extrusionOk="0" h="100" w="258">
                  <a:moveTo>
                    <a:pt x="0" y="44"/>
                  </a:moveTo>
                  <a:lnTo>
                    <a:pt x="75" y="0"/>
                  </a:lnTo>
                  <a:lnTo>
                    <a:pt x="258" y="50"/>
                  </a:lnTo>
                  <a:lnTo>
                    <a:pt x="183" y="100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86" name="Google Shape;2486;p16"/>
            <p:cNvSpPr/>
            <p:nvPr/>
          </p:nvSpPr>
          <p:spPr>
            <a:xfrm>
              <a:off x="1799" y="2816"/>
              <a:ext cx="194" cy="63"/>
            </a:xfrm>
            <a:custGeom>
              <a:rect b="b" l="l" r="r" t="t"/>
              <a:pathLst>
                <a:path extrusionOk="0" h="63" w="194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87" name="Google Shape;2487;p16"/>
            <p:cNvSpPr/>
            <p:nvPr/>
          </p:nvSpPr>
          <p:spPr>
            <a:xfrm>
              <a:off x="2020" y="2834"/>
              <a:ext cx="258" cy="102"/>
            </a:xfrm>
            <a:custGeom>
              <a:rect b="b" l="l" r="r" t="t"/>
              <a:pathLst>
                <a:path extrusionOk="0" h="102" w="258">
                  <a:moveTo>
                    <a:pt x="0" y="46"/>
                  </a:moveTo>
                  <a:lnTo>
                    <a:pt x="71" y="0"/>
                  </a:lnTo>
                  <a:lnTo>
                    <a:pt x="258" y="52"/>
                  </a:lnTo>
                  <a:lnTo>
                    <a:pt x="183" y="102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88" name="Google Shape;2488;p16"/>
            <p:cNvSpPr/>
            <p:nvPr/>
          </p:nvSpPr>
          <p:spPr>
            <a:xfrm>
              <a:off x="2011" y="2882"/>
              <a:ext cx="194" cy="63"/>
            </a:xfrm>
            <a:custGeom>
              <a:rect b="b" l="l" r="r" t="t"/>
              <a:pathLst>
                <a:path extrusionOk="0" h="63" w="194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89" name="Google Shape;2489;p16"/>
          <p:cNvSpPr/>
          <p:nvPr/>
        </p:nvSpPr>
        <p:spPr>
          <a:xfrm>
            <a:off x="9732325" y="5994145"/>
            <a:ext cx="71361" cy="50265"/>
          </a:xfrm>
          <a:custGeom>
            <a:rect b="b" l="l" r="r" t="t"/>
            <a:pathLst>
              <a:path extrusionOk="0" h="792" w="990">
                <a:moveTo>
                  <a:pt x="3" y="738"/>
                </a:moveTo>
                <a:lnTo>
                  <a:pt x="990" y="0"/>
                </a:lnTo>
                <a:lnTo>
                  <a:pt x="987" y="60"/>
                </a:lnTo>
                <a:lnTo>
                  <a:pt x="0" y="792"/>
                </a:lnTo>
                <a:lnTo>
                  <a:pt x="3" y="738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0" name="Google Shape;2490;p16"/>
          <p:cNvSpPr/>
          <p:nvPr/>
        </p:nvSpPr>
        <p:spPr>
          <a:xfrm>
            <a:off x="9550204" y="5998154"/>
            <a:ext cx="182586" cy="45864"/>
          </a:xfrm>
          <a:custGeom>
            <a:rect b="b" l="l" r="r" t="t"/>
            <a:pathLst>
              <a:path extrusionOk="0" h="723" w="2532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1" name="Google Shape;2491;p16"/>
          <p:cNvSpPr/>
          <p:nvPr/>
        </p:nvSpPr>
        <p:spPr>
          <a:xfrm>
            <a:off x="9550320" y="5989744"/>
            <a:ext cx="1976" cy="9290"/>
          </a:xfrm>
          <a:custGeom>
            <a:rect b="b" l="l" r="r" t="t"/>
            <a:pathLst>
              <a:path extrusionOk="0" h="147" w="26">
                <a:moveTo>
                  <a:pt x="26" y="10"/>
                </a:moveTo>
                <a:lnTo>
                  <a:pt x="23" y="147"/>
                </a:lnTo>
                <a:lnTo>
                  <a:pt x="0" y="144"/>
                </a:lnTo>
                <a:lnTo>
                  <a:pt x="3" y="0"/>
                </a:lnTo>
                <a:lnTo>
                  <a:pt x="26" y="1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2" name="Google Shape;2492;p16"/>
          <p:cNvSpPr/>
          <p:nvPr/>
        </p:nvSpPr>
        <p:spPr>
          <a:xfrm>
            <a:off x="9550436" y="5951899"/>
            <a:ext cx="84843" cy="38432"/>
          </a:xfrm>
          <a:custGeom>
            <a:rect b="b" l="l" r="r" t="t"/>
            <a:pathLst>
              <a:path extrusionOk="0" h="606" w="1176">
                <a:moveTo>
                  <a:pt x="1170" y="0"/>
                </a:moveTo>
                <a:lnTo>
                  <a:pt x="0" y="597"/>
                </a:lnTo>
                <a:lnTo>
                  <a:pt x="30" y="606"/>
                </a:lnTo>
                <a:lnTo>
                  <a:pt x="1176" y="18"/>
                </a:lnTo>
                <a:lnTo>
                  <a:pt x="1170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3" name="Google Shape;2493;p16"/>
          <p:cNvSpPr/>
          <p:nvPr/>
        </p:nvSpPr>
        <p:spPr>
          <a:xfrm>
            <a:off x="9556131" y="5991700"/>
            <a:ext cx="173172" cy="44104"/>
          </a:xfrm>
          <a:custGeom>
            <a:rect b="b" l="l" r="r" t="t"/>
            <a:pathLst>
              <a:path extrusionOk="0" h="723" w="2532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4" name="Google Shape;2494;p16"/>
          <p:cNvSpPr/>
          <p:nvPr/>
        </p:nvSpPr>
        <p:spPr>
          <a:xfrm flipH="1" rot="10800000">
            <a:off x="9729071" y="5988571"/>
            <a:ext cx="70663" cy="45669"/>
          </a:xfrm>
          <a:custGeom>
            <a:rect b="b" l="l" r="r" t="t"/>
            <a:pathLst>
              <a:path extrusionOk="0" h="723" w="2532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495" name="Google Shape;2495;p16"/>
          <p:cNvGrpSpPr/>
          <p:nvPr/>
        </p:nvGrpSpPr>
        <p:grpSpPr>
          <a:xfrm>
            <a:off x="10017877" y="5636388"/>
            <a:ext cx="171450" cy="348944"/>
            <a:chOff x="4140" y="429"/>
            <a:chExt cx="1425" cy="2396"/>
          </a:xfrm>
        </p:grpSpPr>
        <p:sp>
          <p:nvSpPr>
            <p:cNvPr id="2496" name="Google Shape;2496;p16"/>
            <p:cNvSpPr/>
            <p:nvPr/>
          </p:nvSpPr>
          <p:spPr>
            <a:xfrm>
              <a:off x="5268" y="433"/>
              <a:ext cx="283" cy="2286"/>
            </a:xfrm>
            <a:custGeom>
              <a:rect b="b" l="l" r="r" t="t"/>
              <a:pathLst>
                <a:path extrusionOk="0" h="2742" w="354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97" name="Google Shape;2497;p16"/>
            <p:cNvSpPr/>
            <p:nvPr/>
          </p:nvSpPr>
          <p:spPr>
            <a:xfrm>
              <a:off x="4210" y="429"/>
              <a:ext cx="1046" cy="2285"/>
            </a:xfrm>
            <a:prstGeom prst="rect">
              <a:avLst/>
            </a:pr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8" name="Google Shape;2498;p16"/>
            <p:cNvSpPr/>
            <p:nvPr/>
          </p:nvSpPr>
          <p:spPr>
            <a:xfrm>
              <a:off x="5321" y="570"/>
              <a:ext cx="169" cy="2115"/>
            </a:xfrm>
            <a:custGeom>
              <a:rect b="b" l="l" r="r" t="t"/>
              <a:pathLst>
                <a:path extrusionOk="0" h="2537" w="211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99" name="Google Shape;2499;p16"/>
            <p:cNvSpPr/>
            <p:nvPr/>
          </p:nvSpPr>
          <p:spPr>
            <a:xfrm>
              <a:off x="5284" y="1640"/>
              <a:ext cx="263" cy="189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00" name="Google Shape;2500;p16"/>
            <p:cNvSpPr/>
            <p:nvPr/>
          </p:nvSpPr>
          <p:spPr>
            <a:xfrm>
              <a:off x="4210" y="690"/>
              <a:ext cx="598" cy="47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501" name="Google Shape;2501;p16"/>
            <p:cNvGrpSpPr/>
            <p:nvPr/>
          </p:nvGrpSpPr>
          <p:grpSpPr>
            <a:xfrm>
              <a:off x="4748" y="666"/>
              <a:ext cx="578" cy="150"/>
              <a:chOff x="613" y="2566"/>
              <a:chExt cx="721" cy="144"/>
            </a:xfrm>
          </p:grpSpPr>
          <p:sp>
            <p:nvSpPr>
              <p:cNvPr id="2502" name="Google Shape;2502;p16"/>
              <p:cNvSpPr/>
              <p:nvPr/>
            </p:nvSpPr>
            <p:spPr>
              <a:xfrm>
                <a:off x="613" y="2566"/>
                <a:ext cx="721" cy="144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03" name="Google Shape;2503;p16"/>
              <p:cNvSpPr/>
              <p:nvPr/>
            </p:nvSpPr>
            <p:spPr>
              <a:xfrm>
                <a:off x="625" y="2581"/>
                <a:ext cx="696" cy="114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504" name="Google Shape;2504;p16"/>
            <p:cNvSpPr/>
            <p:nvPr/>
          </p:nvSpPr>
          <p:spPr>
            <a:xfrm>
              <a:off x="4220" y="1022"/>
              <a:ext cx="598" cy="47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505" name="Google Shape;2505;p16"/>
            <p:cNvGrpSpPr/>
            <p:nvPr/>
          </p:nvGrpSpPr>
          <p:grpSpPr>
            <a:xfrm>
              <a:off x="4748" y="990"/>
              <a:ext cx="578" cy="134"/>
              <a:chOff x="615" y="2564"/>
              <a:chExt cx="721" cy="139"/>
            </a:xfrm>
          </p:grpSpPr>
          <p:sp>
            <p:nvSpPr>
              <p:cNvPr id="2506" name="Google Shape;2506;p16"/>
              <p:cNvSpPr/>
              <p:nvPr/>
            </p:nvSpPr>
            <p:spPr>
              <a:xfrm>
                <a:off x="615" y="2564"/>
                <a:ext cx="721" cy="139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07" name="Google Shape;2507;p16"/>
              <p:cNvSpPr/>
              <p:nvPr/>
            </p:nvSpPr>
            <p:spPr>
              <a:xfrm>
                <a:off x="628" y="2581"/>
                <a:ext cx="696" cy="107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508" name="Google Shape;2508;p16"/>
            <p:cNvSpPr/>
            <p:nvPr/>
          </p:nvSpPr>
          <p:spPr>
            <a:xfrm>
              <a:off x="4220" y="1354"/>
              <a:ext cx="598" cy="47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9" name="Google Shape;2509;p16"/>
            <p:cNvSpPr/>
            <p:nvPr/>
          </p:nvSpPr>
          <p:spPr>
            <a:xfrm>
              <a:off x="4230" y="1655"/>
              <a:ext cx="598" cy="47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510" name="Google Shape;2510;p16"/>
            <p:cNvGrpSpPr/>
            <p:nvPr/>
          </p:nvGrpSpPr>
          <p:grpSpPr>
            <a:xfrm>
              <a:off x="4738" y="1647"/>
              <a:ext cx="578" cy="135"/>
              <a:chOff x="618" y="2586"/>
              <a:chExt cx="720" cy="124"/>
            </a:xfrm>
          </p:grpSpPr>
          <p:sp>
            <p:nvSpPr>
              <p:cNvPr id="2511" name="Google Shape;2511;p16"/>
              <p:cNvSpPr/>
              <p:nvPr/>
            </p:nvSpPr>
            <p:spPr>
              <a:xfrm>
                <a:off x="618" y="2586"/>
                <a:ext cx="720" cy="124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12" name="Google Shape;2512;p16"/>
              <p:cNvSpPr/>
              <p:nvPr/>
            </p:nvSpPr>
            <p:spPr>
              <a:xfrm>
                <a:off x="630" y="2586"/>
                <a:ext cx="695" cy="109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513" name="Google Shape;2513;p16"/>
            <p:cNvSpPr/>
            <p:nvPr/>
          </p:nvSpPr>
          <p:spPr>
            <a:xfrm>
              <a:off x="5288" y="1354"/>
              <a:ext cx="263" cy="188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514" name="Google Shape;2514;p16"/>
            <p:cNvGrpSpPr/>
            <p:nvPr/>
          </p:nvGrpSpPr>
          <p:grpSpPr>
            <a:xfrm>
              <a:off x="4738" y="1330"/>
              <a:ext cx="588" cy="134"/>
              <a:chOff x="613" y="2571"/>
              <a:chExt cx="732" cy="134"/>
            </a:xfrm>
          </p:grpSpPr>
          <p:sp>
            <p:nvSpPr>
              <p:cNvPr id="2515" name="Google Shape;2515;p16"/>
              <p:cNvSpPr/>
              <p:nvPr/>
            </p:nvSpPr>
            <p:spPr>
              <a:xfrm>
                <a:off x="613" y="2571"/>
                <a:ext cx="732" cy="134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16" name="Google Shape;2516;p16"/>
              <p:cNvSpPr/>
              <p:nvPr/>
            </p:nvSpPr>
            <p:spPr>
              <a:xfrm>
                <a:off x="625" y="2587"/>
                <a:ext cx="720" cy="103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517" name="Google Shape;2517;p16"/>
            <p:cNvSpPr/>
            <p:nvPr/>
          </p:nvSpPr>
          <p:spPr>
            <a:xfrm>
              <a:off x="5246" y="429"/>
              <a:ext cx="70" cy="2285"/>
            </a:xfrm>
            <a:prstGeom prst="rect">
              <a:avLst/>
            </a:prstGeom>
            <a:gradFill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8" name="Google Shape;2518;p16"/>
            <p:cNvSpPr/>
            <p:nvPr/>
          </p:nvSpPr>
          <p:spPr>
            <a:xfrm>
              <a:off x="5312" y="1007"/>
              <a:ext cx="237" cy="213"/>
            </a:xfrm>
            <a:custGeom>
              <a:rect b="b" l="l" r="r" t="t"/>
              <a:pathLst>
                <a:path extrusionOk="0" h="256" w="29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19" name="Google Shape;2519;p16"/>
            <p:cNvSpPr/>
            <p:nvPr/>
          </p:nvSpPr>
          <p:spPr>
            <a:xfrm>
              <a:off x="5315" y="680"/>
              <a:ext cx="244" cy="240"/>
            </a:xfrm>
            <a:custGeom>
              <a:rect b="b" l="l" r="r" t="t"/>
              <a:pathLst>
                <a:path extrusionOk="0" h="288" w="304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20" name="Google Shape;2520;p16"/>
            <p:cNvSpPr/>
            <p:nvPr/>
          </p:nvSpPr>
          <p:spPr>
            <a:xfrm>
              <a:off x="5515" y="2611"/>
              <a:ext cx="50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1" name="Google Shape;2521;p16"/>
            <p:cNvSpPr/>
            <p:nvPr/>
          </p:nvSpPr>
          <p:spPr>
            <a:xfrm>
              <a:off x="5302" y="2614"/>
              <a:ext cx="245" cy="200"/>
            </a:xfrm>
            <a:custGeom>
              <a:rect b="b" l="l" r="r" t="t"/>
              <a:pathLst>
                <a:path extrusionOk="0" h="240" w="306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22" name="Google Shape;2522;p16"/>
            <p:cNvSpPr/>
            <p:nvPr/>
          </p:nvSpPr>
          <p:spPr>
            <a:xfrm>
              <a:off x="4140" y="2675"/>
              <a:ext cx="1196" cy="150"/>
            </a:xfrm>
            <a:prstGeom prst="roundRect">
              <a:avLst>
                <a:gd fmla="val 50000" name="adj"/>
              </a:avLst>
            </a:prstGeom>
            <a:solidFill>
              <a:srgbClr val="DDDDDD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3" name="Google Shape;2523;p16"/>
            <p:cNvSpPr/>
            <p:nvPr/>
          </p:nvSpPr>
          <p:spPr>
            <a:xfrm>
              <a:off x="4210" y="2714"/>
              <a:ext cx="1066" cy="79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4" name="Google Shape;2524;p16"/>
            <p:cNvSpPr/>
            <p:nvPr/>
          </p:nvSpPr>
          <p:spPr>
            <a:xfrm>
              <a:off x="4309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5" name="Google Shape;2525;p16"/>
            <p:cNvSpPr/>
            <p:nvPr/>
          </p:nvSpPr>
          <p:spPr>
            <a:xfrm>
              <a:off x="4489" y="2382"/>
              <a:ext cx="159" cy="1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Noto Sans Symbols"/>
                <a:buNone/>
              </a:pPr>
              <a:r>
                <a:t/>
              </a:r>
              <a:endParaRPr b="0" i="0" sz="1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6" name="Google Shape;2526;p16"/>
            <p:cNvSpPr/>
            <p:nvPr/>
          </p:nvSpPr>
          <p:spPr>
            <a:xfrm>
              <a:off x="4658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7" name="Google Shape;2527;p16"/>
            <p:cNvSpPr/>
            <p:nvPr/>
          </p:nvSpPr>
          <p:spPr>
            <a:xfrm>
              <a:off x="5067" y="1837"/>
              <a:ext cx="80" cy="759"/>
            </a:xfrm>
            <a:prstGeom prst="rect">
              <a:avLst/>
            </a:prstGeom>
            <a:solidFill>
              <a:srgbClr val="29292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28" name="Google Shape;2528;p16"/>
          <p:cNvGrpSpPr/>
          <p:nvPr/>
        </p:nvGrpSpPr>
        <p:grpSpPr>
          <a:xfrm flipH="1">
            <a:off x="7773981" y="5281060"/>
            <a:ext cx="345630" cy="320302"/>
            <a:chOff x="2839" y="3501"/>
            <a:chExt cx="755" cy="803"/>
          </a:xfrm>
        </p:grpSpPr>
        <p:pic>
          <p:nvPicPr>
            <p:cNvPr descr="desktop_computer_stylized_medium" id="2529" name="Google Shape;2529;p16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30" name="Google Shape;2530;p16"/>
            <p:cNvSpPr/>
            <p:nvPr/>
          </p:nvSpPr>
          <p:spPr>
            <a:xfrm>
              <a:off x="2916" y="3578"/>
              <a:ext cx="356" cy="368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531" name="Google Shape;2531;p16"/>
          <p:cNvSpPr/>
          <p:nvPr/>
        </p:nvSpPr>
        <p:spPr>
          <a:xfrm>
            <a:off x="6471025" y="1451551"/>
            <a:ext cx="5359400" cy="4954628"/>
          </a:xfrm>
          <a:prstGeom prst="rect">
            <a:avLst/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532" name="Google Shape;2532;p16"/>
          <p:cNvGrpSpPr/>
          <p:nvPr/>
        </p:nvGrpSpPr>
        <p:grpSpPr>
          <a:xfrm>
            <a:off x="7439074" y="1859725"/>
            <a:ext cx="4144321" cy="4127477"/>
            <a:chOff x="7439074" y="1859725"/>
            <a:chExt cx="4144321" cy="4127477"/>
          </a:xfrm>
        </p:grpSpPr>
        <p:grpSp>
          <p:nvGrpSpPr>
            <p:cNvPr id="2533" name="Google Shape;2533;p16"/>
            <p:cNvGrpSpPr/>
            <p:nvPr/>
          </p:nvGrpSpPr>
          <p:grpSpPr>
            <a:xfrm>
              <a:off x="7439074" y="1859725"/>
              <a:ext cx="1802647" cy="1120859"/>
              <a:chOff x="7439074" y="1859725"/>
              <a:chExt cx="1802647" cy="1120859"/>
            </a:xfrm>
          </p:grpSpPr>
          <p:pic>
            <p:nvPicPr>
              <p:cNvPr descr="cell_tower_radiation copy" id="2534" name="Google Shape;2534;p16"/>
              <p:cNvPicPr preferRelativeResize="0"/>
              <p:nvPr/>
            </p:nvPicPr>
            <p:blipFill rotWithShape="1">
              <a:blip r:embed="rId15">
                <a:alphaModFix/>
              </a:blip>
              <a:srcRect b="0" l="0" r="0" t="0"/>
              <a:stretch/>
            </p:blipFill>
            <p:spPr>
              <a:xfrm>
                <a:off x="7980866" y="2158167"/>
                <a:ext cx="457200" cy="332766"/>
              </a:xfrm>
              <a:prstGeom prst="rect">
                <a:avLst/>
              </a:prstGeom>
              <a:noFill/>
              <a:ln>
                <a:noFill/>
              </a:ln>
            </p:spPr>
          </p:pic>
          <p:cxnSp>
            <p:nvCxnSpPr>
              <p:cNvPr id="2535" name="Google Shape;2535;p16"/>
              <p:cNvCxnSpPr/>
              <p:nvPr/>
            </p:nvCxnSpPr>
            <p:spPr>
              <a:xfrm>
                <a:off x="8207860" y="2700359"/>
                <a:ext cx="227964" cy="174352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grpSp>
            <p:nvGrpSpPr>
              <p:cNvPr id="2536" name="Google Shape;2536;p16"/>
              <p:cNvGrpSpPr/>
              <p:nvPr/>
            </p:nvGrpSpPr>
            <p:grpSpPr>
              <a:xfrm>
                <a:off x="8050698" y="2309376"/>
                <a:ext cx="298450" cy="464008"/>
                <a:chOff x="3130" y="3288"/>
                <a:chExt cx="410" cy="742"/>
              </a:xfrm>
            </p:grpSpPr>
            <p:cxnSp>
              <p:nvCxnSpPr>
                <p:cNvPr id="2537" name="Google Shape;2537;p16"/>
                <p:cNvCxnSpPr/>
                <p:nvPr/>
              </p:nvCxnSpPr>
              <p:spPr>
                <a:xfrm flipH="1">
                  <a:off x="3130" y="3288"/>
                  <a:ext cx="205" cy="672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538" name="Google Shape;2538;p16"/>
                <p:cNvCxnSpPr/>
                <p:nvPr/>
              </p:nvCxnSpPr>
              <p:spPr>
                <a:xfrm>
                  <a:off x="3335" y="3288"/>
                  <a:ext cx="205" cy="669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539" name="Google Shape;2539;p16"/>
                <p:cNvCxnSpPr/>
                <p:nvPr/>
              </p:nvCxnSpPr>
              <p:spPr>
                <a:xfrm>
                  <a:off x="3130" y="3957"/>
                  <a:ext cx="205" cy="73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540" name="Google Shape;2540;p16"/>
                <p:cNvCxnSpPr/>
                <p:nvPr/>
              </p:nvCxnSpPr>
              <p:spPr>
                <a:xfrm flipH="1">
                  <a:off x="3335" y="3957"/>
                  <a:ext cx="205" cy="73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541" name="Google Shape;2541;p16"/>
                <p:cNvCxnSpPr/>
                <p:nvPr/>
              </p:nvCxnSpPr>
              <p:spPr>
                <a:xfrm>
                  <a:off x="3335" y="3303"/>
                  <a:ext cx="0" cy="727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542" name="Google Shape;2542;p16"/>
                <p:cNvCxnSpPr/>
                <p:nvPr/>
              </p:nvCxnSpPr>
              <p:spPr>
                <a:xfrm flipH="1" rot="10800000">
                  <a:off x="3130" y="3888"/>
                  <a:ext cx="205" cy="72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543" name="Google Shape;2543;p16"/>
                <p:cNvCxnSpPr/>
                <p:nvPr/>
              </p:nvCxnSpPr>
              <p:spPr>
                <a:xfrm rot="10800000">
                  <a:off x="3335" y="3888"/>
                  <a:ext cx="205" cy="69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544" name="Google Shape;2544;p16"/>
                <p:cNvCxnSpPr/>
                <p:nvPr/>
              </p:nvCxnSpPr>
              <p:spPr>
                <a:xfrm>
                  <a:off x="3217" y="3668"/>
                  <a:ext cx="118" cy="55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545" name="Google Shape;2545;p16"/>
                <p:cNvCxnSpPr/>
                <p:nvPr/>
              </p:nvCxnSpPr>
              <p:spPr>
                <a:xfrm flipH="1" rot="10800000">
                  <a:off x="3335" y="3668"/>
                  <a:ext cx="124" cy="55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546" name="Google Shape;2546;p16"/>
                <p:cNvCxnSpPr/>
                <p:nvPr/>
              </p:nvCxnSpPr>
              <p:spPr>
                <a:xfrm>
                  <a:off x="3178" y="3766"/>
                  <a:ext cx="152" cy="75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547" name="Google Shape;2547;p16"/>
                <p:cNvCxnSpPr/>
                <p:nvPr/>
              </p:nvCxnSpPr>
              <p:spPr>
                <a:xfrm flipH="1" rot="10800000">
                  <a:off x="3335" y="3781"/>
                  <a:ext cx="153" cy="66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548" name="Google Shape;2548;p16"/>
                <p:cNvCxnSpPr/>
                <p:nvPr/>
              </p:nvCxnSpPr>
              <p:spPr>
                <a:xfrm flipH="1" rot="10800000">
                  <a:off x="3335" y="3567"/>
                  <a:ext cx="78" cy="27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549" name="Google Shape;2549;p16"/>
                <p:cNvCxnSpPr/>
                <p:nvPr/>
              </p:nvCxnSpPr>
              <p:spPr>
                <a:xfrm flipH="1" rot="10800000">
                  <a:off x="3335" y="3428"/>
                  <a:ext cx="49" cy="21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550" name="Google Shape;2550;p16"/>
                <p:cNvCxnSpPr/>
                <p:nvPr/>
              </p:nvCxnSpPr>
              <p:spPr>
                <a:xfrm>
                  <a:off x="3247" y="3558"/>
                  <a:ext cx="95" cy="36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551" name="Google Shape;2551;p16"/>
                <p:cNvCxnSpPr/>
                <p:nvPr/>
              </p:nvCxnSpPr>
              <p:spPr>
                <a:xfrm>
                  <a:off x="3289" y="3422"/>
                  <a:ext cx="55" cy="36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2552" name="Google Shape;2552;p16"/>
              <p:cNvGrpSpPr/>
              <p:nvPr/>
            </p:nvGrpSpPr>
            <p:grpSpPr>
              <a:xfrm>
                <a:off x="8439827" y="2812309"/>
                <a:ext cx="353678" cy="168275"/>
                <a:chOff x="7493876" y="2774731"/>
                <a:chExt cx="1481958" cy="894622"/>
              </a:xfrm>
            </p:grpSpPr>
            <p:sp>
              <p:nvSpPr>
                <p:cNvPr id="2553" name="Google Shape;2553;p16"/>
                <p:cNvSpPr/>
                <p:nvPr/>
              </p:nvSpPr>
              <p:spPr>
                <a:xfrm>
                  <a:off x="7493876" y="3084399"/>
                  <a:ext cx="1481958" cy="584954"/>
                </a:xfrm>
                <a:custGeom>
                  <a:rect b="b" l="l" r="r" t="t"/>
                  <a:pathLst>
                    <a:path extrusionOk="0" h="3099826" w="8166683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lt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cap="flat" cmpd="sng" w="9525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800"/>
                    <a:buFont typeface="Calibri"/>
                    <a:buNone/>
                  </a:pPr>
                  <a:r>
                    <a:rPr b="0" i="0" lang="en-US" sz="1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                   </a:t>
                  </a:r>
                  <a:endParaRPr/>
                </a:p>
              </p:txBody>
            </p:sp>
            <p:sp>
              <p:nvSpPr>
                <p:cNvPr id="2554" name="Google Shape;2554;p16"/>
                <p:cNvSpPr/>
                <p:nvPr/>
              </p:nvSpPr>
              <p:spPr>
                <a:xfrm>
                  <a:off x="7494729" y="2774731"/>
                  <a:ext cx="1480163" cy="579140"/>
                </a:xfrm>
                <a:prstGeom prst="ellipse">
                  <a:avLst/>
                </a:prstGeom>
                <a:solidFill>
                  <a:srgbClr val="B8C2C9"/>
                </a:solidFill>
                <a:ln cap="flat" cmpd="sng" w="9525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800"/>
                    <a:buFont typeface="Calibri"/>
                    <a:buNone/>
                  </a:pPr>
                  <a:r>
                    <a:rPr b="0" i="0" lang="en-US" sz="1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              </a:t>
                  </a:r>
                  <a:endParaRPr/>
                </a:p>
              </p:txBody>
            </p:sp>
            <p:grpSp>
              <p:nvGrpSpPr>
                <p:cNvPr id="2555" name="Google Shape;2555;p16"/>
                <p:cNvGrpSpPr/>
                <p:nvPr/>
              </p:nvGrpSpPr>
              <p:grpSpPr>
                <a:xfrm>
                  <a:off x="7713663" y="2848339"/>
                  <a:ext cx="1042107" cy="425543"/>
                  <a:chOff x="7786941" y="2884917"/>
                  <a:chExt cx="897649" cy="353919"/>
                </a:xfrm>
              </p:grpSpPr>
              <p:sp>
                <p:nvSpPr>
                  <p:cNvPr id="2556" name="Google Shape;2556;p16"/>
                  <p:cNvSpPr/>
                  <p:nvPr/>
                </p:nvSpPr>
                <p:spPr>
                  <a:xfrm>
                    <a:off x="7811770" y="2884917"/>
                    <a:ext cx="849158" cy="198115"/>
                  </a:xfrm>
                  <a:custGeom>
                    <a:rect b="b" l="l" r="r" t="t"/>
                    <a:pathLst>
                      <a:path extrusionOk="0" h="1049866" w="467301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557" name="Google Shape;2557;p16"/>
                  <p:cNvSpPr/>
                  <p:nvPr/>
                </p:nvSpPr>
                <p:spPr>
                  <a:xfrm>
                    <a:off x="8367548" y="3054383"/>
                    <a:ext cx="317042" cy="170569"/>
                  </a:xfrm>
                  <a:custGeom>
                    <a:rect b="b" l="l" r="r" t="t"/>
                    <a:pathLst>
                      <a:path extrusionOk="0" h="903890" w="1744718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558" name="Google Shape;2558;p16"/>
                  <p:cNvSpPr/>
                  <p:nvPr/>
                </p:nvSpPr>
                <p:spPr>
                  <a:xfrm>
                    <a:off x="7786941" y="3054383"/>
                    <a:ext cx="311312" cy="168585"/>
                  </a:xfrm>
                  <a:custGeom>
                    <a:rect b="b" l="l" r="r" t="t"/>
                    <a:pathLst>
                      <a:path extrusionOk="0" h="893380" w="1713187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559" name="Google Shape;2559;p16"/>
                  <p:cNvSpPr/>
                  <p:nvPr/>
                </p:nvSpPr>
                <p:spPr>
                  <a:xfrm>
                    <a:off x="7895013" y="2971083"/>
                    <a:ext cx="676892" cy="267753"/>
                  </a:xfrm>
                  <a:custGeom>
                    <a:rect b="b" l="l" r="r" t="t"/>
                    <a:pathLst>
                      <a:path extrusionOk="0" h="1418896" w="3725019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rgbClr val="8DA9DB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pic>
            <p:nvPicPr>
              <p:cNvPr descr="antenna_radiation_stylized" id="2560" name="Google Shape;2560;p16"/>
              <p:cNvPicPr preferRelativeResize="0"/>
              <p:nvPr/>
            </p:nvPicPr>
            <p:blipFill rotWithShape="1">
              <a:blip r:embed="rId16">
                <a:alphaModFix/>
              </a:blip>
              <a:srcRect b="0" l="0" r="0" t="0"/>
              <a:stretch/>
            </p:blipFill>
            <p:spPr>
              <a:xfrm>
                <a:off x="7750224" y="1859725"/>
                <a:ext cx="415925" cy="8877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antenna_stylized" id="2561" name="Google Shape;2561;p16"/>
              <p:cNvPicPr preferRelativeResize="0"/>
              <p:nvPr/>
            </p:nvPicPr>
            <p:blipFill rotWithShape="1">
              <a:blip r:embed="rId17">
                <a:alphaModFix/>
              </a:blip>
              <a:srcRect b="0" l="0" r="0" t="0"/>
              <a:stretch/>
            </p:blipFill>
            <p:spPr>
              <a:xfrm>
                <a:off x="7439074" y="2356613"/>
                <a:ext cx="530702" cy="22375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antenna_stylized" id="2562" name="Google Shape;2562;p16"/>
              <p:cNvPicPr preferRelativeResize="0"/>
              <p:nvPr/>
            </p:nvPicPr>
            <p:blipFill rotWithShape="1">
              <a:blip r:embed="rId17">
                <a:alphaModFix/>
              </a:blip>
              <a:srcRect b="0" l="0" r="0" t="0"/>
              <a:stretch/>
            </p:blipFill>
            <p:spPr>
              <a:xfrm>
                <a:off x="8637781" y="2319727"/>
                <a:ext cx="530702" cy="22375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antenna_stylized" id="2563" name="Google Shape;2563;p16"/>
              <p:cNvPicPr preferRelativeResize="0"/>
              <p:nvPr/>
            </p:nvPicPr>
            <p:blipFill rotWithShape="1">
              <a:blip r:embed="rId17">
                <a:alphaModFix/>
              </a:blip>
              <a:srcRect b="0" l="0" r="0" t="0"/>
              <a:stretch/>
            </p:blipFill>
            <p:spPr>
              <a:xfrm>
                <a:off x="8711019" y="2059124"/>
                <a:ext cx="530702" cy="22375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564" name="Google Shape;2564;p16"/>
            <p:cNvGrpSpPr/>
            <p:nvPr/>
          </p:nvGrpSpPr>
          <p:grpSpPr>
            <a:xfrm>
              <a:off x="7493518" y="3325424"/>
              <a:ext cx="911538" cy="843226"/>
              <a:chOff x="7493518" y="3325424"/>
              <a:chExt cx="911538" cy="843226"/>
            </a:xfrm>
          </p:grpSpPr>
          <p:pic>
            <p:nvPicPr>
              <p:cNvPr descr="access_point_stylized_small" id="2565" name="Google Shape;2565;p16"/>
              <p:cNvPicPr preferRelativeResize="0"/>
              <p:nvPr/>
            </p:nvPicPr>
            <p:blipFill rotWithShape="1">
              <a:blip r:embed="rId18">
                <a:alphaModFix/>
              </a:blip>
              <a:srcRect b="0" l="0" r="0" t="0"/>
              <a:stretch/>
            </p:blipFill>
            <p:spPr>
              <a:xfrm>
                <a:off x="7613882" y="3861899"/>
                <a:ext cx="370169" cy="306751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2566" name="Google Shape;2566;p16"/>
              <p:cNvGrpSpPr/>
              <p:nvPr/>
            </p:nvGrpSpPr>
            <p:grpSpPr>
              <a:xfrm>
                <a:off x="7493518" y="3325424"/>
                <a:ext cx="911538" cy="816238"/>
                <a:chOff x="7493518" y="3325424"/>
                <a:chExt cx="911538" cy="816238"/>
              </a:xfrm>
            </p:grpSpPr>
            <p:cxnSp>
              <p:nvCxnSpPr>
                <p:cNvPr id="2567" name="Google Shape;2567;p16"/>
                <p:cNvCxnSpPr/>
                <p:nvPr/>
              </p:nvCxnSpPr>
              <p:spPr>
                <a:xfrm>
                  <a:off x="8247778" y="3829970"/>
                  <a:ext cx="0" cy="131762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568" name="Google Shape;2568;p16"/>
                <p:cNvCxnSpPr/>
                <p:nvPr/>
              </p:nvCxnSpPr>
              <p:spPr>
                <a:xfrm flipH="1" rot="10800000">
                  <a:off x="7857253" y="4041107"/>
                  <a:ext cx="168275" cy="3175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pic>
              <p:nvPicPr>
                <p:cNvPr descr="antenna_radiation_stylized" id="2569" name="Google Shape;2569;p16"/>
                <p:cNvPicPr preferRelativeResize="0"/>
                <p:nvPr/>
              </p:nvPicPr>
              <p:blipFill rotWithShape="1">
                <a:blip r:embed="rId19">
                  <a:alphaModFix/>
                </a:blip>
                <a:srcRect b="0" l="0" r="0" t="0"/>
                <a:stretch/>
              </p:blipFill>
              <p:spPr>
                <a:xfrm>
                  <a:off x="7562238" y="3813930"/>
                  <a:ext cx="506412" cy="10600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grpSp>
              <p:nvGrpSpPr>
                <p:cNvPr id="2570" name="Google Shape;2570;p16"/>
                <p:cNvGrpSpPr/>
                <p:nvPr/>
              </p:nvGrpSpPr>
              <p:grpSpPr>
                <a:xfrm>
                  <a:off x="8050070" y="3965994"/>
                  <a:ext cx="354986" cy="175668"/>
                  <a:chOff x="7493876" y="2774731"/>
                  <a:chExt cx="1481958" cy="894622"/>
                </a:xfrm>
              </p:grpSpPr>
              <p:sp>
                <p:nvSpPr>
                  <p:cNvPr id="2571" name="Google Shape;2571;p16"/>
                  <p:cNvSpPr/>
                  <p:nvPr/>
                </p:nvSpPr>
                <p:spPr>
                  <a:xfrm>
                    <a:off x="7493876" y="3084399"/>
                    <a:ext cx="1481958" cy="584954"/>
                  </a:xfrm>
                  <a:custGeom>
                    <a:rect b="b" l="l" r="r" t="t"/>
                    <a:pathLst>
                      <a:path extrusionOk="0" h="3099826" w="8166683">
                        <a:moveTo>
                          <a:pt x="8165849" y="7337"/>
                        </a:moveTo>
                        <a:lnTo>
                          <a:pt x="8166683" y="1636654"/>
                        </a:lnTo>
                        <a:cubicBezTo>
                          <a:pt x="7917761" y="2728489"/>
                          <a:pt x="5475903" y="3100137"/>
                          <a:pt x="4116250" y="3099826"/>
                        </a:cubicBezTo>
                        <a:cubicBezTo>
                          <a:pt x="2756597" y="3099515"/>
                          <a:pt x="245424" y="2744647"/>
                          <a:pt x="8764" y="1634789"/>
                        </a:cubicBezTo>
                        <a:cubicBezTo>
                          <a:pt x="11928" y="1215900"/>
                          <a:pt x="-2713" y="418889"/>
                          <a:pt x="451" y="0"/>
                        </a:cubicBezTo>
                        <a:cubicBezTo>
                          <a:pt x="385485" y="953840"/>
                          <a:pt x="2700268" y="1437288"/>
                          <a:pt x="4061168" y="1438511"/>
                        </a:cubicBezTo>
                        <a:cubicBezTo>
                          <a:pt x="5422068" y="1439734"/>
                          <a:pt x="7793228" y="1089449"/>
                          <a:pt x="8165849" y="7337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B8C2C9"/>
                      </a:gs>
                      <a:gs pos="21000">
                        <a:schemeClr val="lt1"/>
                      </a:gs>
                      <a:gs pos="60000">
                        <a:srgbClr val="D6DCE0"/>
                      </a:gs>
                      <a:gs pos="100000">
                        <a:srgbClr val="B8C2C9"/>
                      </a:gs>
                    </a:gsLst>
                    <a:lin ang="0" scaled="0"/>
                  </a:gradFill>
                  <a:ln cap="flat" cmpd="sng" w="9525">
                    <a:solidFill>
                      <a:schemeClr val="dk1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FFFFFF"/>
                      </a:buClr>
                      <a:buSzPts val="1800"/>
                      <a:buFont typeface="Calibri"/>
                      <a:buNone/>
                    </a:pPr>
                    <a:r>
                      <a:rPr b="0" i="0" lang="en-US" sz="18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                   </a:t>
                    </a:r>
                    <a:endParaRPr/>
                  </a:p>
                </p:txBody>
              </p:sp>
              <p:sp>
                <p:nvSpPr>
                  <p:cNvPr id="2572" name="Google Shape;2572;p16"/>
                  <p:cNvSpPr/>
                  <p:nvPr/>
                </p:nvSpPr>
                <p:spPr>
                  <a:xfrm>
                    <a:off x="7494729" y="2774731"/>
                    <a:ext cx="1480163" cy="579140"/>
                  </a:xfrm>
                  <a:prstGeom prst="ellipse">
                    <a:avLst/>
                  </a:prstGeom>
                  <a:solidFill>
                    <a:srgbClr val="B8C2C9"/>
                  </a:solidFill>
                  <a:ln cap="flat" cmpd="sng" w="9525">
                    <a:solidFill>
                      <a:schemeClr val="dk1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FFFFFF"/>
                      </a:buClr>
                      <a:buSzPts val="1800"/>
                      <a:buFont typeface="Calibri"/>
                      <a:buNone/>
                    </a:pPr>
                    <a:r>
                      <a:rPr b="0" i="0" lang="en-US" sz="18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              </a:t>
                    </a:r>
                    <a:endParaRPr/>
                  </a:p>
                </p:txBody>
              </p:sp>
              <p:grpSp>
                <p:nvGrpSpPr>
                  <p:cNvPr id="2573" name="Google Shape;2573;p16"/>
                  <p:cNvGrpSpPr/>
                  <p:nvPr/>
                </p:nvGrpSpPr>
                <p:grpSpPr>
                  <a:xfrm>
                    <a:off x="7713663" y="2848339"/>
                    <a:ext cx="1042107" cy="425543"/>
                    <a:chOff x="7786941" y="2884917"/>
                    <a:chExt cx="897649" cy="353919"/>
                  </a:xfrm>
                </p:grpSpPr>
                <p:sp>
                  <p:nvSpPr>
                    <p:cNvPr id="2574" name="Google Shape;2574;p16"/>
                    <p:cNvSpPr/>
                    <p:nvPr/>
                  </p:nvSpPr>
                  <p:spPr>
                    <a:xfrm>
                      <a:off x="7811770" y="2884917"/>
                      <a:ext cx="849158" cy="198115"/>
                    </a:xfrm>
                    <a:custGeom>
                      <a:rect b="b" l="l" r="r" t="t"/>
                      <a:pathLst>
                        <a:path extrusionOk="0" h="1049866" w="4673016">
                          <a:moveTo>
                            <a:pt x="3756864" y="0"/>
                          </a:moveTo>
                          <a:lnTo>
                            <a:pt x="4673016" y="239402"/>
                          </a:lnTo>
                          <a:lnTo>
                            <a:pt x="3993931" y="541866"/>
                          </a:lnTo>
                          <a:lnTo>
                            <a:pt x="3815839" y="467710"/>
                          </a:lnTo>
                          <a:lnTo>
                            <a:pt x="2300598" y="1049866"/>
                          </a:lnTo>
                          <a:lnTo>
                            <a:pt x="912064" y="457200"/>
                          </a:lnTo>
                          <a:lnTo>
                            <a:pt x="624198" y="541866"/>
                          </a:lnTo>
                          <a:lnTo>
                            <a:pt x="0" y="275021"/>
                          </a:lnTo>
                          <a:lnTo>
                            <a:pt x="912064" y="16933"/>
                          </a:lnTo>
                          <a:lnTo>
                            <a:pt x="2323954" y="616023"/>
                          </a:lnTo>
                          <a:lnTo>
                            <a:pt x="3756864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2575" name="Google Shape;2575;p16"/>
                    <p:cNvSpPr/>
                    <p:nvPr/>
                  </p:nvSpPr>
                  <p:spPr>
                    <a:xfrm>
                      <a:off x="8367548" y="3054383"/>
                      <a:ext cx="317042" cy="170569"/>
                    </a:xfrm>
                    <a:custGeom>
                      <a:rect b="b" l="l" r="r" t="t"/>
                      <a:pathLst>
                        <a:path extrusionOk="0" h="903890" w="1744718">
                          <a:moveTo>
                            <a:pt x="21021" y="0"/>
                          </a:moveTo>
                          <a:lnTo>
                            <a:pt x="1744718" y="693683"/>
                          </a:lnTo>
                          <a:lnTo>
                            <a:pt x="1145628" y="903890"/>
                          </a:lnTo>
                          <a:lnTo>
                            <a:pt x="0" y="451945"/>
                          </a:lnTo>
                          <a:lnTo>
                            <a:pt x="21021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2576" name="Google Shape;2576;p16"/>
                    <p:cNvSpPr/>
                    <p:nvPr/>
                  </p:nvSpPr>
                  <p:spPr>
                    <a:xfrm>
                      <a:off x="7786941" y="3054383"/>
                      <a:ext cx="311312" cy="168585"/>
                    </a:xfrm>
                    <a:custGeom>
                      <a:rect b="b" l="l" r="r" t="t"/>
                      <a:pathLst>
                        <a:path extrusionOk="0" h="893380" w="1713187">
                          <a:moveTo>
                            <a:pt x="1702676" y="0"/>
                          </a:moveTo>
                          <a:lnTo>
                            <a:pt x="1713187" y="472966"/>
                          </a:lnTo>
                          <a:lnTo>
                            <a:pt x="578069" y="893380"/>
                          </a:lnTo>
                          <a:lnTo>
                            <a:pt x="0" y="693683"/>
                          </a:lnTo>
                          <a:lnTo>
                            <a:pt x="1702676" y="0"/>
                          </a:lnTo>
                          <a:close/>
                        </a:path>
                      </a:pathLst>
                    </a:custGeom>
                    <a:solidFill>
                      <a:srgbClr val="0000A8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2577" name="Google Shape;2577;p16"/>
                    <p:cNvSpPr/>
                    <p:nvPr/>
                  </p:nvSpPr>
                  <p:spPr>
                    <a:xfrm>
                      <a:off x="7895013" y="2971083"/>
                      <a:ext cx="676892" cy="267753"/>
                    </a:xfrm>
                    <a:custGeom>
                      <a:rect b="b" l="l" r="r" t="t"/>
                      <a:pathLst>
                        <a:path extrusionOk="0" h="1418896" w="3725019">
                          <a:moveTo>
                            <a:pt x="162012" y="73572"/>
                          </a:moveTo>
                          <a:lnTo>
                            <a:pt x="445792" y="0"/>
                          </a:lnTo>
                          <a:lnTo>
                            <a:pt x="1852896" y="591655"/>
                          </a:lnTo>
                          <a:lnTo>
                            <a:pt x="3357157" y="0"/>
                          </a:lnTo>
                          <a:lnTo>
                            <a:pt x="3577874" y="73572"/>
                          </a:lnTo>
                          <a:lnTo>
                            <a:pt x="2632585" y="448868"/>
                          </a:lnTo>
                          <a:lnTo>
                            <a:pt x="2625150" y="902607"/>
                          </a:lnTo>
                          <a:lnTo>
                            <a:pt x="3725019" y="1345324"/>
                          </a:lnTo>
                          <a:lnTo>
                            <a:pt x="3441240" y="1408386"/>
                          </a:lnTo>
                          <a:lnTo>
                            <a:pt x="1864688" y="746234"/>
                          </a:lnTo>
                          <a:lnTo>
                            <a:pt x="256605" y="1418896"/>
                          </a:lnTo>
                          <a:lnTo>
                            <a:pt x="0" y="1331097"/>
                          </a:lnTo>
                          <a:lnTo>
                            <a:pt x="1113454" y="903890"/>
                          </a:lnTo>
                          <a:cubicBezTo>
                            <a:pt x="1113454" y="760249"/>
                            <a:pt x="1102302" y="595586"/>
                            <a:pt x="1102302" y="451945"/>
                          </a:cubicBezTo>
                          <a:lnTo>
                            <a:pt x="183032" y="84081"/>
                          </a:lnTo>
                          <a:cubicBezTo>
                            <a:pt x="26317" y="21019"/>
                            <a:pt x="169019" y="77075"/>
                            <a:pt x="162012" y="73572"/>
                          </a:cubicBezTo>
                          <a:close/>
                        </a:path>
                      </a:pathLst>
                    </a:custGeom>
                    <a:solidFill>
                      <a:srgbClr val="8DA9DB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</p:grpSp>
            <p:pic>
              <p:nvPicPr>
                <p:cNvPr descr="antenna_stylized" id="2578" name="Google Shape;2578;p16"/>
                <p:cNvPicPr preferRelativeResize="0"/>
                <p:nvPr/>
              </p:nvPicPr>
              <p:blipFill rotWithShape="1">
                <a:blip r:embed="rId20">
                  <a:alphaModFix/>
                </a:blip>
                <a:srcRect b="0" l="0" r="0" t="0"/>
                <a:stretch/>
              </p:blipFill>
              <p:spPr>
                <a:xfrm>
                  <a:off x="7493518" y="3419140"/>
                  <a:ext cx="347997" cy="16755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antenna_stylized" id="2579" name="Google Shape;2579;p16"/>
                <p:cNvPicPr preferRelativeResize="0"/>
                <p:nvPr/>
              </p:nvPicPr>
              <p:blipFill rotWithShape="1">
                <a:blip r:embed="rId20">
                  <a:alphaModFix/>
                </a:blip>
                <a:srcRect b="0" l="0" r="0" t="0"/>
                <a:stretch/>
              </p:blipFill>
              <p:spPr>
                <a:xfrm>
                  <a:off x="7803435" y="3325424"/>
                  <a:ext cx="347997" cy="16755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grpSp>
          <p:nvGrpSpPr>
            <p:cNvPr id="2580" name="Google Shape;2580;p16"/>
            <p:cNvGrpSpPr/>
            <p:nvPr/>
          </p:nvGrpSpPr>
          <p:grpSpPr>
            <a:xfrm>
              <a:off x="10884085" y="3428485"/>
              <a:ext cx="604586" cy="405973"/>
              <a:chOff x="10884085" y="3428485"/>
              <a:chExt cx="604586" cy="405973"/>
            </a:xfrm>
          </p:grpSpPr>
          <p:grpSp>
            <p:nvGrpSpPr>
              <p:cNvPr id="2581" name="Google Shape;2581;p16"/>
              <p:cNvGrpSpPr/>
              <p:nvPr/>
            </p:nvGrpSpPr>
            <p:grpSpPr>
              <a:xfrm>
                <a:off x="10884085" y="3601365"/>
                <a:ext cx="170989" cy="97052"/>
                <a:chOff x="7493876" y="2774731"/>
                <a:chExt cx="1481958" cy="894622"/>
              </a:xfrm>
            </p:grpSpPr>
            <p:sp>
              <p:nvSpPr>
                <p:cNvPr id="2582" name="Google Shape;2582;p16"/>
                <p:cNvSpPr/>
                <p:nvPr/>
              </p:nvSpPr>
              <p:spPr>
                <a:xfrm>
                  <a:off x="7493876" y="3084399"/>
                  <a:ext cx="1481958" cy="584954"/>
                </a:xfrm>
                <a:custGeom>
                  <a:rect b="b" l="l" r="r" t="t"/>
                  <a:pathLst>
                    <a:path extrusionOk="0" h="3099826" w="8166683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lt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cap="flat" cmpd="sng" w="9525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800"/>
                    <a:buFont typeface="Calibri"/>
                    <a:buNone/>
                  </a:pPr>
                  <a:r>
                    <a:rPr b="0" i="0" lang="en-US" sz="1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                   </a:t>
                  </a:r>
                  <a:endParaRPr/>
                </a:p>
              </p:txBody>
            </p:sp>
            <p:sp>
              <p:nvSpPr>
                <p:cNvPr id="2583" name="Google Shape;2583;p16"/>
                <p:cNvSpPr/>
                <p:nvPr/>
              </p:nvSpPr>
              <p:spPr>
                <a:xfrm>
                  <a:off x="7494729" y="2774731"/>
                  <a:ext cx="1480163" cy="579140"/>
                </a:xfrm>
                <a:prstGeom prst="ellipse">
                  <a:avLst/>
                </a:prstGeom>
                <a:solidFill>
                  <a:srgbClr val="B8C2C9"/>
                </a:solidFill>
                <a:ln cap="flat" cmpd="sng" w="9525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800"/>
                    <a:buFont typeface="Calibri"/>
                    <a:buNone/>
                  </a:pPr>
                  <a:r>
                    <a:rPr b="0" i="0" lang="en-US" sz="1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              </a:t>
                  </a:r>
                  <a:endParaRPr/>
                </a:p>
              </p:txBody>
            </p:sp>
            <p:grpSp>
              <p:nvGrpSpPr>
                <p:cNvPr id="2584" name="Google Shape;2584;p16"/>
                <p:cNvGrpSpPr/>
                <p:nvPr/>
              </p:nvGrpSpPr>
              <p:grpSpPr>
                <a:xfrm>
                  <a:off x="7713663" y="2848339"/>
                  <a:ext cx="1042107" cy="425543"/>
                  <a:chOff x="7786941" y="2884917"/>
                  <a:chExt cx="897649" cy="353919"/>
                </a:xfrm>
              </p:grpSpPr>
              <p:sp>
                <p:nvSpPr>
                  <p:cNvPr id="2585" name="Google Shape;2585;p16"/>
                  <p:cNvSpPr/>
                  <p:nvPr/>
                </p:nvSpPr>
                <p:spPr>
                  <a:xfrm>
                    <a:off x="7811770" y="2884917"/>
                    <a:ext cx="849158" cy="198115"/>
                  </a:xfrm>
                  <a:custGeom>
                    <a:rect b="b" l="l" r="r" t="t"/>
                    <a:pathLst>
                      <a:path extrusionOk="0" h="1049866" w="467301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586" name="Google Shape;2586;p16"/>
                  <p:cNvSpPr/>
                  <p:nvPr/>
                </p:nvSpPr>
                <p:spPr>
                  <a:xfrm>
                    <a:off x="8367548" y="3054383"/>
                    <a:ext cx="317042" cy="170569"/>
                  </a:xfrm>
                  <a:custGeom>
                    <a:rect b="b" l="l" r="r" t="t"/>
                    <a:pathLst>
                      <a:path extrusionOk="0" h="903890" w="1744718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587" name="Google Shape;2587;p16"/>
                  <p:cNvSpPr/>
                  <p:nvPr/>
                </p:nvSpPr>
                <p:spPr>
                  <a:xfrm>
                    <a:off x="7786941" y="3054383"/>
                    <a:ext cx="311312" cy="168585"/>
                  </a:xfrm>
                  <a:custGeom>
                    <a:rect b="b" l="l" r="r" t="t"/>
                    <a:pathLst>
                      <a:path extrusionOk="0" h="893380" w="1713187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588" name="Google Shape;2588;p16"/>
                  <p:cNvSpPr/>
                  <p:nvPr/>
                </p:nvSpPr>
                <p:spPr>
                  <a:xfrm>
                    <a:off x="7895013" y="2971083"/>
                    <a:ext cx="676892" cy="267753"/>
                  </a:xfrm>
                  <a:custGeom>
                    <a:rect b="b" l="l" r="r" t="t"/>
                    <a:pathLst>
                      <a:path extrusionOk="0" h="1418896" w="3725019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rgbClr val="8DA9DB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2589" name="Google Shape;2589;p16"/>
              <p:cNvGrpSpPr/>
              <p:nvPr/>
            </p:nvGrpSpPr>
            <p:grpSpPr>
              <a:xfrm>
                <a:off x="11064947" y="3428485"/>
                <a:ext cx="423724" cy="405973"/>
                <a:chOff x="5103720" y="2693365"/>
                <a:chExt cx="611650" cy="414788"/>
              </a:xfrm>
            </p:grpSpPr>
            <p:cxnSp>
              <p:nvCxnSpPr>
                <p:cNvPr id="2590" name="Google Shape;2590;p16"/>
                <p:cNvCxnSpPr/>
                <p:nvPr/>
              </p:nvCxnSpPr>
              <p:spPr>
                <a:xfrm>
                  <a:off x="5103720" y="2914214"/>
                  <a:ext cx="232559" cy="0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grpSp>
              <p:nvGrpSpPr>
                <p:cNvPr id="2591" name="Google Shape;2591;p16"/>
                <p:cNvGrpSpPr/>
                <p:nvPr/>
              </p:nvGrpSpPr>
              <p:grpSpPr>
                <a:xfrm>
                  <a:off x="5275406" y="2693365"/>
                  <a:ext cx="439964" cy="414788"/>
                  <a:chOff x="5275406" y="2711455"/>
                  <a:chExt cx="452949" cy="405518"/>
                </a:xfrm>
              </p:grpSpPr>
              <p:pic>
                <p:nvPicPr>
                  <p:cNvPr descr="server_rack.png" id="2592" name="Google Shape;2592;p16"/>
                  <p:cNvPicPr preferRelativeResize="0"/>
                  <p:nvPr/>
                </p:nvPicPr>
                <p:blipFill rotWithShape="1">
                  <a:blip r:embed="rId21">
                    <a:alphaModFix/>
                  </a:blip>
                  <a:srcRect b="0" l="0" r="0" t="0"/>
                  <a:stretch/>
                </p:blipFill>
                <p:spPr>
                  <a:xfrm>
                    <a:off x="5537367" y="2770786"/>
                    <a:ext cx="190988" cy="313366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descr="server_rack.png" id="2593" name="Google Shape;2593;p16"/>
                  <p:cNvPicPr preferRelativeResize="0"/>
                  <p:nvPr/>
                </p:nvPicPr>
                <p:blipFill rotWithShape="1">
                  <a:blip r:embed="rId21">
                    <a:alphaModFix/>
                  </a:blip>
                  <a:srcRect b="0" l="0" r="0" t="0"/>
                  <a:stretch/>
                </p:blipFill>
                <p:spPr>
                  <a:xfrm>
                    <a:off x="5275406" y="2764002"/>
                    <a:ext cx="190988" cy="313366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descr="server_rack.png" id="2594" name="Google Shape;2594;p16"/>
                  <p:cNvPicPr preferRelativeResize="0"/>
                  <p:nvPr/>
                </p:nvPicPr>
                <p:blipFill rotWithShape="1">
                  <a:blip r:embed="rId21">
                    <a:alphaModFix/>
                  </a:blip>
                  <a:srcRect b="0" l="0" r="0" t="0"/>
                  <a:stretch/>
                </p:blipFill>
                <p:spPr>
                  <a:xfrm>
                    <a:off x="5385676" y="2711455"/>
                    <a:ext cx="247152" cy="40551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</p:grpSp>
        </p:grpSp>
        <p:grpSp>
          <p:nvGrpSpPr>
            <p:cNvPr id="2595" name="Google Shape;2595;p16"/>
            <p:cNvGrpSpPr/>
            <p:nvPr/>
          </p:nvGrpSpPr>
          <p:grpSpPr>
            <a:xfrm>
              <a:off x="7975881" y="4741266"/>
              <a:ext cx="2318709" cy="1245936"/>
              <a:chOff x="7948367" y="4775686"/>
              <a:chExt cx="2318709" cy="1245936"/>
            </a:xfrm>
          </p:grpSpPr>
          <p:cxnSp>
            <p:nvCxnSpPr>
              <p:cNvPr id="2596" name="Google Shape;2596;p16"/>
              <p:cNvCxnSpPr/>
              <p:nvPr/>
            </p:nvCxnSpPr>
            <p:spPr>
              <a:xfrm flipH="1" rot="5400000">
                <a:off x="9789609" y="5251739"/>
                <a:ext cx="388062" cy="7560"/>
              </a:xfrm>
              <a:prstGeom prst="straightConnector1">
                <a:avLst/>
              </a:prstGeom>
              <a:noFill/>
              <a:ln cap="flat" cmpd="sng" w="1270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597" name="Google Shape;2597;p16"/>
              <p:cNvCxnSpPr/>
              <p:nvPr/>
            </p:nvCxnSpPr>
            <p:spPr>
              <a:xfrm>
                <a:off x="8210207" y="5117334"/>
                <a:ext cx="226800" cy="127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598" name="Google Shape;2598;p16"/>
              <p:cNvCxnSpPr/>
              <p:nvPr/>
            </p:nvCxnSpPr>
            <p:spPr>
              <a:xfrm flipH="1" rot="10800000">
                <a:off x="8459425" y="5036562"/>
                <a:ext cx="404236" cy="207771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grpSp>
            <p:nvGrpSpPr>
              <p:cNvPr id="2599" name="Google Shape;2599;p16"/>
              <p:cNvGrpSpPr/>
              <p:nvPr/>
            </p:nvGrpSpPr>
            <p:grpSpPr>
              <a:xfrm>
                <a:off x="7948367" y="4775686"/>
                <a:ext cx="2318709" cy="1245936"/>
                <a:chOff x="7948367" y="4775686"/>
                <a:chExt cx="2318709" cy="1245936"/>
              </a:xfrm>
            </p:grpSpPr>
            <p:cxnSp>
              <p:nvCxnSpPr>
                <p:cNvPr id="2600" name="Google Shape;2600;p16"/>
                <p:cNvCxnSpPr/>
                <p:nvPr/>
              </p:nvCxnSpPr>
              <p:spPr>
                <a:xfrm rot="10800000">
                  <a:off x="10209926" y="5405286"/>
                  <a:ext cx="0" cy="114300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601" name="Google Shape;2601;p16"/>
                <p:cNvCxnSpPr/>
                <p:nvPr/>
              </p:nvCxnSpPr>
              <p:spPr>
                <a:xfrm>
                  <a:off x="9432959" y="4838517"/>
                  <a:ext cx="524483" cy="26153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602" name="Google Shape;2602;p16"/>
                <p:cNvCxnSpPr/>
                <p:nvPr/>
              </p:nvCxnSpPr>
              <p:spPr>
                <a:xfrm flipH="1" rot="10800000">
                  <a:off x="8850066" y="4838517"/>
                  <a:ext cx="569255" cy="246266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603" name="Google Shape;2603;p16"/>
                <p:cNvCxnSpPr/>
                <p:nvPr/>
              </p:nvCxnSpPr>
              <p:spPr>
                <a:xfrm>
                  <a:off x="8821744" y="5108876"/>
                  <a:ext cx="1030502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604" name="Google Shape;2604;p16"/>
                <p:cNvCxnSpPr/>
                <p:nvPr/>
              </p:nvCxnSpPr>
              <p:spPr>
                <a:xfrm flipH="1" rot="10800000">
                  <a:off x="7948367" y="5290470"/>
                  <a:ext cx="412750" cy="1270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605" name="Google Shape;2605;p16"/>
                <p:cNvCxnSpPr/>
                <p:nvPr/>
              </p:nvCxnSpPr>
              <p:spPr>
                <a:xfrm flipH="1">
                  <a:off x="8373817" y="5282252"/>
                  <a:ext cx="68080" cy="293968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606" name="Google Shape;2606;p16"/>
                <p:cNvCxnSpPr/>
                <p:nvPr/>
              </p:nvCxnSpPr>
              <p:spPr>
                <a:xfrm rot="10800000">
                  <a:off x="8488731" y="5307931"/>
                  <a:ext cx="280374" cy="269876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607" name="Google Shape;2607;p16"/>
                <p:cNvCxnSpPr/>
                <p:nvPr/>
              </p:nvCxnSpPr>
              <p:spPr>
                <a:xfrm>
                  <a:off x="8488731" y="5258048"/>
                  <a:ext cx="914184" cy="468622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608" name="Google Shape;2608;p16"/>
                <p:cNvCxnSpPr/>
                <p:nvPr/>
              </p:nvCxnSpPr>
              <p:spPr>
                <a:xfrm flipH="1" rot="5400000">
                  <a:off x="9885545" y="5583471"/>
                  <a:ext cx="366793" cy="1482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pic>
              <p:nvPicPr>
                <p:cNvPr descr="antenna_radiation_stylized" id="2609" name="Google Shape;2609;p16"/>
                <p:cNvPicPr preferRelativeResize="0"/>
                <p:nvPr/>
              </p:nvPicPr>
              <p:blipFill rotWithShape="1">
                <a:blip r:embed="rId22">
                  <a:alphaModFix/>
                </a:blip>
                <a:srcRect b="0" l="0" r="0" t="0"/>
                <a:stretch/>
              </p:blipFill>
              <p:spPr>
                <a:xfrm>
                  <a:off x="9242073" y="5480938"/>
                  <a:ext cx="452014" cy="9515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access_point_stylized_small" id="2610" name="Google Shape;2610;p16"/>
                <p:cNvPicPr preferRelativeResize="0"/>
                <p:nvPr/>
              </p:nvPicPr>
              <p:blipFill rotWithShape="1">
                <a:blip r:embed="rId18">
                  <a:alphaModFix/>
                </a:blip>
                <a:srcRect b="0" l="0" r="0" t="0"/>
                <a:stretch/>
              </p:blipFill>
              <p:spPr>
                <a:xfrm>
                  <a:off x="9290610" y="5524232"/>
                  <a:ext cx="380935" cy="31746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grpSp>
              <p:nvGrpSpPr>
                <p:cNvPr id="2611" name="Google Shape;2611;p16"/>
                <p:cNvGrpSpPr/>
                <p:nvPr/>
              </p:nvGrpSpPr>
              <p:grpSpPr>
                <a:xfrm>
                  <a:off x="9783558" y="4989983"/>
                  <a:ext cx="393760" cy="218578"/>
                  <a:chOff x="7493876" y="2774731"/>
                  <a:chExt cx="1481958" cy="894622"/>
                </a:xfrm>
              </p:grpSpPr>
              <p:sp>
                <p:nvSpPr>
                  <p:cNvPr id="2612" name="Google Shape;2612;p16"/>
                  <p:cNvSpPr/>
                  <p:nvPr/>
                </p:nvSpPr>
                <p:spPr>
                  <a:xfrm>
                    <a:off x="7493876" y="3084399"/>
                    <a:ext cx="1481958" cy="584954"/>
                  </a:xfrm>
                  <a:custGeom>
                    <a:rect b="b" l="l" r="r" t="t"/>
                    <a:pathLst>
                      <a:path extrusionOk="0" h="3099826" w="8166683">
                        <a:moveTo>
                          <a:pt x="8165849" y="7337"/>
                        </a:moveTo>
                        <a:lnTo>
                          <a:pt x="8166683" y="1636654"/>
                        </a:lnTo>
                        <a:cubicBezTo>
                          <a:pt x="7917761" y="2728489"/>
                          <a:pt x="5475903" y="3100137"/>
                          <a:pt x="4116250" y="3099826"/>
                        </a:cubicBezTo>
                        <a:cubicBezTo>
                          <a:pt x="2756597" y="3099515"/>
                          <a:pt x="245424" y="2744647"/>
                          <a:pt x="8764" y="1634789"/>
                        </a:cubicBezTo>
                        <a:cubicBezTo>
                          <a:pt x="11928" y="1215900"/>
                          <a:pt x="-2713" y="418889"/>
                          <a:pt x="451" y="0"/>
                        </a:cubicBezTo>
                        <a:cubicBezTo>
                          <a:pt x="385485" y="953840"/>
                          <a:pt x="2700268" y="1437288"/>
                          <a:pt x="4061168" y="1438511"/>
                        </a:cubicBezTo>
                        <a:cubicBezTo>
                          <a:pt x="5422068" y="1439734"/>
                          <a:pt x="7793228" y="1089449"/>
                          <a:pt x="8165849" y="7337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B8C2C9"/>
                      </a:gs>
                      <a:gs pos="21000">
                        <a:schemeClr val="lt1"/>
                      </a:gs>
                      <a:gs pos="60000">
                        <a:srgbClr val="D6DCE0"/>
                      </a:gs>
                      <a:gs pos="100000">
                        <a:srgbClr val="B8C2C9"/>
                      </a:gs>
                    </a:gsLst>
                    <a:lin ang="0" scaled="0"/>
                  </a:gradFill>
                  <a:ln cap="flat" cmpd="sng" w="9525">
                    <a:solidFill>
                      <a:schemeClr val="dk1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FFFFFF"/>
                      </a:buClr>
                      <a:buSzPts val="1800"/>
                      <a:buFont typeface="Calibri"/>
                      <a:buNone/>
                    </a:pPr>
                    <a:r>
                      <a:rPr b="0" i="0" lang="en-US" sz="18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                   </a:t>
                    </a:r>
                    <a:endParaRPr/>
                  </a:p>
                </p:txBody>
              </p:sp>
              <p:sp>
                <p:nvSpPr>
                  <p:cNvPr id="2613" name="Google Shape;2613;p16"/>
                  <p:cNvSpPr/>
                  <p:nvPr/>
                </p:nvSpPr>
                <p:spPr>
                  <a:xfrm>
                    <a:off x="7494729" y="2774731"/>
                    <a:ext cx="1480163" cy="579140"/>
                  </a:xfrm>
                  <a:prstGeom prst="ellipse">
                    <a:avLst/>
                  </a:prstGeom>
                  <a:solidFill>
                    <a:srgbClr val="B8C2C9"/>
                  </a:solidFill>
                  <a:ln cap="flat" cmpd="sng" w="9525">
                    <a:solidFill>
                      <a:schemeClr val="dk1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FFFFFF"/>
                      </a:buClr>
                      <a:buSzPts val="1800"/>
                      <a:buFont typeface="Calibri"/>
                      <a:buNone/>
                    </a:pPr>
                    <a:r>
                      <a:rPr b="0" i="0" lang="en-US" sz="18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              </a:t>
                    </a:r>
                    <a:endParaRPr/>
                  </a:p>
                </p:txBody>
              </p:sp>
              <p:grpSp>
                <p:nvGrpSpPr>
                  <p:cNvPr id="2614" name="Google Shape;2614;p16"/>
                  <p:cNvGrpSpPr/>
                  <p:nvPr/>
                </p:nvGrpSpPr>
                <p:grpSpPr>
                  <a:xfrm>
                    <a:off x="7713663" y="2848339"/>
                    <a:ext cx="1042107" cy="425543"/>
                    <a:chOff x="7786941" y="2884917"/>
                    <a:chExt cx="897649" cy="353919"/>
                  </a:xfrm>
                </p:grpSpPr>
                <p:sp>
                  <p:nvSpPr>
                    <p:cNvPr id="2615" name="Google Shape;2615;p16"/>
                    <p:cNvSpPr/>
                    <p:nvPr/>
                  </p:nvSpPr>
                  <p:spPr>
                    <a:xfrm>
                      <a:off x="7811770" y="2884917"/>
                      <a:ext cx="849158" cy="198115"/>
                    </a:xfrm>
                    <a:custGeom>
                      <a:rect b="b" l="l" r="r" t="t"/>
                      <a:pathLst>
                        <a:path extrusionOk="0" h="1049866" w="4673016">
                          <a:moveTo>
                            <a:pt x="3756864" y="0"/>
                          </a:moveTo>
                          <a:lnTo>
                            <a:pt x="4673016" y="239402"/>
                          </a:lnTo>
                          <a:lnTo>
                            <a:pt x="3993931" y="541866"/>
                          </a:lnTo>
                          <a:lnTo>
                            <a:pt x="3815839" y="467710"/>
                          </a:lnTo>
                          <a:lnTo>
                            <a:pt x="2300598" y="1049866"/>
                          </a:lnTo>
                          <a:lnTo>
                            <a:pt x="912064" y="457200"/>
                          </a:lnTo>
                          <a:lnTo>
                            <a:pt x="624198" y="541866"/>
                          </a:lnTo>
                          <a:lnTo>
                            <a:pt x="0" y="275021"/>
                          </a:lnTo>
                          <a:lnTo>
                            <a:pt x="912064" y="16933"/>
                          </a:lnTo>
                          <a:lnTo>
                            <a:pt x="2323954" y="616023"/>
                          </a:lnTo>
                          <a:lnTo>
                            <a:pt x="3756864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2616" name="Google Shape;2616;p16"/>
                    <p:cNvSpPr/>
                    <p:nvPr/>
                  </p:nvSpPr>
                  <p:spPr>
                    <a:xfrm>
                      <a:off x="8367548" y="3054383"/>
                      <a:ext cx="317042" cy="170569"/>
                    </a:xfrm>
                    <a:custGeom>
                      <a:rect b="b" l="l" r="r" t="t"/>
                      <a:pathLst>
                        <a:path extrusionOk="0" h="903890" w="1744718">
                          <a:moveTo>
                            <a:pt x="21021" y="0"/>
                          </a:moveTo>
                          <a:lnTo>
                            <a:pt x="1744718" y="693683"/>
                          </a:lnTo>
                          <a:lnTo>
                            <a:pt x="1145628" y="903890"/>
                          </a:lnTo>
                          <a:lnTo>
                            <a:pt x="0" y="451945"/>
                          </a:lnTo>
                          <a:lnTo>
                            <a:pt x="21021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2617" name="Google Shape;2617;p16"/>
                    <p:cNvSpPr/>
                    <p:nvPr/>
                  </p:nvSpPr>
                  <p:spPr>
                    <a:xfrm>
                      <a:off x="7786941" y="3054383"/>
                      <a:ext cx="311312" cy="168585"/>
                    </a:xfrm>
                    <a:custGeom>
                      <a:rect b="b" l="l" r="r" t="t"/>
                      <a:pathLst>
                        <a:path extrusionOk="0" h="893380" w="1713187">
                          <a:moveTo>
                            <a:pt x="1702676" y="0"/>
                          </a:moveTo>
                          <a:lnTo>
                            <a:pt x="1713187" y="472966"/>
                          </a:lnTo>
                          <a:lnTo>
                            <a:pt x="578069" y="893380"/>
                          </a:lnTo>
                          <a:lnTo>
                            <a:pt x="0" y="693683"/>
                          </a:lnTo>
                          <a:lnTo>
                            <a:pt x="1702676" y="0"/>
                          </a:lnTo>
                          <a:close/>
                        </a:path>
                      </a:pathLst>
                    </a:custGeom>
                    <a:solidFill>
                      <a:srgbClr val="0000A8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2618" name="Google Shape;2618;p16"/>
                    <p:cNvSpPr/>
                    <p:nvPr/>
                  </p:nvSpPr>
                  <p:spPr>
                    <a:xfrm>
                      <a:off x="7895013" y="2971083"/>
                      <a:ext cx="676892" cy="267753"/>
                    </a:xfrm>
                    <a:custGeom>
                      <a:rect b="b" l="l" r="r" t="t"/>
                      <a:pathLst>
                        <a:path extrusionOk="0" h="1418896" w="3725019">
                          <a:moveTo>
                            <a:pt x="162012" y="73572"/>
                          </a:moveTo>
                          <a:lnTo>
                            <a:pt x="445792" y="0"/>
                          </a:lnTo>
                          <a:lnTo>
                            <a:pt x="1852896" y="591655"/>
                          </a:lnTo>
                          <a:lnTo>
                            <a:pt x="3357157" y="0"/>
                          </a:lnTo>
                          <a:lnTo>
                            <a:pt x="3577874" y="73572"/>
                          </a:lnTo>
                          <a:lnTo>
                            <a:pt x="2632585" y="448868"/>
                          </a:lnTo>
                          <a:lnTo>
                            <a:pt x="2625150" y="902607"/>
                          </a:lnTo>
                          <a:lnTo>
                            <a:pt x="3725019" y="1345324"/>
                          </a:lnTo>
                          <a:lnTo>
                            <a:pt x="3441240" y="1408386"/>
                          </a:lnTo>
                          <a:lnTo>
                            <a:pt x="1864688" y="746234"/>
                          </a:lnTo>
                          <a:lnTo>
                            <a:pt x="256605" y="1418896"/>
                          </a:lnTo>
                          <a:lnTo>
                            <a:pt x="0" y="1331097"/>
                          </a:lnTo>
                          <a:lnTo>
                            <a:pt x="1113454" y="903890"/>
                          </a:lnTo>
                          <a:cubicBezTo>
                            <a:pt x="1113454" y="760249"/>
                            <a:pt x="1102302" y="595586"/>
                            <a:pt x="1102302" y="451945"/>
                          </a:cubicBezTo>
                          <a:lnTo>
                            <a:pt x="183032" y="84081"/>
                          </a:lnTo>
                          <a:cubicBezTo>
                            <a:pt x="26317" y="21019"/>
                            <a:pt x="169019" y="77075"/>
                            <a:pt x="162012" y="73572"/>
                          </a:cubicBezTo>
                          <a:close/>
                        </a:path>
                      </a:pathLst>
                    </a:custGeom>
                    <a:solidFill>
                      <a:srgbClr val="8DA9DB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</p:grpSp>
            <p:grpSp>
              <p:nvGrpSpPr>
                <p:cNvPr id="2619" name="Google Shape;2619;p16"/>
                <p:cNvGrpSpPr/>
                <p:nvPr/>
              </p:nvGrpSpPr>
              <p:grpSpPr>
                <a:xfrm>
                  <a:off x="9849365" y="5339037"/>
                  <a:ext cx="309740" cy="190838"/>
                  <a:chOff x="3668110" y="2448910"/>
                  <a:chExt cx="3794234" cy="2165130"/>
                </a:xfrm>
              </p:grpSpPr>
              <p:sp>
                <p:nvSpPr>
                  <p:cNvPr id="2620" name="Google Shape;2620;p16"/>
                  <p:cNvSpPr/>
                  <p:nvPr/>
                </p:nvSpPr>
                <p:spPr>
                  <a:xfrm>
                    <a:off x="3668110" y="3741409"/>
                    <a:ext cx="3780587" cy="872631"/>
                  </a:xfrm>
                  <a:prstGeom prst="rect">
                    <a:avLst/>
                  </a:prstGeom>
                  <a:gradFill>
                    <a:gsLst>
                      <a:gs pos="0">
                        <a:srgbClr val="B8C2C9"/>
                      </a:gs>
                      <a:gs pos="21000">
                        <a:schemeClr val="lt1"/>
                      </a:gs>
                      <a:gs pos="60000">
                        <a:srgbClr val="D6DCE0"/>
                      </a:gs>
                      <a:gs pos="100000">
                        <a:srgbClr val="B8C2C9"/>
                      </a:gs>
                    </a:gsLst>
                    <a:lin ang="0" scaled="0"/>
                  </a:gradFill>
                  <a:ln cap="flat" cmpd="sng" w="9525">
                    <a:solidFill>
                      <a:srgbClr val="31538F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621" name="Google Shape;2621;p16"/>
                  <p:cNvSpPr/>
                  <p:nvPr/>
                </p:nvSpPr>
                <p:spPr>
                  <a:xfrm>
                    <a:off x="3678620" y="2448910"/>
                    <a:ext cx="3783724" cy="1324303"/>
                  </a:xfrm>
                  <a:custGeom>
                    <a:rect b="b" l="l" r="r" t="t"/>
                    <a:pathLst>
                      <a:path extrusionOk="0" h="1324303" w="3783724">
                        <a:moveTo>
                          <a:pt x="0" y="1313793"/>
                        </a:moveTo>
                        <a:lnTo>
                          <a:pt x="0" y="1313793"/>
                        </a:lnTo>
                        <a:lnTo>
                          <a:pt x="252248" y="0"/>
                        </a:lnTo>
                        <a:lnTo>
                          <a:pt x="3415862" y="21020"/>
                        </a:lnTo>
                        <a:lnTo>
                          <a:pt x="3783724" y="1324303"/>
                        </a:lnTo>
                        <a:lnTo>
                          <a:pt x="0" y="1313793"/>
                        </a:lnTo>
                        <a:close/>
                      </a:path>
                    </a:pathLst>
                  </a:custGeom>
                  <a:solidFill>
                    <a:srgbClr val="B8C2C9"/>
                  </a:solidFill>
                  <a:ln cap="flat" cmpd="sng" w="9525">
                    <a:solidFill>
                      <a:schemeClr val="dk1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grpSp>
                <p:nvGrpSpPr>
                  <p:cNvPr id="2622" name="Google Shape;2622;p16"/>
                  <p:cNvGrpSpPr/>
                  <p:nvPr/>
                </p:nvGrpSpPr>
                <p:grpSpPr>
                  <a:xfrm>
                    <a:off x="3941378" y="2603243"/>
                    <a:ext cx="3202061" cy="1066110"/>
                    <a:chOff x="7939341" y="3037317"/>
                    <a:chExt cx="897649" cy="353919"/>
                  </a:xfrm>
                </p:grpSpPr>
                <p:sp>
                  <p:nvSpPr>
                    <p:cNvPr id="2623" name="Google Shape;2623;p16"/>
                    <p:cNvSpPr/>
                    <p:nvPr/>
                  </p:nvSpPr>
                  <p:spPr>
                    <a:xfrm>
                      <a:off x="7964170" y="3037317"/>
                      <a:ext cx="849158" cy="198115"/>
                    </a:xfrm>
                    <a:custGeom>
                      <a:rect b="b" l="l" r="r" t="t"/>
                      <a:pathLst>
                        <a:path extrusionOk="0" h="1049866" w="4673016">
                          <a:moveTo>
                            <a:pt x="3756864" y="0"/>
                          </a:moveTo>
                          <a:lnTo>
                            <a:pt x="4673016" y="239402"/>
                          </a:lnTo>
                          <a:lnTo>
                            <a:pt x="3993931" y="541866"/>
                          </a:lnTo>
                          <a:lnTo>
                            <a:pt x="3815839" y="467710"/>
                          </a:lnTo>
                          <a:lnTo>
                            <a:pt x="2300598" y="1049866"/>
                          </a:lnTo>
                          <a:lnTo>
                            <a:pt x="912064" y="457200"/>
                          </a:lnTo>
                          <a:lnTo>
                            <a:pt x="624198" y="541866"/>
                          </a:lnTo>
                          <a:lnTo>
                            <a:pt x="0" y="275021"/>
                          </a:lnTo>
                          <a:lnTo>
                            <a:pt x="912064" y="16933"/>
                          </a:lnTo>
                          <a:lnTo>
                            <a:pt x="2323954" y="616023"/>
                          </a:lnTo>
                          <a:lnTo>
                            <a:pt x="3756864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2624" name="Google Shape;2624;p16"/>
                    <p:cNvSpPr/>
                    <p:nvPr/>
                  </p:nvSpPr>
                  <p:spPr>
                    <a:xfrm>
                      <a:off x="8519948" y="3206783"/>
                      <a:ext cx="317042" cy="170569"/>
                    </a:xfrm>
                    <a:custGeom>
                      <a:rect b="b" l="l" r="r" t="t"/>
                      <a:pathLst>
                        <a:path extrusionOk="0" h="903890" w="1744718">
                          <a:moveTo>
                            <a:pt x="21021" y="0"/>
                          </a:moveTo>
                          <a:lnTo>
                            <a:pt x="1744718" y="693683"/>
                          </a:lnTo>
                          <a:lnTo>
                            <a:pt x="1145628" y="903890"/>
                          </a:lnTo>
                          <a:lnTo>
                            <a:pt x="0" y="451945"/>
                          </a:lnTo>
                          <a:lnTo>
                            <a:pt x="21021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2625" name="Google Shape;2625;p16"/>
                    <p:cNvSpPr/>
                    <p:nvPr/>
                  </p:nvSpPr>
                  <p:spPr>
                    <a:xfrm>
                      <a:off x="7939341" y="3206783"/>
                      <a:ext cx="311312" cy="168585"/>
                    </a:xfrm>
                    <a:custGeom>
                      <a:rect b="b" l="l" r="r" t="t"/>
                      <a:pathLst>
                        <a:path extrusionOk="0" h="893380" w="1713187">
                          <a:moveTo>
                            <a:pt x="1702676" y="0"/>
                          </a:moveTo>
                          <a:lnTo>
                            <a:pt x="1713187" y="472966"/>
                          </a:lnTo>
                          <a:lnTo>
                            <a:pt x="578069" y="893380"/>
                          </a:lnTo>
                          <a:lnTo>
                            <a:pt x="0" y="693683"/>
                          </a:lnTo>
                          <a:lnTo>
                            <a:pt x="1702676" y="0"/>
                          </a:lnTo>
                          <a:close/>
                        </a:path>
                      </a:pathLst>
                    </a:custGeom>
                    <a:solidFill>
                      <a:srgbClr val="0000A8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2626" name="Google Shape;2626;p16"/>
                    <p:cNvSpPr/>
                    <p:nvPr/>
                  </p:nvSpPr>
                  <p:spPr>
                    <a:xfrm>
                      <a:off x="8047413" y="3123483"/>
                      <a:ext cx="676892" cy="267753"/>
                    </a:xfrm>
                    <a:custGeom>
                      <a:rect b="b" l="l" r="r" t="t"/>
                      <a:pathLst>
                        <a:path extrusionOk="0" h="1418896" w="3725019">
                          <a:moveTo>
                            <a:pt x="162012" y="73572"/>
                          </a:moveTo>
                          <a:lnTo>
                            <a:pt x="445792" y="0"/>
                          </a:lnTo>
                          <a:lnTo>
                            <a:pt x="1852896" y="591655"/>
                          </a:lnTo>
                          <a:lnTo>
                            <a:pt x="3357157" y="0"/>
                          </a:lnTo>
                          <a:lnTo>
                            <a:pt x="3577874" y="73572"/>
                          </a:lnTo>
                          <a:lnTo>
                            <a:pt x="2632585" y="448868"/>
                          </a:lnTo>
                          <a:lnTo>
                            <a:pt x="2625150" y="902607"/>
                          </a:lnTo>
                          <a:lnTo>
                            <a:pt x="3725019" y="1345324"/>
                          </a:lnTo>
                          <a:lnTo>
                            <a:pt x="3441240" y="1408386"/>
                          </a:lnTo>
                          <a:lnTo>
                            <a:pt x="1864688" y="746234"/>
                          </a:lnTo>
                          <a:lnTo>
                            <a:pt x="256605" y="1418896"/>
                          </a:lnTo>
                          <a:lnTo>
                            <a:pt x="0" y="1331097"/>
                          </a:lnTo>
                          <a:lnTo>
                            <a:pt x="1113454" y="903890"/>
                          </a:lnTo>
                          <a:cubicBezTo>
                            <a:pt x="1113454" y="760249"/>
                            <a:pt x="1102302" y="595586"/>
                            <a:pt x="1102302" y="451945"/>
                          </a:cubicBezTo>
                          <a:lnTo>
                            <a:pt x="183032" y="84081"/>
                          </a:lnTo>
                          <a:cubicBezTo>
                            <a:pt x="26317" y="21019"/>
                            <a:pt x="169019" y="77075"/>
                            <a:pt x="162012" y="73572"/>
                          </a:cubicBezTo>
                          <a:close/>
                        </a:path>
                      </a:pathLst>
                    </a:custGeom>
                    <a:solidFill>
                      <a:srgbClr val="8DA9DB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</p:grpSp>
            <p:grpSp>
              <p:nvGrpSpPr>
                <p:cNvPr id="2627" name="Google Shape;2627;p16"/>
                <p:cNvGrpSpPr/>
                <p:nvPr/>
              </p:nvGrpSpPr>
              <p:grpSpPr>
                <a:xfrm>
                  <a:off x="8676619" y="4967420"/>
                  <a:ext cx="393760" cy="218578"/>
                  <a:chOff x="7493876" y="2774731"/>
                  <a:chExt cx="1481958" cy="894622"/>
                </a:xfrm>
              </p:grpSpPr>
              <p:sp>
                <p:nvSpPr>
                  <p:cNvPr id="2628" name="Google Shape;2628;p16"/>
                  <p:cNvSpPr/>
                  <p:nvPr/>
                </p:nvSpPr>
                <p:spPr>
                  <a:xfrm>
                    <a:off x="7493876" y="3084399"/>
                    <a:ext cx="1481958" cy="584954"/>
                  </a:xfrm>
                  <a:custGeom>
                    <a:rect b="b" l="l" r="r" t="t"/>
                    <a:pathLst>
                      <a:path extrusionOk="0" h="3099826" w="8166683">
                        <a:moveTo>
                          <a:pt x="8165849" y="7337"/>
                        </a:moveTo>
                        <a:lnTo>
                          <a:pt x="8166683" y="1636654"/>
                        </a:lnTo>
                        <a:cubicBezTo>
                          <a:pt x="7917761" y="2728489"/>
                          <a:pt x="5475903" y="3100137"/>
                          <a:pt x="4116250" y="3099826"/>
                        </a:cubicBezTo>
                        <a:cubicBezTo>
                          <a:pt x="2756597" y="3099515"/>
                          <a:pt x="245424" y="2744647"/>
                          <a:pt x="8764" y="1634789"/>
                        </a:cubicBezTo>
                        <a:cubicBezTo>
                          <a:pt x="11928" y="1215900"/>
                          <a:pt x="-2713" y="418889"/>
                          <a:pt x="451" y="0"/>
                        </a:cubicBezTo>
                        <a:cubicBezTo>
                          <a:pt x="385485" y="953840"/>
                          <a:pt x="2700268" y="1437288"/>
                          <a:pt x="4061168" y="1438511"/>
                        </a:cubicBezTo>
                        <a:cubicBezTo>
                          <a:pt x="5422068" y="1439734"/>
                          <a:pt x="7793228" y="1089449"/>
                          <a:pt x="8165849" y="7337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B8C2C9"/>
                      </a:gs>
                      <a:gs pos="21000">
                        <a:schemeClr val="lt1"/>
                      </a:gs>
                      <a:gs pos="60000">
                        <a:srgbClr val="D6DCE0"/>
                      </a:gs>
                      <a:gs pos="100000">
                        <a:srgbClr val="B8C2C9"/>
                      </a:gs>
                    </a:gsLst>
                    <a:lin ang="0" scaled="0"/>
                  </a:gradFill>
                  <a:ln cap="flat" cmpd="sng" w="9525">
                    <a:solidFill>
                      <a:schemeClr val="dk1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FFFFFF"/>
                      </a:buClr>
                      <a:buSzPts val="1800"/>
                      <a:buFont typeface="Calibri"/>
                      <a:buNone/>
                    </a:pPr>
                    <a:r>
                      <a:rPr b="0" i="0" lang="en-US" sz="18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                   </a:t>
                    </a:r>
                    <a:endParaRPr/>
                  </a:p>
                </p:txBody>
              </p:sp>
              <p:sp>
                <p:nvSpPr>
                  <p:cNvPr id="2629" name="Google Shape;2629;p16"/>
                  <p:cNvSpPr/>
                  <p:nvPr/>
                </p:nvSpPr>
                <p:spPr>
                  <a:xfrm>
                    <a:off x="7494729" y="2774731"/>
                    <a:ext cx="1480163" cy="579140"/>
                  </a:xfrm>
                  <a:prstGeom prst="ellipse">
                    <a:avLst/>
                  </a:prstGeom>
                  <a:solidFill>
                    <a:srgbClr val="B8C2C9"/>
                  </a:solidFill>
                  <a:ln cap="flat" cmpd="sng" w="9525">
                    <a:solidFill>
                      <a:schemeClr val="dk1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FFFFFF"/>
                      </a:buClr>
                      <a:buSzPts val="1800"/>
                      <a:buFont typeface="Calibri"/>
                      <a:buNone/>
                    </a:pPr>
                    <a:r>
                      <a:rPr b="0" i="0" lang="en-US" sz="18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              </a:t>
                    </a:r>
                    <a:endParaRPr/>
                  </a:p>
                </p:txBody>
              </p:sp>
              <p:grpSp>
                <p:nvGrpSpPr>
                  <p:cNvPr id="2630" name="Google Shape;2630;p16"/>
                  <p:cNvGrpSpPr/>
                  <p:nvPr/>
                </p:nvGrpSpPr>
                <p:grpSpPr>
                  <a:xfrm>
                    <a:off x="7713663" y="2848339"/>
                    <a:ext cx="1042107" cy="425543"/>
                    <a:chOff x="7786941" y="2884917"/>
                    <a:chExt cx="897649" cy="353919"/>
                  </a:xfrm>
                </p:grpSpPr>
                <p:sp>
                  <p:nvSpPr>
                    <p:cNvPr id="2631" name="Google Shape;2631;p16"/>
                    <p:cNvSpPr/>
                    <p:nvPr/>
                  </p:nvSpPr>
                  <p:spPr>
                    <a:xfrm>
                      <a:off x="7811770" y="2884917"/>
                      <a:ext cx="849158" cy="198115"/>
                    </a:xfrm>
                    <a:custGeom>
                      <a:rect b="b" l="l" r="r" t="t"/>
                      <a:pathLst>
                        <a:path extrusionOk="0" h="1049866" w="4673016">
                          <a:moveTo>
                            <a:pt x="3756864" y="0"/>
                          </a:moveTo>
                          <a:lnTo>
                            <a:pt x="4673016" y="239402"/>
                          </a:lnTo>
                          <a:lnTo>
                            <a:pt x="3993931" y="541866"/>
                          </a:lnTo>
                          <a:lnTo>
                            <a:pt x="3815839" y="467710"/>
                          </a:lnTo>
                          <a:lnTo>
                            <a:pt x="2300598" y="1049866"/>
                          </a:lnTo>
                          <a:lnTo>
                            <a:pt x="912064" y="457200"/>
                          </a:lnTo>
                          <a:lnTo>
                            <a:pt x="624198" y="541866"/>
                          </a:lnTo>
                          <a:lnTo>
                            <a:pt x="0" y="275021"/>
                          </a:lnTo>
                          <a:lnTo>
                            <a:pt x="912064" y="16933"/>
                          </a:lnTo>
                          <a:lnTo>
                            <a:pt x="2323954" y="616023"/>
                          </a:lnTo>
                          <a:lnTo>
                            <a:pt x="3756864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2632" name="Google Shape;2632;p16"/>
                    <p:cNvSpPr/>
                    <p:nvPr/>
                  </p:nvSpPr>
                  <p:spPr>
                    <a:xfrm>
                      <a:off x="8367548" y="3054383"/>
                      <a:ext cx="317042" cy="170569"/>
                    </a:xfrm>
                    <a:custGeom>
                      <a:rect b="b" l="l" r="r" t="t"/>
                      <a:pathLst>
                        <a:path extrusionOk="0" h="903890" w="1744718">
                          <a:moveTo>
                            <a:pt x="21021" y="0"/>
                          </a:moveTo>
                          <a:lnTo>
                            <a:pt x="1744718" y="693683"/>
                          </a:lnTo>
                          <a:lnTo>
                            <a:pt x="1145628" y="903890"/>
                          </a:lnTo>
                          <a:lnTo>
                            <a:pt x="0" y="451945"/>
                          </a:lnTo>
                          <a:lnTo>
                            <a:pt x="21021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2633" name="Google Shape;2633;p16"/>
                    <p:cNvSpPr/>
                    <p:nvPr/>
                  </p:nvSpPr>
                  <p:spPr>
                    <a:xfrm>
                      <a:off x="7786941" y="3054383"/>
                      <a:ext cx="311312" cy="168585"/>
                    </a:xfrm>
                    <a:custGeom>
                      <a:rect b="b" l="l" r="r" t="t"/>
                      <a:pathLst>
                        <a:path extrusionOk="0" h="893380" w="1713187">
                          <a:moveTo>
                            <a:pt x="1702676" y="0"/>
                          </a:moveTo>
                          <a:lnTo>
                            <a:pt x="1713187" y="472966"/>
                          </a:lnTo>
                          <a:lnTo>
                            <a:pt x="578069" y="893380"/>
                          </a:lnTo>
                          <a:lnTo>
                            <a:pt x="0" y="693683"/>
                          </a:lnTo>
                          <a:lnTo>
                            <a:pt x="1702676" y="0"/>
                          </a:lnTo>
                          <a:close/>
                        </a:path>
                      </a:pathLst>
                    </a:custGeom>
                    <a:solidFill>
                      <a:srgbClr val="0000A8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2634" name="Google Shape;2634;p16"/>
                    <p:cNvSpPr/>
                    <p:nvPr/>
                  </p:nvSpPr>
                  <p:spPr>
                    <a:xfrm>
                      <a:off x="7895013" y="2971083"/>
                      <a:ext cx="676892" cy="267753"/>
                    </a:xfrm>
                    <a:custGeom>
                      <a:rect b="b" l="l" r="r" t="t"/>
                      <a:pathLst>
                        <a:path extrusionOk="0" h="1418896" w="3725019">
                          <a:moveTo>
                            <a:pt x="162012" y="73572"/>
                          </a:moveTo>
                          <a:lnTo>
                            <a:pt x="445792" y="0"/>
                          </a:lnTo>
                          <a:lnTo>
                            <a:pt x="1852896" y="591655"/>
                          </a:lnTo>
                          <a:lnTo>
                            <a:pt x="3357157" y="0"/>
                          </a:lnTo>
                          <a:lnTo>
                            <a:pt x="3577874" y="73572"/>
                          </a:lnTo>
                          <a:lnTo>
                            <a:pt x="2632585" y="448868"/>
                          </a:lnTo>
                          <a:lnTo>
                            <a:pt x="2625150" y="902607"/>
                          </a:lnTo>
                          <a:lnTo>
                            <a:pt x="3725019" y="1345324"/>
                          </a:lnTo>
                          <a:lnTo>
                            <a:pt x="3441240" y="1408386"/>
                          </a:lnTo>
                          <a:lnTo>
                            <a:pt x="1864688" y="746234"/>
                          </a:lnTo>
                          <a:lnTo>
                            <a:pt x="256605" y="1418896"/>
                          </a:lnTo>
                          <a:lnTo>
                            <a:pt x="0" y="1331097"/>
                          </a:lnTo>
                          <a:lnTo>
                            <a:pt x="1113454" y="903890"/>
                          </a:lnTo>
                          <a:cubicBezTo>
                            <a:pt x="1113454" y="760249"/>
                            <a:pt x="1102302" y="595586"/>
                            <a:pt x="1102302" y="451945"/>
                          </a:cubicBezTo>
                          <a:lnTo>
                            <a:pt x="183032" y="84081"/>
                          </a:lnTo>
                          <a:cubicBezTo>
                            <a:pt x="26317" y="21019"/>
                            <a:pt x="169019" y="77075"/>
                            <a:pt x="162012" y="73572"/>
                          </a:cubicBezTo>
                          <a:close/>
                        </a:path>
                      </a:pathLst>
                    </a:custGeom>
                    <a:solidFill>
                      <a:srgbClr val="8DA9DB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</p:grpSp>
            <p:grpSp>
              <p:nvGrpSpPr>
                <p:cNvPr id="2635" name="Google Shape;2635;p16"/>
                <p:cNvGrpSpPr/>
                <p:nvPr/>
              </p:nvGrpSpPr>
              <p:grpSpPr>
                <a:xfrm>
                  <a:off x="8311520" y="5194433"/>
                  <a:ext cx="309740" cy="190838"/>
                  <a:chOff x="3668110" y="2448910"/>
                  <a:chExt cx="3794234" cy="2165130"/>
                </a:xfrm>
              </p:grpSpPr>
              <p:sp>
                <p:nvSpPr>
                  <p:cNvPr id="2636" name="Google Shape;2636;p16"/>
                  <p:cNvSpPr/>
                  <p:nvPr/>
                </p:nvSpPr>
                <p:spPr>
                  <a:xfrm>
                    <a:off x="3668110" y="3741409"/>
                    <a:ext cx="3780587" cy="872631"/>
                  </a:xfrm>
                  <a:prstGeom prst="rect">
                    <a:avLst/>
                  </a:prstGeom>
                  <a:gradFill>
                    <a:gsLst>
                      <a:gs pos="0">
                        <a:srgbClr val="B8C2C9"/>
                      </a:gs>
                      <a:gs pos="21000">
                        <a:schemeClr val="lt1"/>
                      </a:gs>
                      <a:gs pos="60000">
                        <a:srgbClr val="D6DCE0"/>
                      </a:gs>
                      <a:gs pos="100000">
                        <a:srgbClr val="B8C2C9"/>
                      </a:gs>
                    </a:gsLst>
                    <a:lin ang="0" scaled="0"/>
                  </a:gradFill>
                  <a:ln cap="flat" cmpd="sng" w="9525">
                    <a:solidFill>
                      <a:srgbClr val="31538F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637" name="Google Shape;2637;p16"/>
                  <p:cNvSpPr/>
                  <p:nvPr/>
                </p:nvSpPr>
                <p:spPr>
                  <a:xfrm>
                    <a:off x="3678620" y="2448910"/>
                    <a:ext cx="3783724" cy="1324303"/>
                  </a:xfrm>
                  <a:custGeom>
                    <a:rect b="b" l="l" r="r" t="t"/>
                    <a:pathLst>
                      <a:path extrusionOk="0" h="1324303" w="3783724">
                        <a:moveTo>
                          <a:pt x="0" y="1313793"/>
                        </a:moveTo>
                        <a:lnTo>
                          <a:pt x="0" y="1313793"/>
                        </a:lnTo>
                        <a:lnTo>
                          <a:pt x="252248" y="0"/>
                        </a:lnTo>
                        <a:lnTo>
                          <a:pt x="3415862" y="21020"/>
                        </a:lnTo>
                        <a:lnTo>
                          <a:pt x="3783724" y="1324303"/>
                        </a:lnTo>
                        <a:lnTo>
                          <a:pt x="0" y="1313793"/>
                        </a:lnTo>
                        <a:close/>
                      </a:path>
                    </a:pathLst>
                  </a:custGeom>
                  <a:solidFill>
                    <a:srgbClr val="B8C2C9"/>
                  </a:solidFill>
                  <a:ln cap="flat" cmpd="sng" w="9525">
                    <a:solidFill>
                      <a:schemeClr val="dk1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grpSp>
                <p:nvGrpSpPr>
                  <p:cNvPr id="2638" name="Google Shape;2638;p16"/>
                  <p:cNvGrpSpPr/>
                  <p:nvPr/>
                </p:nvGrpSpPr>
                <p:grpSpPr>
                  <a:xfrm>
                    <a:off x="3941378" y="2603243"/>
                    <a:ext cx="3202061" cy="1066110"/>
                    <a:chOff x="7939341" y="3037317"/>
                    <a:chExt cx="897649" cy="353919"/>
                  </a:xfrm>
                </p:grpSpPr>
                <p:sp>
                  <p:nvSpPr>
                    <p:cNvPr id="2639" name="Google Shape;2639;p16"/>
                    <p:cNvSpPr/>
                    <p:nvPr/>
                  </p:nvSpPr>
                  <p:spPr>
                    <a:xfrm>
                      <a:off x="7964170" y="3037317"/>
                      <a:ext cx="849158" cy="198115"/>
                    </a:xfrm>
                    <a:custGeom>
                      <a:rect b="b" l="l" r="r" t="t"/>
                      <a:pathLst>
                        <a:path extrusionOk="0" h="1049866" w="4673016">
                          <a:moveTo>
                            <a:pt x="3756864" y="0"/>
                          </a:moveTo>
                          <a:lnTo>
                            <a:pt x="4673016" y="239402"/>
                          </a:lnTo>
                          <a:lnTo>
                            <a:pt x="3993931" y="541866"/>
                          </a:lnTo>
                          <a:lnTo>
                            <a:pt x="3815839" y="467710"/>
                          </a:lnTo>
                          <a:lnTo>
                            <a:pt x="2300598" y="1049866"/>
                          </a:lnTo>
                          <a:lnTo>
                            <a:pt x="912064" y="457200"/>
                          </a:lnTo>
                          <a:lnTo>
                            <a:pt x="624198" y="541866"/>
                          </a:lnTo>
                          <a:lnTo>
                            <a:pt x="0" y="275021"/>
                          </a:lnTo>
                          <a:lnTo>
                            <a:pt x="912064" y="16933"/>
                          </a:lnTo>
                          <a:lnTo>
                            <a:pt x="2323954" y="616023"/>
                          </a:lnTo>
                          <a:lnTo>
                            <a:pt x="3756864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2640" name="Google Shape;2640;p16"/>
                    <p:cNvSpPr/>
                    <p:nvPr/>
                  </p:nvSpPr>
                  <p:spPr>
                    <a:xfrm>
                      <a:off x="8519948" y="3206783"/>
                      <a:ext cx="317042" cy="170569"/>
                    </a:xfrm>
                    <a:custGeom>
                      <a:rect b="b" l="l" r="r" t="t"/>
                      <a:pathLst>
                        <a:path extrusionOk="0" h="903890" w="1744718">
                          <a:moveTo>
                            <a:pt x="21021" y="0"/>
                          </a:moveTo>
                          <a:lnTo>
                            <a:pt x="1744718" y="693683"/>
                          </a:lnTo>
                          <a:lnTo>
                            <a:pt x="1145628" y="903890"/>
                          </a:lnTo>
                          <a:lnTo>
                            <a:pt x="0" y="451945"/>
                          </a:lnTo>
                          <a:lnTo>
                            <a:pt x="21021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2641" name="Google Shape;2641;p16"/>
                    <p:cNvSpPr/>
                    <p:nvPr/>
                  </p:nvSpPr>
                  <p:spPr>
                    <a:xfrm>
                      <a:off x="7939341" y="3206783"/>
                      <a:ext cx="311312" cy="168585"/>
                    </a:xfrm>
                    <a:custGeom>
                      <a:rect b="b" l="l" r="r" t="t"/>
                      <a:pathLst>
                        <a:path extrusionOk="0" h="893380" w="1713187">
                          <a:moveTo>
                            <a:pt x="1702676" y="0"/>
                          </a:moveTo>
                          <a:lnTo>
                            <a:pt x="1713187" y="472966"/>
                          </a:lnTo>
                          <a:lnTo>
                            <a:pt x="578069" y="893380"/>
                          </a:lnTo>
                          <a:lnTo>
                            <a:pt x="0" y="693683"/>
                          </a:lnTo>
                          <a:lnTo>
                            <a:pt x="1702676" y="0"/>
                          </a:lnTo>
                          <a:close/>
                        </a:path>
                      </a:pathLst>
                    </a:custGeom>
                    <a:solidFill>
                      <a:srgbClr val="0000A8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2642" name="Google Shape;2642;p16"/>
                    <p:cNvSpPr/>
                    <p:nvPr/>
                  </p:nvSpPr>
                  <p:spPr>
                    <a:xfrm>
                      <a:off x="8047413" y="3123483"/>
                      <a:ext cx="676892" cy="267753"/>
                    </a:xfrm>
                    <a:custGeom>
                      <a:rect b="b" l="l" r="r" t="t"/>
                      <a:pathLst>
                        <a:path extrusionOk="0" h="1418896" w="3725019">
                          <a:moveTo>
                            <a:pt x="162012" y="73572"/>
                          </a:moveTo>
                          <a:lnTo>
                            <a:pt x="445792" y="0"/>
                          </a:lnTo>
                          <a:lnTo>
                            <a:pt x="1852896" y="591655"/>
                          </a:lnTo>
                          <a:lnTo>
                            <a:pt x="3357157" y="0"/>
                          </a:lnTo>
                          <a:lnTo>
                            <a:pt x="3577874" y="73572"/>
                          </a:lnTo>
                          <a:lnTo>
                            <a:pt x="2632585" y="448868"/>
                          </a:lnTo>
                          <a:lnTo>
                            <a:pt x="2625150" y="902607"/>
                          </a:lnTo>
                          <a:lnTo>
                            <a:pt x="3725019" y="1345324"/>
                          </a:lnTo>
                          <a:lnTo>
                            <a:pt x="3441240" y="1408386"/>
                          </a:lnTo>
                          <a:lnTo>
                            <a:pt x="1864688" y="746234"/>
                          </a:lnTo>
                          <a:lnTo>
                            <a:pt x="256605" y="1418896"/>
                          </a:lnTo>
                          <a:lnTo>
                            <a:pt x="0" y="1331097"/>
                          </a:lnTo>
                          <a:lnTo>
                            <a:pt x="1113454" y="903890"/>
                          </a:lnTo>
                          <a:cubicBezTo>
                            <a:pt x="1113454" y="760249"/>
                            <a:pt x="1102302" y="595586"/>
                            <a:pt x="1102302" y="451945"/>
                          </a:cubicBezTo>
                          <a:lnTo>
                            <a:pt x="183032" y="84081"/>
                          </a:lnTo>
                          <a:cubicBezTo>
                            <a:pt x="26317" y="21019"/>
                            <a:pt x="169019" y="77075"/>
                            <a:pt x="162012" y="73572"/>
                          </a:cubicBezTo>
                          <a:close/>
                        </a:path>
                      </a:pathLst>
                    </a:custGeom>
                    <a:solidFill>
                      <a:srgbClr val="8DA9DB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</p:grpSp>
            <p:grpSp>
              <p:nvGrpSpPr>
                <p:cNvPr id="2643" name="Google Shape;2643;p16"/>
                <p:cNvGrpSpPr/>
                <p:nvPr/>
              </p:nvGrpSpPr>
              <p:grpSpPr>
                <a:xfrm>
                  <a:off x="9247893" y="4775686"/>
                  <a:ext cx="393760" cy="218578"/>
                  <a:chOff x="7493876" y="2774731"/>
                  <a:chExt cx="1481958" cy="894622"/>
                </a:xfrm>
              </p:grpSpPr>
              <p:sp>
                <p:nvSpPr>
                  <p:cNvPr id="2644" name="Google Shape;2644;p16"/>
                  <p:cNvSpPr/>
                  <p:nvPr/>
                </p:nvSpPr>
                <p:spPr>
                  <a:xfrm>
                    <a:off x="7493876" y="3084399"/>
                    <a:ext cx="1481958" cy="584954"/>
                  </a:xfrm>
                  <a:custGeom>
                    <a:rect b="b" l="l" r="r" t="t"/>
                    <a:pathLst>
                      <a:path extrusionOk="0" h="3099826" w="8166683">
                        <a:moveTo>
                          <a:pt x="8165849" y="7337"/>
                        </a:moveTo>
                        <a:lnTo>
                          <a:pt x="8166683" y="1636654"/>
                        </a:lnTo>
                        <a:cubicBezTo>
                          <a:pt x="7917761" y="2728489"/>
                          <a:pt x="5475903" y="3100137"/>
                          <a:pt x="4116250" y="3099826"/>
                        </a:cubicBezTo>
                        <a:cubicBezTo>
                          <a:pt x="2756597" y="3099515"/>
                          <a:pt x="245424" y="2744647"/>
                          <a:pt x="8764" y="1634789"/>
                        </a:cubicBezTo>
                        <a:cubicBezTo>
                          <a:pt x="11928" y="1215900"/>
                          <a:pt x="-2713" y="418889"/>
                          <a:pt x="451" y="0"/>
                        </a:cubicBezTo>
                        <a:cubicBezTo>
                          <a:pt x="385485" y="953840"/>
                          <a:pt x="2700268" y="1437288"/>
                          <a:pt x="4061168" y="1438511"/>
                        </a:cubicBezTo>
                        <a:cubicBezTo>
                          <a:pt x="5422068" y="1439734"/>
                          <a:pt x="7793228" y="1089449"/>
                          <a:pt x="8165849" y="7337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B8C2C9"/>
                      </a:gs>
                      <a:gs pos="21000">
                        <a:schemeClr val="lt1"/>
                      </a:gs>
                      <a:gs pos="60000">
                        <a:srgbClr val="D6DCE0"/>
                      </a:gs>
                      <a:gs pos="100000">
                        <a:srgbClr val="B8C2C9"/>
                      </a:gs>
                    </a:gsLst>
                    <a:lin ang="0" scaled="0"/>
                  </a:gradFill>
                  <a:ln cap="flat" cmpd="sng" w="9525">
                    <a:solidFill>
                      <a:schemeClr val="dk1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FFFFFF"/>
                      </a:buClr>
                      <a:buSzPts val="1800"/>
                      <a:buFont typeface="Calibri"/>
                      <a:buNone/>
                    </a:pPr>
                    <a:r>
                      <a:rPr b="0" i="0" lang="en-US" sz="18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                   </a:t>
                    </a:r>
                    <a:endParaRPr/>
                  </a:p>
                </p:txBody>
              </p:sp>
              <p:sp>
                <p:nvSpPr>
                  <p:cNvPr id="2645" name="Google Shape;2645;p16"/>
                  <p:cNvSpPr/>
                  <p:nvPr/>
                </p:nvSpPr>
                <p:spPr>
                  <a:xfrm>
                    <a:off x="7494729" y="2774731"/>
                    <a:ext cx="1480163" cy="579140"/>
                  </a:xfrm>
                  <a:prstGeom prst="ellipse">
                    <a:avLst/>
                  </a:prstGeom>
                  <a:solidFill>
                    <a:srgbClr val="B8C2C9"/>
                  </a:solidFill>
                  <a:ln cap="flat" cmpd="sng" w="9525">
                    <a:solidFill>
                      <a:schemeClr val="dk1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FFFFFF"/>
                      </a:buClr>
                      <a:buSzPts val="1800"/>
                      <a:buFont typeface="Calibri"/>
                      <a:buNone/>
                    </a:pPr>
                    <a:r>
                      <a:rPr b="0" i="0" lang="en-US" sz="18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              </a:t>
                    </a:r>
                    <a:endParaRPr/>
                  </a:p>
                </p:txBody>
              </p:sp>
              <p:grpSp>
                <p:nvGrpSpPr>
                  <p:cNvPr id="2646" name="Google Shape;2646;p16"/>
                  <p:cNvGrpSpPr/>
                  <p:nvPr/>
                </p:nvGrpSpPr>
                <p:grpSpPr>
                  <a:xfrm>
                    <a:off x="7713663" y="2848339"/>
                    <a:ext cx="1042107" cy="425543"/>
                    <a:chOff x="7786941" y="2884917"/>
                    <a:chExt cx="897649" cy="353919"/>
                  </a:xfrm>
                </p:grpSpPr>
                <p:sp>
                  <p:nvSpPr>
                    <p:cNvPr id="2647" name="Google Shape;2647;p16"/>
                    <p:cNvSpPr/>
                    <p:nvPr/>
                  </p:nvSpPr>
                  <p:spPr>
                    <a:xfrm>
                      <a:off x="7811770" y="2884917"/>
                      <a:ext cx="849158" cy="198115"/>
                    </a:xfrm>
                    <a:custGeom>
                      <a:rect b="b" l="l" r="r" t="t"/>
                      <a:pathLst>
                        <a:path extrusionOk="0" h="1049866" w="4673016">
                          <a:moveTo>
                            <a:pt x="3756864" y="0"/>
                          </a:moveTo>
                          <a:lnTo>
                            <a:pt x="4673016" y="239402"/>
                          </a:lnTo>
                          <a:lnTo>
                            <a:pt x="3993931" y="541866"/>
                          </a:lnTo>
                          <a:lnTo>
                            <a:pt x="3815839" y="467710"/>
                          </a:lnTo>
                          <a:lnTo>
                            <a:pt x="2300598" y="1049866"/>
                          </a:lnTo>
                          <a:lnTo>
                            <a:pt x="912064" y="457200"/>
                          </a:lnTo>
                          <a:lnTo>
                            <a:pt x="624198" y="541866"/>
                          </a:lnTo>
                          <a:lnTo>
                            <a:pt x="0" y="275021"/>
                          </a:lnTo>
                          <a:lnTo>
                            <a:pt x="912064" y="16933"/>
                          </a:lnTo>
                          <a:lnTo>
                            <a:pt x="2323954" y="616023"/>
                          </a:lnTo>
                          <a:lnTo>
                            <a:pt x="3756864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2648" name="Google Shape;2648;p16"/>
                    <p:cNvSpPr/>
                    <p:nvPr/>
                  </p:nvSpPr>
                  <p:spPr>
                    <a:xfrm>
                      <a:off x="8367548" y="3054383"/>
                      <a:ext cx="317042" cy="170569"/>
                    </a:xfrm>
                    <a:custGeom>
                      <a:rect b="b" l="l" r="r" t="t"/>
                      <a:pathLst>
                        <a:path extrusionOk="0" h="903890" w="1744718">
                          <a:moveTo>
                            <a:pt x="21021" y="0"/>
                          </a:moveTo>
                          <a:lnTo>
                            <a:pt x="1744718" y="693683"/>
                          </a:lnTo>
                          <a:lnTo>
                            <a:pt x="1145628" y="903890"/>
                          </a:lnTo>
                          <a:lnTo>
                            <a:pt x="0" y="451945"/>
                          </a:lnTo>
                          <a:lnTo>
                            <a:pt x="21021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2649" name="Google Shape;2649;p16"/>
                    <p:cNvSpPr/>
                    <p:nvPr/>
                  </p:nvSpPr>
                  <p:spPr>
                    <a:xfrm>
                      <a:off x="7786941" y="3054383"/>
                      <a:ext cx="311312" cy="168585"/>
                    </a:xfrm>
                    <a:custGeom>
                      <a:rect b="b" l="l" r="r" t="t"/>
                      <a:pathLst>
                        <a:path extrusionOk="0" h="893380" w="1713187">
                          <a:moveTo>
                            <a:pt x="1702676" y="0"/>
                          </a:moveTo>
                          <a:lnTo>
                            <a:pt x="1713187" y="472966"/>
                          </a:lnTo>
                          <a:lnTo>
                            <a:pt x="578069" y="893380"/>
                          </a:lnTo>
                          <a:lnTo>
                            <a:pt x="0" y="693683"/>
                          </a:lnTo>
                          <a:lnTo>
                            <a:pt x="1702676" y="0"/>
                          </a:lnTo>
                          <a:close/>
                        </a:path>
                      </a:pathLst>
                    </a:custGeom>
                    <a:solidFill>
                      <a:srgbClr val="0000A8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2650" name="Google Shape;2650;p16"/>
                    <p:cNvSpPr/>
                    <p:nvPr/>
                  </p:nvSpPr>
                  <p:spPr>
                    <a:xfrm>
                      <a:off x="7895013" y="2971083"/>
                      <a:ext cx="676892" cy="267753"/>
                    </a:xfrm>
                    <a:custGeom>
                      <a:rect b="b" l="l" r="r" t="t"/>
                      <a:pathLst>
                        <a:path extrusionOk="0" h="1418896" w="3725019">
                          <a:moveTo>
                            <a:pt x="162012" y="73572"/>
                          </a:moveTo>
                          <a:lnTo>
                            <a:pt x="445792" y="0"/>
                          </a:lnTo>
                          <a:lnTo>
                            <a:pt x="1852896" y="591655"/>
                          </a:lnTo>
                          <a:lnTo>
                            <a:pt x="3357157" y="0"/>
                          </a:lnTo>
                          <a:lnTo>
                            <a:pt x="3577874" y="73572"/>
                          </a:lnTo>
                          <a:lnTo>
                            <a:pt x="2632585" y="448868"/>
                          </a:lnTo>
                          <a:lnTo>
                            <a:pt x="2625150" y="902607"/>
                          </a:lnTo>
                          <a:lnTo>
                            <a:pt x="3725019" y="1345324"/>
                          </a:lnTo>
                          <a:lnTo>
                            <a:pt x="3441240" y="1408386"/>
                          </a:lnTo>
                          <a:lnTo>
                            <a:pt x="1864688" y="746234"/>
                          </a:lnTo>
                          <a:lnTo>
                            <a:pt x="256605" y="1418896"/>
                          </a:lnTo>
                          <a:lnTo>
                            <a:pt x="0" y="1331097"/>
                          </a:lnTo>
                          <a:lnTo>
                            <a:pt x="1113454" y="903890"/>
                          </a:lnTo>
                          <a:cubicBezTo>
                            <a:pt x="1113454" y="760249"/>
                            <a:pt x="1102302" y="595586"/>
                            <a:pt x="1102302" y="451945"/>
                          </a:cubicBezTo>
                          <a:lnTo>
                            <a:pt x="183032" y="84081"/>
                          </a:lnTo>
                          <a:cubicBezTo>
                            <a:pt x="26317" y="21019"/>
                            <a:pt x="169019" y="77075"/>
                            <a:pt x="162012" y="73572"/>
                          </a:cubicBezTo>
                          <a:close/>
                        </a:path>
                      </a:pathLst>
                    </a:custGeom>
                    <a:solidFill>
                      <a:srgbClr val="8DA9DB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</p:grpSp>
            <p:pic>
              <p:nvPicPr>
                <p:cNvPr descr="antenna_stylized" id="2651" name="Google Shape;2651;p16"/>
                <p:cNvPicPr preferRelativeResize="0"/>
                <p:nvPr/>
              </p:nvPicPr>
              <p:blipFill rotWithShape="1">
                <a:blip r:embed="rId23">
                  <a:alphaModFix/>
                </a:blip>
                <a:srcRect b="0" l="0" r="0" t="0"/>
                <a:stretch/>
              </p:blipFill>
              <p:spPr>
                <a:xfrm>
                  <a:off x="9201681" y="5852809"/>
                  <a:ext cx="307702" cy="168813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antenna_stylized" id="2652" name="Google Shape;2652;p16"/>
                <p:cNvPicPr preferRelativeResize="0"/>
                <p:nvPr/>
              </p:nvPicPr>
              <p:blipFill rotWithShape="1">
                <a:blip r:embed="rId23">
                  <a:alphaModFix/>
                </a:blip>
                <a:srcRect b="0" l="0" r="0" t="0"/>
                <a:stretch/>
              </p:blipFill>
              <p:spPr>
                <a:xfrm>
                  <a:off x="9534746" y="5795138"/>
                  <a:ext cx="316707" cy="138962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grpSp>
          <p:nvGrpSpPr>
            <p:cNvPr id="2653" name="Google Shape;2653;p16"/>
            <p:cNvGrpSpPr/>
            <p:nvPr/>
          </p:nvGrpSpPr>
          <p:grpSpPr>
            <a:xfrm>
              <a:off x="10925982" y="4188911"/>
              <a:ext cx="657413" cy="451816"/>
              <a:chOff x="10925982" y="4188911"/>
              <a:chExt cx="657413" cy="451816"/>
            </a:xfrm>
          </p:grpSpPr>
          <p:grpSp>
            <p:nvGrpSpPr>
              <p:cNvPr id="2654" name="Google Shape;2654;p16"/>
              <p:cNvGrpSpPr/>
              <p:nvPr/>
            </p:nvGrpSpPr>
            <p:grpSpPr>
              <a:xfrm>
                <a:off x="11093556" y="4188911"/>
                <a:ext cx="489839" cy="451816"/>
                <a:chOff x="5103720" y="2693365"/>
                <a:chExt cx="611650" cy="414788"/>
              </a:xfrm>
            </p:grpSpPr>
            <p:cxnSp>
              <p:nvCxnSpPr>
                <p:cNvPr id="2655" name="Google Shape;2655;p16"/>
                <p:cNvCxnSpPr/>
                <p:nvPr/>
              </p:nvCxnSpPr>
              <p:spPr>
                <a:xfrm>
                  <a:off x="5103720" y="2914214"/>
                  <a:ext cx="232559" cy="0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grpSp>
              <p:nvGrpSpPr>
                <p:cNvPr id="2656" name="Google Shape;2656;p16"/>
                <p:cNvGrpSpPr/>
                <p:nvPr/>
              </p:nvGrpSpPr>
              <p:grpSpPr>
                <a:xfrm>
                  <a:off x="5275406" y="2693365"/>
                  <a:ext cx="439964" cy="414788"/>
                  <a:chOff x="5275406" y="2711455"/>
                  <a:chExt cx="452949" cy="405518"/>
                </a:xfrm>
              </p:grpSpPr>
              <p:pic>
                <p:nvPicPr>
                  <p:cNvPr descr="server_rack.png" id="2657" name="Google Shape;2657;p16"/>
                  <p:cNvPicPr preferRelativeResize="0"/>
                  <p:nvPr/>
                </p:nvPicPr>
                <p:blipFill rotWithShape="1">
                  <a:blip r:embed="rId21">
                    <a:alphaModFix/>
                  </a:blip>
                  <a:srcRect b="0" l="0" r="0" t="0"/>
                  <a:stretch/>
                </p:blipFill>
                <p:spPr>
                  <a:xfrm>
                    <a:off x="5537367" y="2770786"/>
                    <a:ext cx="190988" cy="313366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descr="server_rack.png" id="2658" name="Google Shape;2658;p16"/>
                  <p:cNvPicPr preferRelativeResize="0"/>
                  <p:nvPr/>
                </p:nvPicPr>
                <p:blipFill rotWithShape="1">
                  <a:blip r:embed="rId21">
                    <a:alphaModFix/>
                  </a:blip>
                  <a:srcRect b="0" l="0" r="0" t="0"/>
                  <a:stretch/>
                </p:blipFill>
                <p:spPr>
                  <a:xfrm>
                    <a:off x="5275406" y="2764002"/>
                    <a:ext cx="190988" cy="313366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descr="server_rack.png" id="2659" name="Google Shape;2659;p16"/>
                  <p:cNvPicPr preferRelativeResize="0"/>
                  <p:nvPr/>
                </p:nvPicPr>
                <p:blipFill rotWithShape="1">
                  <a:blip r:embed="rId21">
                    <a:alphaModFix/>
                  </a:blip>
                  <a:srcRect b="0" l="0" r="0" t="0"/>
                  <a:stretch/>
                </p:blipFill>
                <p:spPr>
                  <a:xfrm>
                    <a:off x="5385676" y="2711455"/>
                    <a:ext cx="247152" cy="40551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</p:grpSp>
          <p:grpSp>
            <p:nvGrpSpPr>
              <p:cNvPr id="2660" name="Google Shape;2660;p16"/>
              <p:cNvGrpSpPr/>
              <p:nvPr/>
            </p:nvGrpSpPr>
            <p:grpSpPr>
              <a:xfrm>
                <a:off x="10925982" y="4369125"/>
                <a:ext cx="228295" cy="120400"/>
                <a:chOff x="7493876" y="2774731"/>
                <a:chExt cx="1481958" cy="894622"/>
              </a:xfrm>
            </p:grpSpPr>
            <p:sp>
              <p:nvSpPr>
                <p:cNvPr id="2661" name="Google Shape;2661;p16"/>
                <p:cNvSpPr/>
                <p:nvPr/>
              </p:nvSpPr>
              <p:spPr>
                <a:xfrm>
                  <a:off x="7493876" y="3084399"/>
                  <a:ext cx="1481958" cy="584954"/>
                </a:xfrm>
                <a:custGeom>
                  <a:rect b="b" l="l" r="r" t="t"/>
                  <a:pathLst>
                    <a:path extrusionOk="0" h="3099826" w="8166683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lt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cap="flat" cmpd="sng" w="9525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800"/>
                    <a:buFont typeface="Calibri"/>
                    <a:buNone/>
                  </a:pPr>
                  <a:r>
                    <a:rPr b="0" i="0" lang="en-US" sz="1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                   </a:t>
                  </a:r>
                  <a:endParaRPr/>
                </a:p>
              </p:txBody>
            </p:sp>
            <p:sp>
              <p:nvSpPr>
                <p:cNvPr id="2662" name="Google Shape;2662;p16"/>
                <p:cNvSpPr/>
                <p:nvPr/>
              </p:nvSpPr>
              <p:spPr>
                <a:xfrm>
                  <a:off x="7494729" y="2774731"/>
                  <a:ext cx="1480163" cy="579140"/>
                </a:xfrm>
                <a:prstGeom prst="ellipse">
                  <a:avLst/>
                </a:prstGeom>
                <a:solidFill>
                  <a:srgbClr val="B8C2C9"/>
                </a:solidFill>
                <a:ln cap="flat" cmpd="sng" w="9525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800"/>
                    <a:buFont typeface="Calibri"/>
                    <a:buNone/>
                  </a:pPr>
                  <a:r>
                    <a:rPr b="0" i="0" lang="en-US" sz="1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              </a:t>
                  </a:r>
                  <a:endParaRPr/>
                </a:p>
              </p:txBody>
            </p:sp>
            <p:grpSp>
              <p:nvGrpSpPr>
                <p:cNvPr id="2663" name="Google Shape;2663;p16"/>
                <p:cNvGrpSpPr/>
                <p:nvPr/>
              </p:nvGrpSpPr>
              <p:grpSpPr>
                <a:xfrm>
                  <a:off x="7713663" y="2848339"/>
                  <a:ext cx="1042107" cy="425543"/>
                  <a:chOff x="7786941" y="2884917"/>
                  <a:chExt cx="897649" cy="353919"/>
                </a:xfrm>
              </p:grpSpPr>
              <p:sp>
                <p:nvSpPr>
                  <p:cNvPr id="2664" name="Google Shape;2664;p16"/>
                  <p:cNvSpPr/>
                  <p:nvPr/>
                </p:nvSpPr>
                <p:spPr>
                  <a:xfrm>
                    <a:off x="7811770" y="2884917"/>
                    <a:ext cx="849158" cy="198115"/>
                  </a:xfrm>
                  <a:custGeom>
                    <a:rect b="b" l="l" r="r" t="t"/>
                    <a:pathLst>
                      <a:path extrusionOk="0" h="1049866" w="467301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665" name="Google Shape;2665;p16"/>
                  <p:cNvSpPr/>
                  <p:nvPr/>
                </p:nvSpPr>
                <p:spPr>
                  <a:xfrm>
                    <a:off x="8367548" y="3054383"/>
                    <a:ext cx="317042" cy="170569"/>
                  </a:xfrm>
                  <a:custGeom>
                    <a:rect b="b" l="l" r="r" t="t"/>
                    <a:pathLst>
                      <a:path extrusionOk="0" h="903890" w="1744718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666" name="Google Shape;2666;p16"/>
                  <p:cNvSpPr/>
                  <p:nvPr/>
                </p:nvSpPr>
                <p:spPr>
                  <a:xfrm>
                    <a:off x="7786941" y="3054383"/>
                    <a:ext cx="311312" cy="168585"/>
                  </a:xfrm>
                  <a:custGeom>
                    <a:rect b="b" l="l" r="r" t="t"/>
                    <a:pathLst>
                      <a:path extrusionOk="0" h="893380" w="1713187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667" name="Google Shape;2667;p16"/>
                  <p:cNvSpPr/>
                  <p:nvPr/>
                </p:nvSpPr>
                <p:spPr>
                  <a:xfrm>
                    <a:off x="7895013" y="2971083"/>
                    <a:ext cx="676892" cy="267753"/>
                  </a:xfrm>
                  <a:custGeom>
                    <a:rect b="b" l="l" r="r" t="t"/>
                    <a:pathLst>
                      <a:path extrusionOk="0" h="1418896" w="3725019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rgbClr val="8DA9DB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</p:grpSp>
      <p:grpSp>
        <p:nvGrpSpPr>
          <p:cNvPr id="2668" name="Google Shape;2668;p16"/>
          <p:cNvGrpSpPr/>
          <p:nvPr/>
        </p:nvGrpSpPr>
        <p:grpSpPr>
          <a:xfrm>
            <a:off x="7380480" y="1798646"/>
            <a:ext cx="4322981" cy="3949460"/>
            <a:chOff x="11448552" y="1676017"/>
            <a:chExt cx="4322981" cy="3949460"/>
          </a:xfrm>
        </p:grpSpPr>
        <p:sp>
          <p:nvSpPr>
            <p:cNvPr id="2669" name="Google Shape;2669;p16"/>
            <p:cNvSpPr/>
            <p:nvPr/>
          </p:nvSpPr>
          <p:spPr>
            <a:xfrm>
              <a:off x="11548524" y="3627656"/>
              <a:ext cx="1007401" cy="448210"/>
            </a:xfrm>
            <a:prstGeom prst="ellipse">
              <a:avLst/>
            </a:prstGeom>
            <a:noFill/>
            <a:ln cap="flat" cmpd="sng" w="28575">
              <a:solidFill>
                <a:srgbClr val="C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0" name="Google Shape;2670;p16"/>
            <p:cNvSpPr/>
            <p:nvPr/>
          </p:nvSpPr>
          <p:spPr>
            <a:xfrm rot="1622536">
              <a:off x="12634901" y="5270789"/>
              <a:ext cx="887739" cy="161724"/>
            </a:xfrm>
            <a:prstGeom prst="ellipse">
              <a:avLst/>
            </a:prstGeom>
            <a:noFill/>
            <a:ln cap="flat" cmpd="sng" w="28575">
              <a:solidFill>
                <a:srgbClr val="C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1" name="Google Shape;2671;p16"/>
            <p:cNvSpPr/>
            <p:nvPr/>
          </p:nvSpPr>
          <p:spPr>
            <a:xfrm>
              <a:off x="12775958" y="1847944"/>
              <a:ext cx="473396" cy="244212"/>
            </a:xfrm>
            <a:prstGeom prst="ellipse">
              <a:avLst/>
            </a:prstGeom>
            <a:noFill/>
            <a:ln cap="flat" cmpd="sng" w="28575">
              <a:solidFill>
                <a:srgbClr val="C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2" name="Google Shape;2672;p16"/>
            <p:cNvSpPr/>
            <p:nvPr/>
          </p:nvSpPr>
          <p:spPr>
            <a:xfrm>
              <a:off x="12669374" y="4563454"/>
              <a:ext cx="1698836" cy="510069"/>
            </a:xfrm>
            <a:prstGeom prst="ellipse">
              <a:avLst/>
            </a:prstGeom>
            <a:noFill/>
            <a:ln cap="flat" cmpd="sng" w="28575">
              <a:solidFill>
                <a:srgbClr val="C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3" name="Google Shape;2673;p16"/>
            <p:cNvSpPr/>
            <p:nvPr/>
          </p:nvSpPr>
          <p:spPr>
            <a:xfrm>
              <a:off x="12239699" y="4881027"/>
              <a:ext cx="660040" cy="553827"/>
            </a:xfrm>
            <a:prstGeom prst="ellipse">
              <a:avLst/>
            </a:prstGeom>
            <a:noFill/>
            <a:ln cap="flat" cmpd="sng" w="28575">
              <a:solidFill>
                <a:srgbClr val="C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4" name="Google Shape;2674;p16"/>
            <p:cNvSpPr/>
            <p:nvPr/>
          </p:nvSpPr>
          <p:spPr>
            <a:xfrm>
              <a:off x="12638017" y="2106713"/>
              <a:ext cx="503074" cy="243322"/>
            </a:xfrm>
            <a:prstGeom prst="ellipse">
              <a:avLst/>
            </a:prstGeom>
            <a:noFill/>
            <a:ln cap="flat" cmpd="sng" w="28575">
              <a:solidFill>
                <a:srgbClr val="C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5" name="Google Shape;2675;p16"/>
            <p:cNvSpPr/>
            <p:nvPr/>
          </p:nvSpPr>
          <p:spPr>
            <a:xfrm>
              <a:off x="13837524" y="5040395"/>
              <a:ext cx="612303" cy="510069"/>
            </a:xfrm>
            <a:prstGeom prst="ellipse">
              <a:avLst/>
            </a:prstGeom>
            <a:noFill/>
            <a:ln cap="flat" cmpd="sng" w="28575">
              <a:solidFill>
                <a:srgbClr val="C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6" name="Google Shape;2676;p16"/>
            <p:cNvSpPr/>
            <p:nvPr/>
          </p:nvSpPr>
          <p:spPr>
            <a:xfrm rot="2528345">
              <a:off x="12297976" y="2504847"/>
              <a:ext cx="612303" cy="510069"/>
            </a:xfrm>
            <a:prstGeom prst="ellipse">
              <a:avLst/>
            </a:prstGeom>
            <a:noFill/>
            <a:ln cap="flat" cmpd="sng" w="28575">
              <a:solidFill>
                <a:srgbClr val="C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7" name="Google Shape;2677;p16"/>
            <p:cNvSpPr/>
            <p:nvPr/>
          </p:nvSpPr>
          <p:spPr>
            <a:xfrm>
              <a:off x="11972286" y="1972003"/>
              <a:ext cx="612303" cy="754264"/>
            </a:xfrm>
            <a:prstGeom prst="ellipse">
              <a:avLst/>
            </a:prstGeom>
            <a:noFill/>
            <a:ln cap="flat" cmpd="sng" w="28575">
              <a:solidFill>
                <a:srgbClr val="C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8" name="Google Shape;2678;p16"/>
            <p:cNvSpPr/>
            <p:nvPr/>
          </p:nvSpPr>
          <p:spPr>
            <a:xfrm>
              <a:off x="11792971" y="1676017"/>
              <a:ext cx="473396" cy="244212"/>
            </a:xfrm>
            <a:prstGeom prst="ellipse">
              <a:avLst/>
            </a:prstGeom>
            <a:noFill/>
            <a:ln cap="flat" cmpd="sng" w="28575">
              <a:solidFill>
                <a:srgbClr val="C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9" name="Google Shape;2679;p16"/>
            <p:cNvSpPr/>
            <p:nvPr/>
          </p:nvSpPr>
          <p:spPr>
            <a:xfrm>
              <a:off x="11448552" y="2167072"/>
              <a:ext cx="473396" cy="244212"/>
            </a:xfrm>
            <a:prstGeom prst="ellipse">
              <a:avLst/>
            </a:prstGeom>
            <a:noFill/>
            <a:ln cap="flat" cmpd="sng" w="28575">
              <a:solidFill>
                <a:srgbClr val="C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0" name="Google Shape;2680;p16"/>
            <p:cNvSpPr/>
            <p:nvPr/>
          </p:nvSpPr>
          <p:spPr>
            <a:xfrm>
              <a:off x="11807613" y="3089587"/>
              <a:ext cx="473396" cy="244212"/>
            </a:xfrm>
            <a:prstGeom prst="ellipse">
              <a:avLst/>
            </a:prstGeom>
            <a:noFill/>
            <a:ln cap="flat" cmpd="sng" w="28575">
              <a:solidFill>
                <a:srgbClr val="C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1" name="Google Shape;2681;p16"/>
            <p:cNvSpPr/>
            <p:nvPr/>
          </p:nvSpPr>
          <p:spPr>
            <a:xfrm>
              <a:off x="11461856" y="3203435"/>
              <a:ext cx="473396" cy="244212"/>
            </a:xfrm>
            <a:prstGeom prst="ellipse">
              <a:avLst/>
            </a:prstGeom>
            <a:noFill/>
            <a:ln cap="flat" cmpd="sng" w="28575">
              <a:solidFill>
                <a:srgbClr val="C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2" name="Google Shape;2682;p16"/>
            <p:cNvSpPr/>
            <p:nvPr/>
          </p:nvSpPr>
          <p:spPr>
            <a:xfrm>
              <a:off x="14880961" y="3246013"/>
              <a:ext cx="813043" cy="510069"/>
            </a:xfrm>
            <a:prstGeom prst="ellipse">
              <a:avLst/>
            </a:prstGeom>
            <a:noFill/>
            <a:ln cap="flat" cmpd="sng" w="28575">
              <a:solidFill>
                <a:srgbClr val="C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3" name="Google Shape;2683;p16"/>
            <p:cNvSpPr/>
            <p:nvPr/>
          </p:nvSpPr>
          <p:spPr>
            <a:xfrm>
              <a:off x="14958490" y="4026029"/>
              <a:ext cx="813043" cy="510069"/>
            </a:xfrm>
            <a:prstGeom prst="ellipse">
              <a:avLst/>
            </a:prstGeom>
            <a:noFill/>
            <a:ln cap="flat" cmpd="sng" w="28575">
              <a:solidFill>
                <a:srgbClr val="C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684" name="Google Shape;2684;p16"/>
          <p:cNvSpPr txBox="1"/>
          <p:nvPr>
            <p:ph idx="1" type="body"/>
          </p:nvPr>
        </p:nvSpPr>
        <p:spPr>
          <a:xfrm>
            <a:off x="838199" y="1825625"/>
            <a:ext cx="5692665" cy="46174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3200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Network edge:</a:t>
            </a:r>
            <a:endParaRPr/>
          </a:p>
          <a:p>
            <a:pPr indent="-225425" lvl="0" marL="350838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▪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hosts: clients and servers</a:t>
            </a:r>
            <a:endParaRPr/>
          </a:p>
          <a:p>
            <a:pPr indent="-225425" lvl="0" marL="350838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▪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servers often in data centers</a:t>
            </a:r>
            <a:endParaRPr/>
          </a:p>
          <a:p>
            <a:pPr indent="0" lvl="0" marL="11113" rtl="0" algn="l">
              <a:lnSpc>
                <a:spcPct val="90000"/>
              </a:lnSpc>
              <a:spcBef>
                <a:spcPts val="2200"/>
              </a:spcBef>
              <a:spcAft>
                <a:spcPts val="0"/>
              </a:spcAft>
              <a:buSzPts val="2400"/>
              <a:buNone/>
            </a:pPr>
            <a:r>
              <a:rPr lang="en-US" sz="3200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Access networks, physical media:</a:t>
            </a:r>
            <a:endParaRPr/>
          </a:p>
          <a:p>
            <a:pPr indent="-177800" lvl="0" marL="290513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▪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wired, wireless communication links</a:t>
            </a:r>
            <a:r>
              <a:rPr lang="en-US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  <a:p>
            <a:pPr indent="0" lvl="0" marL="174625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/>
          </a:p>
          <a:p>
            <a:pPr indent="-44450" lvl="0" marL="352425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sp>
        <p:nvSpPr>
          <p:cNvPr id="2685" name="Google Shape;2685;p16"/>
          <p:cNvSpPr/>
          <p:nvPr/>
        </p:nvSpPr>
        <p:spPr>
          <a:xfrm>
            <a:off x="683172" y="1681655"/>
            <a:ext cx="5787853" cy="1703362"/>
          </a:xfrm>
          <a:prstGeom prst="rect">
            <a:avLst/>
          </a:prstGeom>
          <a:solidFill>
            <a:schemeClr val="lt1">
              <a:alpha val="72941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6" name="Google Shape;2686;p16"/>
          <p:cNvSpPr txBox="1"/>
          <p:nvPr>
            <p:ph idx="12" type="sldNum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Introduction: 1-</a:t>
            </a: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1" name="Shape 2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2" name="Google Shape;2692;p17"/>
          <p:cNvSpPr/>
          <p:nvPr/>
        </p:nvSpPr>
        <p:spPr>
          <a:xfrm>
            <a:off x="7439074" y="3553079"/>
            <a:ext cx="986999" cy="669622"/>
          </a:xfrm>
          <a:prstGeom prst="rect">
            <a:avLst/>
          </a:prstGeom>
          <a:solidFill>
            <a:srgbClr val="9CDFF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3" name="Google Shape;2693;p17"/>
          <p:cNvSpPr txBox="1"/>
          <p:nvPr>
            <p:ph type="title"/>
          </p:nvPr>
        </p:nvSpPr>
        <p:spPr>
          <a:xfrm>
            <a:off x="838200" y="451821"/>
            <a:ext cx="10515600" cy="8946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ct val="100000"/>
              <a:buFont typeface="Calibri"/>
              <a:buNone/>
            </a:pPr>
            <a:r>
              <a:rPr b="0" lang="en-US" sz="6000"/>
              <a:t>A closer look at Internet structure</a:t>
            </a:r>
            <a:endParaRPr b="0" sz="6000"/>
          </a:p>
        </p:txBody>
      </p:sp>
      <p:sp>
        <p:nvSpPr>
          <p:cNvPr id="2694" name="Google Shape;2694;p17"/>
          <p:cNvSpPr txBox="1"/>
          <p:nvPr>
            <p:ph idx="1" type="body"/>
          </p:nvPr>
        </p:nvSpPr>
        <p:spPr>
          <a:xfrm>
            <a:off x="838199" y="1825625"/>
            <a:ext cx="5692665" cy="46174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3200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Network edge:</a:t>
            </a:r>
            <a:endParaRPr/>
          </a:p>
          <a:p>
            <a:pPr indent="-225425" lvl="0" marL="350838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▪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hosts: clients and servers</a:t>
            </a:r>
            <a:endParaRPr/>
          </a:p>
          <a:p>
            <a:pPr indent="-225425" lvl="0" marL="350838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▪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servers often in data centers</a:t>
            </a:r>
            <a:endParaRPr/>
          </a:p>
          <a:p>
            <a:pPr indent="0" lvl="0" marL="11113" rtl="0" algn="l">
              <a:lnSpc>
                <a:spcPct val="90000"/>
              </a:lnSpc>
              <a:spcBef>
                <a:spcPts val="2200"/>
              </a:spcBef>
              <a:spcAft>
                <a:spcPts val="0"/>
              </a:spcAft>
              <a:buSzPts val="2400"/>
              <a:buNone/>
            </a:pPr>
            <a:r>
              <a:rPr lang="en-US" sz="3200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Access networks, physical media:</a:t>
            </a:r>
            <a:endParaRPr/>
          </a:p>
          <a:p>
            <a:pPr indent="-177800" lvl="0" marL="290513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▪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wired, wireless communication links</a:t>
            </a:r>
            <a:r>
              <a:rPr lang="en-US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  <a:p>
            <a:pPr indent="0" lvl="0" marL="9525" rtl="0" algn="l">
              <a:lnSpc>
                <a:spcPct val="90000"/>
              </a:lnSpc>
              <a:spcBef>
                <a:spcPts val="2200"/>
              </a:spcBef>
              <a:spcAft>
                <a:spcPts val="0"/>
              </a:spcAft>
              <a:buSzPts val="2400"/>
              <a:buNone/>
            </a:pPr>
            <a:r>
              <a:rPr lang="en-US" sz="3200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Network core: </a:t>
            </a:r>
            <a:endParaRPr/>
          </a:p>
          <a:p>
            <a:pPr indent="-207962" lvl="1" marL="342900" rtl="0" algn="l">
              <a:lnSpc>
                <a:spcPct val="85000"/>
              </a:lnSpc>
              <a:spcBef>
                <a:spcPts val="420"/>
              </a:spcBef>
              <a:spcAft>
                <a:spcPts val="0"/>
              </a:spcAft>
              <a:buClr>
                <a:srgbClr val="000099"/>
              </a:buClr>
              <a:buSzPts val="2660"/>
              <a:buFont typeface="Noto Sans Symbols"/>
              <a:buChar char="▪"/>
            </a:pP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interconnected routers</a:t>
            </a:r>
            <a:endParaRPr/>
          </a:p>
          <a:p>
            <a:pPr indent="-207962" lvl="1" marL="342900" rtl="0" algn="l">
              <a:lnSpc>
                <a:spcPct val="85000"/>
              </a:lnSpc>
              <a:spcBef>
                <a:spcPts val="420"/>
              </a:spcBef>
              <a:spcAft>
                <a:spcPts val="0"/>
              </a:spcAft>
              <a:buClr>
                <a:srgbClr val="000099"/>
              </a:buClr>
              <a:buSzPts val="2660"/>
              <a:buFont typeface="Noto Sans Symbols"/>
              <a:buChar char="▪"/>
            </a:pP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network of networks</a:t>
            </a:r>
            <a:endParaRPr/>
          </a:p>
          <a:p>
            <a:pPr indent="0" lvl="0" marL="174625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/>
          </a:p>
          <a:p>
            <a:pPr indent="-44450" lvl="0" marL="352425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sp>
        <p:nvSpPr>
          <p:cNvPr id="2695" name="Google Shape;2695;p17"/>
          <p:cNvSpPr/>
          <p:nvPr/>
        </p:nvSpPr>
        <p:spPr>
          <a:xfrm>
            <a:off x="8985188" y="3065778"/>
            <a:ext cx="1124807" cy="1337915"/>
          </a:xfrm>
          <a:custGeom>
            <a:rect b="b" l="l" r="r" t="t"/>
            <a:pathLst>
              <a:path extrusionOk="0" h="1800235" w="1549812">
                <a:moveTo>
                  <a:pt x="343858" y="616342"/>
                </a:moveTo>
                <a:cubicBezTo>
                  <a:pt x="219011" y="776579"/>
                  <a:pt x="109545" y="812281"/>
                  <a:pt x="71474" y="993617"/>
                </a:cubicBezTo>
                <a:cubicBezTo>
                  <a:pt x="33403" y="1174953"/>
                  <a:pt x="-89757" y="1561356"/>
                  <a:pt x="115432" y="1704358"/>
                </a:cubicBezTo>
                <a:cubicBezTo>
                  <a:pt x="320621" y="1847360"/>
                  <a:pt x="1156371" y="1810039"/>
                  <a:pt x="1389496" y="1724347"/>
                </a:cubicBezTo>
                <a:cubicBezTo>
                  <a:pt x="1622621" y="1638655"/>
                  <a:pt x="1540497" y="1322590"/>
                  <a:pt x="1514186" y="1190207"/>
                </a:cubicBezTo>
                <a:cubicBezTo>
                  <a:pt x="1487875" y="1057824"/>
                  <a:pt x="1240336" y="1148914"/>
                  <a:pt x="1231629" y="930051"/>
                </a:cubicBezTo>
                <a:cubicBezTo>
                  <a:pt x="1248292" y="693847"/>
                  <a:pt x="1498710" y="656286"/>
                  <a:pt x="1509771" y="523246"/>
                </a:cubicBezTo>
                <a:cubicBezTo>
                  <a:pt x="1520832" y="390206"/>
                  <a:pt x="1431655" y="305130"/>
                  <a:pt x="1297997" y="131808"/>
                </a:cubicBezTo>
                <a:cubicBezTo>
                  <a:pt x="1189251" y="36824"/>
                  <a:pt x="979579" y="-48562"/>
                  <a:pt x="820556" y="32194"/>
                </a:cubicBezTo>
                <a:cubicBezTo>
                  <a:pt x="661533" y="112950"/>
                  <a:pt x="468705" y="456105"/>
                  <a:pt x="343858" y="616342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96" name="Google Shape;2696;p17"/>
          <p:cNvSpPr/>
          <p:nvPr/>
        </p:nvSpPr>
        <p:spPr>
          <a:xfrm>
            <a:off x="7274076" y="1826035"/>
            <a:ext cx="1736725" cy="1317704"/>
          </a:xfrm>
          <a:custGeom>
            <a:rect b="b" l="l" r="r" t="t"/>
            <a:pathLst>
              <a:path extrusionOk="0" h="675" w="1036">
                <a:moveTo>
                  <a:pt x="648" y="11"/>
                </a:moveTo>
                <a:cubicBezTo>
                  <a:pt x="584" y="19"/>
                  <a:pt x="464" y="33"/>
                  <a:pt x="390" y="53"/>
                </a:cubicBezTo>
                <a:cubicBezTo>
                  <a:pt x="316" y="73"/>
                  <a:pt x="246" y="100"/>
                  <a:pt x="206" y="129"/>
                </a:cubicBezTo>
                <a:cubicBezTo>
                  <a:pt x="166" y="158"/>
                  <a:pt x="183" y="201"/>
                  <a:pt x="152" y="229"/>
                </a:cubicBezTo>
                <a:cubicBezTo>
                  <a:pt x="121" y="257"/>
                  <a:pt x="44" y="259"/>
                  <a:pt x="22" y="297"/>
                </a:cubicBezTo>
                <a:cubicBezTo>
                  <a:pt x="0" y="335"/>
                  <a:pt x="0" y="427"/>
                  <a:pt x="18" y="459"/>
                </a:cubicBezTo>
                <a:cubicBezTo>
                  <a:pt x="36" y="491"/>
                  <a:pt x="59" y="484"/>
                  <a:pt x="132" y="489"/>
                </a:cubicBezTo>
                <a:cubicBezTo>
                  <a:pt x="205" y="494"/>
                  <a:pt x="380" y="478"/>
                  <a:pt x="458" y="489"/>
                </a:cubicBezTo>
                <a:cubicBezTo>
                  <a:pt x="536" y="500"/>
                  <a:pt x="549" y="527"/>
                  <a:pt x="598" y="555"/>
                </a:cubicBezTo>
                <a:cubicBezTo>
                  <a:pt x="647" y="583"/>
                  <a:pt x="707" y="639"/>
                  <a:pt x="752" y="657"/>
                </a:cubicBezTo>
                <a:cubicBezTo>
                  <a:pt x="797" y="675"/>
                  <a:pt x="837" y="670"/>
                  <a:pt x="870" y="661"/>
                </a:cubicBezTo>
                <a:cubicBezTo>
                  <a:pt x="903" y="652"/>
                  <a:pt x="932" y="639"/>
                  <a:pt x="952" y="603"/>
                </a:cubicBezTo>
                <a:cubicBezTo>
                  <a:pt x="972" y="567"/>
                  <a:pt x="981" y="497"/>
                  <a:pt x="992" y="445"/>
                </a:cubicBezTo>
                <a:cubicBezTo>
                  <a:pt x="1003" y="393"/>
                  <a:pt x="1013" y="347"/>
                  <a:pt x="1018" y="291"/>
                </a:cubicBezTo>
                <a:cubicBezTo>
                  <a:pt x="1023" y="235"/>
                  <a:pt x="1036" y="153"/>
                  <a:pt x="1022" y="107"/>
                </a:cubicBezTo>
                <a:cubicBezTo>
                  <a:pt x="1008" y="61"/>
                  <a:pt x="975" y="34"/>
                  <a:pt x="934" y="17"/>
                </a:cubicBezTo>
                <a:cubicBezTo>
                  <a:pt x="893" y="0"/>
                  <a:pt x="824" y="4"/>
                  <a:pt x="776" y="3"/>
                </a:cubicBezTo>
                <a:cubicBezTo>
                  <a:pt x="728" y="2"/>
                  <a:pt x="712" y="3"/>
                  <a:pt x="648" y="11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97" name="Google Shape;2697;p17"/>
          <p:cNvSpPr/>
          <p:nvPr/>
        </p:nvSpPr>
        <p:spPr>
          <a:xfrm>
            <a:off x="7205350" y="3289251"/>
            <a:ext cx="1458912" cy="317850"/>
          </a:xfrm>
          <a:prstGeom prst="triangle">
            <a:avLst>
              <a:gd fmla="val 50000" name="adj"/>
            </a:avLst>
          </a:prstGeom>
          <a:solidFill>
            <a:srgbClr val="9CDFF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rgbClr val="00CC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8" name="Google Shape;2698;p17"/>
          <p:cNvSpPr/>
          <p:nvPr/>
        </p:nvSpPr>
        <p:spPr>
          <a:xfrm>
            <a:off x="7712401" y="4683134"/>
            <a:ext cx="3079750" cy="1665288"/>
          </a:xfrm>
          <a:custGeom>
            <a:rect b="b" l="l" r="r" t="t"/>
            <a:pathLst>
              <a:path extrusionOk="0" h="1049" w="1940">
                <a:moveTo>
                  <a:pt x="952" y="26"/>
                </a:moveTo>
                <a:cubicBezTo>
                  <a:pt x="867" y="45"/>
                  <a:pt x="832" y="118"/>
                  <a:pt x="755" y="125"/>
                </a:cubicBezTo>
                <a:cubicBezTo>
                  <a:pt x="678" y="132"/>
                  <a:pt x="587" y="72"/>
                  <a:pt x="488" y="68"/>
                </a:cubicBezTo>
                <a:cubicBezTo>
                  <a:pt x="389" y="64"/>
                  <a:pt x="237" y="48"/>
                  <a:pt x="158" y="101"/>
                </a:cubicBezTo>
                <a:cubicBezTo>
                  <a:pt x="79" y="154"/>
                  <a:pt x="28" y="298"/>
                  <a:pt x="14" y="389"/>
                </a:cubicBezTo>
                <a:cubicBezTo>
                  <a:pt x="0" y="480"/>
                  <a:pt x="25" y="595"/>
                  <a:pt x="71" y="648"/>
                </a:cubicBezTo>
                <a:cubicBezTo>
                  <a:pt x="117" y="701"/>
                  <a:pt x="205" y="665"/>
                  <a:pt x="288" y="706"/>
                </a:cubicBezTo>
                <a:cubicBezTo>
                  <a:pt x="371" y="747"/>
                  <a:pt x="450" y="842"/>
                  <a:pt x="568" y="893"/>
                </a:cubicBezTo>
                <a:cubicBezTo>
                  <a:pt x="686" y="944"/>
                  <a:pt x="852" y="991"/>
                  <a:pt x="996" y="1014"/>
                </a:cubicBezTo>
                <a:cubicBezTo>
                  <a:pt x="1140" y="1036"/>
                  <a:pt x="1309" y="1049"/>
                  <a:pt x="1433" y="1031"/>
                </a:cubicBezTo>
                <a:cubicBezTo>
                  <a:pt x="1557" y="1012"/>
                  <a:pt x="1657" y="960"/>
                  <a:pt x="1739" y="907"/>
                </a:cubicBezTo>
                <a:cubicBezTo>
                  <a:pt x="1821" y="855"/>
                  <a:pt x="1906" y="824"/>
                  <a:pt x="1923" y="714"/>
                </a:cubicBezTo>
                <a:cubicBezTo>
                  <a:pt x="1940" y="604"/>
                  <a:pt x="1898" y="350"/>
                  <a:pt x="1839" y="251"/>
                </a:cubicBezTo>
                <a:cubicBezTo>
                  <a:pt x="1780" y="151"/>
                  <a:pt x="1662" y="153"/>
                  <a:pt x="1566" y="114"/>
                </a:cubicBezTo>
                <a:cubicBezTo>
                  <a:pt x="1470" y="76"/>
                  <a:pt x="1365" y="30"/>
                  <a:pt x="1263" y="15"/>
                </a:cubicBezTo>
                <a:cubicBezTo>
                  <a:pt x="1161" y="0"/>
                  <a:pt x="1037" y="8"/>
                  <a:pt x="952" y="26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99" name="Google Shape;2699;p17"/>
          <p:cNvSpPr txBox="1"/>
          <p:nvPr/>
        </p:nvSpPr>
        <p:spPr>
          <a:xfrm>
            <a:off x="7679274" y="1488461"/>
            <a:ext cx="1339406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mobile network</a:t>
            </a:r>
            <a:endParaRPr/>
          </a:p>
        </p:txBody>
      </p:sp>
      <p:sp>
        <p:nvSpPr>
          <p:cNvPr id="2700" name="Google Shape;2700;p17"/>
          <p:cNvSpPr txBox="1"/>
          <p:nvPr/>
        </p:nvSpPr>
        <p:spPr>
          <a:xfrm>
            <a:off x="7330835" y="4191922"/>
            <a:ext cx="1955646" cy="2689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home network</a:t>
            </a:r>
            <a:endParaRPr/>
          </a:p>
        </p:txBody>
      </p:sp>
      <p:sp>
        <p:nvSpPr>
          <p:cNvPr id="2701" name="Google Shape;2701;p17"/>
          <p:cNvSpPr txBox="1"/>
          <p:nvPr/>
        </p:nvSpPr>
        <p:spPr>
          <a:xfrm>
            <a:off x="7306908" y="5779775"/>
            <a:ext cx="1195135" cy="4412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enterprise</a:t>
            </a:r>
            <a:endParaRPr/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        network</a:t>
            </a:r>
            <a:endParaRPr/>
          </a:p>
        </p:txBody>
      </p:sp>
      <p:sp>
        <p:nvSpPr>
          <p:cNvPr id="2702" name="Google Shape;2702;p17"/>
          <p:cNvSpPr/>
          <p:nvPr/>
        </p:nvSpPr>
        <p:spPr>
          <a:xfrm>
            <a:off x="10222146" y="3179540"/>
            <a:ext cx="1273167" cy="1935748"/>
          </a:xfrm>
          <a:custGeom>
            <a:rect b="b" l="l" r="r" t="t"/>
            <a:pathLst>
              <a:path extrusionOk="0" h="1952840" w="1447873">
                <a:moveTo>
                  <a:pt x="35803" y="439993"/>
                </a:moveTo>
                <a:cubicBezTo>
                  <a:pt x="-891" y="618304"/>
                  <a:pt x="-14075" y="936031"/>
                  <a:pt x="18740" y="1122579"/>
                </a:cubicBezTo>
                <a:cubicBezTo>
                  <a:pt x="51555" y="1309127"/>
                  <a:pt x="47344" y="1425517"/>
                  <a:pt x="232695" y="1559284"/>
                </a:cubicBezTo>
                <a:cubicBezTo>
                  <a:pt x="418046" y="1693051"/>
                  <a:pt x="930426" y="1882091"/>
                  <a:pt x="1130848" y="1925181"/>
                </a:cubicBezTo>
                <a:cubicBezTo>
                  <a:pt x="1331270" y="1968271"/>
                  <a:pt x="1391533" y="1979726"/>
                  <a:pt x="1435226" y="1817827"/>
                </a:cubicBezTo>
                <a:cubicBezTo>
                  <a:pt x="1478919" y="1655928"/>
                  <a:pt x="1395587" y="1244347"/>
                  <a:pt x="1393007" y="953785"/>
                </a:cubicBezTo>
                <a:cubicBezTo>
                  <a:pt x="1390427" y="663223"/>
                  <a:pt x="1458740" y="183063"/>
                  <a:pt x="1419747" y="74455"/>
                </a:cubicBezTo>
                <a:cubicBezTo>
                  <a:pt x="1380754" y="-34153"/>
                  <a:pt x="469560" y="-8212"/>
                  <a:pt x="238903" y="52711"/>
                </a:cubicBezTo>
                <a:cubicBezTo>
                  <a:pt x="8246" y="113634"/>
                  <a:pt x="72497" y="261682"/>
                  <a:pt x="35803" y="439993"/>
                </a:cubicBezTo>
                <a:close/>
              </a:path>
            </a:pathLst>
          </a:custGeom>
          <a:gradFill>
            <a:gsLst>
              <a:gs pos="0">
                <a:srgbClr val="9CDFF9"/>
              </a:gs>
              <a:gs pos="58999">
                <a:srgbClr val="DDEAF6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703" name="Google Shape;2703;p17"/>
          <p:cNvGrpSpPr/>
          <p:nvPr/>
        </p:nvGrpSpPr>
        <p:grpSpPr>
          <a:xfrm>
            <a:off x="10837700" y="3928050"/>
            <a:ext cx="687393" cy="721548"/>
            <a:chOff x="5203089" y="1751190"/>
            <a:chExt cx="858331" cy="662414"/>
          </a:xfrm>
        </p:grpSpPr>
        <p:sp>
          <p:nvSpPr>
            <p:cNvPr id="2704" name="Google Shape;2704;p17"/>
            <p:cNvSpPr/>
            <p:nvPr/>
          </p:nvSpPr>
          <p:spPr>
            <a:xfrm>
              <a:off x="5536769" y="1751190"/>
              <a:ext cx="524651" cy="662124"/>
            </a:xfrm>
            <a:custGeom>
              <a:rect b="b" l="l" r="r" t="t"/>
              <a:pathLst>
                <a:path extrusionOk="0" h="662124" w="524651">
                  <a:moveTo>
                    <a:pt x="10856" y="658506"/>
                  </a:moveTo>
                  <a:cubicBezTo>
                    <a:pt x="8443" y="463125"/>
                    <a:pt x="2413" y="278598"/>
                    <a:pt x="0" y="83217"/>
                  </a:cubicBezTo>
                  <a:lnTo>
                    <a:pt x="249661" y="0"/>
                  </a:lnTo>
                  <a:lnTo>
                    <a:pt x="521033" y="68746"/>
                  </a:lnTo>
                  <a:lnTo>
                    <a:pt x="524651" y="662124"/>
                  </a:lnTo>
                  <a:lnTo>
                    <a:pt x="10856" y="658506"/>
                  </a:lnTo>
                  <a:close/>
                </a:path>
              </a:pathLst>
            </a:custGeom>
            <a:solidFill>
              <a:srgbClr val="E0EBF1"/>
            </a:solidFill>
            <a:ln cap="flat" cmpd="sng" w="12700">
              <a:solidFill>
                <a:srgbClr val="0000A8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5" name="Google Shape;2705;p17"/>
            <p:cNvSpPr/>
            <p:nvPr/>
          </p:nvSpPr>
          <p:spPr>
            <a:xfrm>
              <a:off x="5203089" y="1921244"/>
              <a:ext cx="651290" cy="492070"/>
            </a:xfrm>
            <a:custGeom>
              <a:rect b="b" l="l" r="r" t="t"/>
              <a:pathLst>
                <a:path extrusionOk="0" h="492070" w="651290">
                  <a:moveTo>
                    <a:pt x="3618" y="492070"/>
                  </a:moveTo>
                  <a:lnTo>
                    <a:pt x="0" y="141108"/>
                  </a:lnTo>
                  <a:lnTo>
                    <a:pt x="423338" y="0"/>
                  </a:lnTo>
                  <a:lnTo>
                    <a:pt x="647672" y="57891"/>
                  </a:lnTo>
                  <a:lnTo>
                    <a:pt x="651290" y="492070"/>
                  </a:lnTo>
                  <a:lnTo>
                    <a:pt x="3618" y="492070"/>
                  </a:lnTo>
                  <a:close/>
                </a:path>
              </a:pathLst>
            </a:custGeom>
            <a:solidFill>
              <a:srgbClr val="E0EBF1"/>
            </a:solidFill>
            <a:ln cap="flat" cmpd="sng" w="12700">
              <a:solidFill>
                <a:srgbClr val="0000A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706" name="Google Shape;2706;p17"/>
            <p:cNvCxnSpPr/>
            <p:nvPr/>
          </p:nvCxnSpPr>
          <p:spPr>
            <a:xfrm flipH="1" rot="10800000">
              <a:off x="5270526" y="2029553"/>
              <a:ext cx="295249" cy="73468"/>
            </a:xfrm>
            <a:prstGeom prst="straightConnector1">
              <a:avLst/>
            </a:prstGeom>
            <a:noFill/>
            <a:ln cap="flat" cmpd="sng" w="444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707" name="Google Shape;2707;p17"/>
            <p:cNvCxnSpPr/>
            <p:nvPr/>
          </p:nvCxnSpPr>
          <p:spPr>
            <a:xfrm flipH="1" rot="10800000">
              <a:off x="5275406" y="2261710"/>
              <a:ext cx="290369" cy="16752"/>
            </a:xfrm>
            <a:prstGeom prst="straightConnector1">
              <a:avLst/>
            </a:prstGeom>
            <a:noFill/>
            <a:ln cap="flat" cmpd="sng" w="444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708" name="Google Shape;2708;p17"/>
            <p:cNvCxnSpPr/>
            <p:nvPr/>
          </p:nvCxnSpPr>
          <p:spPr>
            <a:xfrm flipH="1" rot="10800000">
              <a:off x="5275406" y="2151772"/>
              <a:ext cx="290369" cy="48402"/>
            </a:xfrm>
            <a:prstGeom prst="straightConnector1">
              <a:avLst/>
            </a:prstGeom>
            <a:noFill/>
            <a:ln cap="flat" cmpd="sng" w="444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709" name="Google Shape;2709;p17"/>
            <p:cNvCxnSpPr/>
            <p:nvPr/>
          </p:nvCxnSpPr>
          <p:spPr>
            <a:xfrm>
              <a:off x="5270094" y="2354086"/>
              <a:ext cx="295681" cy="0"/>
            </a:xfrm>
            <a:prstGeom prst="straightConnector1">
              <a:avLst/>
            </a:prstGeom>
            <a:noFill/>
            <a:ln cap="flat" cmpd="sng" w="444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710" name="Google Shape;2710;p17"/>
            <p:cNvCxnSpPr/>
            <p:nvPr/>
          </p:nvCxnSpPr>
          <p:spPr>
            <a:xfrm rot="10800000">
              <a:off x="5950242" y="1866900"/>
              <a:ext cx="0" cy="465273"/>
            </a:xfrm>
            <a:prstGeom prst="straightConnector1">
              <a:avLst/>
            </a:prstGeom>
            <a:noFill/>
            <a:ln cap="flat" cmpd="sng" w="44450">
              <a:solidFill>
                <a:schemeClr val="lt1"/>
              </a:solidFill>
              <a:prstDash val="dash"/>
              <a:miter lim="800000"/>
              <a:headEnd len="sm" w="sm" type="none"/>
              <a:tailEnd len="sm" w="sm" type="none"/>
            </a:ln>
          </p:spPr>
        </p:cxnSp>
        <p:cxnSp>
          <p:nvCxnSpPr>
            <p:cNvPr id="2711" name="Google Shape;2711;p17"/>
            <p:cNvCxnSpPr/>
            <p:nvPr/>
          </p:nvCxnSpPr>
          <p:spPr>
            <a:xfrm>
              <a:off x="5628589" y="1936750"/>
              <a:ext cx="0" cy="476854"/>
            </a:xfrm>
            <a:prstGeom prst="straightConnector1">
              <a:avLst/>
            </a:prstGeom>
            <a:noFill/>
            <a:ln cap="flat" cmpd="sng" w="15875">
              <a:solidFill>
                <a:srgbClr val="0000A8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2712" name="Google Shape;2712;p17"/>
          <p:cNvGrpSpPr/>
          <p:nvPr/>
        </p:nvGrpSpPr>
        <p:grpSpPr>
          <a:xfrm>
            <a:off x="10771171" y="3194171"/>
            <a:ext cx="594613" cy="648336"/>
            <a:chOff x="5203089" y="1751190"/>
            <a:chExt cx="858331" cy="662414"/>
          </a:xfrm>
        </p:grpSpPr>
        <p:sp>
          <p:nvSpPr>
            <p:cNvPr id="2713" name="Google Shape;2713;p17"/>
            <p:cNvSpPr/>
            <p:nvPr/>
          </p:nvSpPr>
          <p:spPr>
            <a:xfrm>
              <a:off x="5536769" y="1751190"/>
              <a:ext cx="524651" cy="662124"/>
            </a:xfrm>
            <a:custGeom>
              <a:rect b="b" l="l" r="r" t="t"/>
              <a:pathLst>
                <a:path extrusionOk="0" h="662124" w="524651">
                  <a:moveTo>
                    <a:pt x="10856" y="658506"/>
                  </a:moveTo>
                  <a:cubicBezTo>
                    <a:pt x="8443" y="463125"/>
                    <a:pt x="2413" y="278598"/>
                    <a:pt x="0" y="83217"/>
                  </a:cubicBezTo>
                  <a:lnTo>
                    <a:pt x="249661" y="0"/>
                  </a:lnTo>
                  <a:lnTo>
                    <a:pt x="521033" y="68746"/>
                  </a:lnTo>
                  <a:lnTo>
                    <a:pt x="524651" y="662124"/>
                  </a:lnTo>
                  <a:lnTo>
                    <a:pt x="10856" y="658506"/>
                  </a:lnTo>
                  <a:close/>
                </a:path>
              </a:pathLst>
            </a:custGeom>
            <a:solidFill>
              <a:srgbClr val="E0EBF1"/>
            </a:solidFill>
            <a:ln cap="flat" cmpd="sng" w="12700">
              <a:solidFill>
                <a:srgbClr val="0000A8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4" name="Google Shape;2714;p17"/>
            <p:cNvSpPr/>
            <p:nvPr/>
          </p:nvSpPr>
          <p:spPr>
            <a:xfrm>
              <a:off x="5203089" y="1921244"/>
              <a:ext cx="651290" cy="492070"/>
            </a:xfrm>
            <a:custGeom>
              <a:rect b="b" l="l" r="r" t="t"/>
              <a:pathLst>
                <a:path extrusionOk="0" h="492070" w="651290">
                  <a:moveTo>
                    <a:pt x="3618" y="492070"/>
                  </a:moveTo>
                  <a:lnTo>
                    <a:pt x="0" y="141108"/>
                  </a:lnTo>
                  <a:lnTo>
                    <a:pt x="423338" y="0"/>
                  </a:lnTo>
                  <a:lnTo>
                    <a:pt x="647672" y="57891"/>
                  </a:lnTo>
                  <a:lnTo>
                    <a:pt x="651290" y="492070"/>
                  </a:lnTo>
                  <a:lnTo>
                    <a:pt x="3618" y="492070"/>
                  </a:lnTo>
                  <a:close/>
                </a:path>
              </a:pathLst>
            </a:custGeom>
            <a:solidFill>
              <a:srgbClr val="E0EBF1"/>
            </a:solidFill>
            <a:ln cap="flat" cmpd="sng" w="12700">
              <a:solidFill>
                <a:srgbClr val="0000A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715" name="Google Shape;2715;p17"/>
            <p:cNvCxnSpPr/>
            <p:nvPr/>
          </p:nvCxnSpPr>
          <p:spPr>
            <a:xfrm flipH="1" rot="10800000">
              <a:off x="5270526" y="2029553"/>
              <a:ext cx="295249" cy="73468"/>
            </a:xfrm>
            <a:prstGeom prst="straightConnector1">
              <a:avLst/>
            </a:prstGeom>
            <a:noFill/>
            <a:ln cap="flat" cmpd="sng" w="444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716" name="Google Shape;2716;p17"/>
            <p:cNvCxnSpPr/>
            <p:nvPr/>
          </p:nvCxnSpPr>
          <p:spPr>
            <a:xfrm flipH="1" rot="10800000">
              <a:off x="5275406" y="2261710"/>
              <a:ext cx="290369" cy="16752"/>
            </a:xfrm>
            <a:prstGeom prst="straightConnector1">
              <a:avLst/>
            </a:prstGeom>
            <a:noFill/>
            <a:ln cap="flat" cmpd="sng" w="444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717" name="Google Shape;2717;p17"/>
            <p:cNvCxnSpPr/>
            <p:nvPr/>
          </p:nvCxnSpPr>
          <p:spPr>
            <a:xfrm flipH="1" rot="10800000">
              <a:off x="5275406" y="2151772"/>
              <a:ext cx="290369" cy="48402"/>
            </a:xfrm>
            <a:prstGeom prst="straightConnector1">
              <a:avLst/>
            </a:prstGeom>
            <a:noFill/>
            <a:ln cap="flat" cmpd="sng" w="444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718" name="Google Shape;2718;p17"/>
            <p:cNvCxnSpPr/>
            <p:nvPr/>
          </p:nvCxnSpPr>
          <p:spPr>
            <a:xfrm>
              <a:off x="5270094" y="2354086"/>
              <a:ext cx="295681" cy="0"/>
            </a:xfrm>
            <a:prstGeom prst="straightConnector1">
              <a:avLst/>
            </a:prstGeom>
            <a:noFill/>
            <a:ln cap="flat" cmpd="sng" w="444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719" name="Google Shape;2719;p17"/>
            <p:cNvCxnSpPr/>
            <p:nvPr/>
          </p:nvCxnSpPr>
          <p:spPr>
            <a:xfrm rot="10800000">
              <a:off x="5950242" y="1866900"/>
              <a:ext cx="0" cy="465273"/>
            </a:xfrm>
            <a:prstGeom prst="straightConnector1">
              <a:avLst/>
            </a:prstGeom>
            <a:noFill/>
            <a:ln cap="flat" cmpd="sng" w="44450">
              <a:solidFill>
                <a:schemeClr val="lt1"/>
              </a:solidFill>
              <a:prstDash val="dash"/>
              <a:miter lim="800000"/>
              <a:headEnd len="sm" w="sm" type="none"/>
              <a:tailEnd len="sm" w="sm" type="none"/>
            </a:ln>
          </p:spPr>
        </p:cxnSp>
        <p:cxnSp>
          <p:nvCxnSpPr>
            <p:cNvPr id="2720" name="Google Shape;2720;p17"/>
            <p:cNvCxnSpPr/>
            <p:nvPr/>
          </p:nvCxnSpPr>
          <p:spPr>
            <a:xfrm>
              <a:off x="5628589" y="1936750"/>
              <a:ext cx="0" cy="476854"/>
            </a:xfrm>
            <a:prstGeom prst="straightConnector1">
              <a:avLst/>
            </a:prstGeom>
            <a:noFill/>
            <a:ln cap="flat" cmpd="sng" w="15875">
              <a:solidFill>
                <a:srgbClr val="0000A8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2721" name="Google Shape;2721;p17"/>
          <p:cNvSpPr/>
          <p:nvPr/>
        </p:nvSpPr>
        <p:spPr>
          <a:xfrm>
            <a:off x="9540813" y="1782042"/>
            <a:ext cx="1497864" cy="1386455"/>
          </a:xfrm>
          <a:custGeom>
            <a:rect b="b" l="l" r="r" t="t"/>
            <a:pathLst>
              <a:path extrusionOk="0" h="1796376" w="1634267">
                <a:moveTo>
                  <a:pt x="147252" y="113266"/>
                </a:moveTo>
                <a:cubicBezTo>
                  <a:pt x="-139307" y="245497"/>
                  <a:pt x="69849" y="655289"/>
                  <a:pt x="131452" y="927943"/>
                </a:cubicBezTo>
                <a:cubicBezTo>
                  <a:pt x="193055" y="1200597"/>
                  <a:pt x="345759" y="1645108"/>
                  <a:pt x="516868" y="1749191"/>
                </a:cubicBezTo>
                <a:cubicBezTo>
                  <a:pt x="687977" y="1853274"/>
                  <a:pt x="1013294" y="1784070"/>
                  <a:pt x="1158108" y="1552442"/>
                </a:cubicBezTo>
                <a:cubicBezTo>
                  <a:pt x="1302922" y="1320814"/>
                  <a:pt x="1525272" y="1647197"/>
                  <a:pt x="1598914" y="1498556"/>
                </a:cubicBezTo>
                <a:cubicBezTo>
                  <a:pt x="1672556" y="1349916"/>
                  <a:pt x="1609877" y="897136"/>
                  <a:pt x="1599962" y="660599"/>
                </a:cubicBezTo>
                <a:cubicBezTo>
                  <a:pt x="1590047" y="424062"/>
                  <a:pt x="1578419" y="187943"/>
                  <a:pt x="1539426" y="79335"/>
                </a:cubicBezTo>
                <a:cubicBezTo>
                  <a:pt x="1500433" y="-29273"/>
                  <a:pt x="1202565" y="3293"/>
                  <a:pt x="970536" y="8948"/>
                </a:cubicBezTo>
                <a:cubicBezTo>
                  <a:pt x="738507" y="14603"/>
                  <a:pt x="433811" y="-18965"/>
                  <a:pt x="147252" y="113266"/>
                </a:cubicBezTo>
                <a:close/>
              </a:path>
            </a:pathLst>
          </a:custGeom>
          <a:gradFill>
            <a:gsLst>
              <a:gs pos="0">
                <a:srgbClr val="9CDFF9"/>
              </a:gs>
              <a:gs pos="57000">
                <a:srgbClr val="DDEAF6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22" name="Google Shape;2722;p17"/>
          <p:cNvSpPr txBox="1"/>
          <p:nvPr/>
        </p:nvSpPr>
        <p:spPr>
          <a:xfrm>
            <a:off x="9427201" y="1851195"/>
            <a:ext cx="1725088" cy="2862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national or global ISP</a:t>
            </a:r>
            <a:endParaRPr/>
          </a:p>
        </p:txBody>
      </p:sp>
      <p:sp>
        <p:nvSpPr>
          <p:cNvPr id="2723" name="Google Shape;2723;p17"/>
          <p:cNvSpPr/>
          <p:nvPr/>
        </p:nvSpPr>
        <p:spPr>
          <a:xfrm>
            <a:off x="9279068" y="3677908"/>
            <a:ext cx="305749" cy="197847"/>
          </a:xfrm>
          <a:prstGeom prst="rect">
            <a:avLst/>
          </a:prstGeom>
          <a:solidFill>
            <a:srgbClr val="9CDFF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24" name="Google Shape;2724;p17"/>
          <p:cNvSpPr txBox="1"/>
          <p:nvPr/>
        </p:nvSpPr>
        <p:spPr>
          <a:xfrm>
            <a:off x="8766162" y="3447919"/>
            <a:ext cx="1040639" cy="4801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local or regional ISP</a:t>
            </a:r>
            <a:endParaRPr/>
          </a:p>
        </p:txBody>
      </p:sp>
      <p:sp>
        <p:nvSpPr>
          <p:cNvPr id="2725" name="Google Shape;2725;p17"/>
          <p:cNvSpPr txBox="1"/>
          <p:nvPr/>
        </p:nvSpPr>
        <p:spPr>
          <a:xfrm>
            <a:off x="10917767" y="4677937"/>
            <a:ext cx="813043" cy="3831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b="0" i="0" lang="en-US" sz="105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datacenter 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b="0" i="0" lang="en-US" sz="105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network</a:t>
            </a:r>
            <a:endParaRPr/>
          </a:p>
        </p:txBody>
      </p:sp>
      <p:sp>
        <p:nvSpPr>
          <p:cNvPr id="2726" name="Google Shape;2726;p17"/>
          <p:cNvSpPr txBox="1"/>
          <p:nvPr/>
        </p:nvSpPr>
        <p:spPr>
          <a:xfrm>
            <a:off x="10063018" y="4228248"/>
            <a:ext cx="843051" cy="6740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content 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provider 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network</a:t>
            </a:r>
            <a:endParaRPr b="0" i="0" sz="1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727" name="Google Shape;2727;p17"/>
          <p:cNvCxnSpPr/>
          <p:nvPr/>
        </p:nvCxnSpPr>
        <p:spPr>
          <a:xfrm rot="10800000">
            <a:off x="10559920" y="3580125"/>
            <a:ext cx="412964" cy="63712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728" name="Google Shape;2728;p17"/>
          <p:cNvCxnSpPr/>
          <p:nvPr/>
        </p:nvCxnSpPr>
        <p:spPr>
          <a:xfrm rot="10800000">
            <a:off x="10660835" y="3640684"/>
            <a:ext cx="345866" cy="738975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729" name="Google Shape;2729;p17"/>
          <p:cNvCxnSpPr/>
          <p:nvPr/>
        </p:nvCxnSpPr>
        <p:spPr>
          <a:xfrm flipH="1" rot="10800000">
            <a:off x="10636897" y="3633421"/>
            <a:ext cx="335987" cy="39534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730" name="Google Shape;2730;p17"/>
          <p:cNvCxnSpPr/>
          <p:nvPr/>
        </p:nvCxnSpPr>
        <p:spPr>
          <a:xfrm rot="10800000">
            <a:off x="10570774" y="3594896"/>
            <a:ext cx="1" cy="485748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731" name="Google Shape;2731;p17"/>
          <p:cNvCxnSpPr/>
          <p:nvPr/>
        </p:nvCxnSpPr>
        <p:spPr>
          <a:xfrm rot="10800000">
            <a:off x="10550620" y="4071642"/>
            <a:ext cx="508543" cy="348647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732" name="Google Shape;2732;p17"/>
          <p:cNvCxnSpPr/>
          <p:nvPr/>
        </p:nvCxnSpPr>
        <p:spPr>
          <a:xfrm rot="10800000">
            <a:off x="9895195" y="4087742"/>
            <a:ext cx="655425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733" name="Google Shape;2733;p17"/>
          <p:cNvCxnSpPr/>
          <p:nvPr/>
        </p:nvCxnSpPr>
        <p:spPr>
          <a:xfrm rot="10800000">
            <a:off x="9219616" y="4087742"/>
            <a:ext cx="655425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734" name="Google Shape;2734;p17"/>
          <p:cNvCxnSpPr/>
          <p:nvPr/>
        </p:nvCxnSpPr>
        <p:spPr>
          <a:xfrm flipH="1">
            <a:off x="9276868" y="3507672"/>
            <a:ext cx="382424" cy="51705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735" name="Google Shape;2735;p17"/>
          <p:cNvCxnSpPr/>
          <p:nvPr/>
        </p:nvCxnSpPr>
        <p:spPr>
          <a:xfrm>
            <a:off x="9733069" y="3507672"/>
            <a:ext cx="0" cy="540294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736" name="Google Shape;2736;p17"/>
          <p:cNvCxnSpPr/>
          <p:nvPr/>
        </p:nvCxnSpPr>
        <p:spPr>
          <a:xfrm>
            <a:off x="10137668" y="2754692"/>
            <a:ext cx="488174" cy="839333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737" name="Google Shape;2737;p17"/>
          <p:cNvCxnSpPr/>
          <p:nvPr/>
        </p:nvCxnSpPr>
        <p:spPr>
          <a:xfrm flipH="1">
            <a:off x="9798719" y="2695013"/>
            <a:ext cx="380432" cy="694807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738" name="Google Shape;2738;p17"/>
          <p:cNvCxnSpPr/>
          <p:nvPr/>
        </p:nvCxnSpPr>
        <p:spPr>
          <a:xfrm flipH="1">
            <a:off x="10100635" y="2169432"/>
            <a:ext cx="761467" cy="577355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739" name="Google Shape;2739;p17"/>
          <p:cNvCxnSpPr/>
          <p:nvPr/>
        </p:nvCxnSpPr>
        <p:spPr>
          <a:xfrm flipH="1">
            <a:off x="10100635" y="2268313"/>
            <a:ext cx="3970" cy="518461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740" name="Google Shape;2740;p17"/>
          <p:cNvCxnSpPr/>
          <p:nvPr/>
        </p:nvCxnSpPr>
        <p:spPr>
          <a:xfrm flipH="1">
            <a:off x="10672135" y="2200506"/>
            <a:ext cx="149360" cy="518461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741" name="Google Shape;2741;p17"/>
          <p:cNvCxnSpPr/>
          <p:nvPr/>
        </p:nvCxnSpPr>
        <p:spPr>
          <a:xfrm flipH="1">
            <a:off x="10142166" y="2718967"/>
            <a:ext cx="574283" cy="2782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742" name="Google Shape;2742;p17"/>
          <p:cNvCxnSpPr/>
          <p:nvPr/>
        </p:nvCxnSpPr>
        <p:spPr>
          <a:xfrm flipH="1">
            <a:off x="10069542" y="2169432"/>
            <a:ext cx="788589" cy="98881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743" name="Google Shape;2743;p17"/>
          <p:cNvCxnSpPr/>
          <p:nvPr/>
        </p:nvCxnSpPr>
        <p:spPr>
          <a:xfrm flipH="1">
            <a:off x="10862103" y="2127325"/>
            <a:ext cx="279002" cy="42107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744" name="Google Shape;2744;p17"/>
          <p:cNvCxnSpPr/>
          <p:nvPr/>
        </p:nvCxnSpPr>
        <p:spPr>
          <a:xfrm rot="10800000">
            <a:off x="10681994" y="2718967"/>
            <a:ext cx="353541" cy="67807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745" name="Google Shape;2745;p17"/>
          <p:cNvCxnSpPr/>
          <p:nvPr/>
        </p:nvCxnSpPr>
        <p:spPr>
          <a:xfrm flipH="1">
            <a:off x="8769223" y="2268313"/>
            <a:ext cx="1300319" cy="606622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746" name="Google Shape;2746;p17"/>
          <p:cNvCxnSpPr/>
          <p:nvPr/>
        </p:nvCxnSpPr>
        <p:spPr>
          <a:xfrm flipH="1" rot="10800000">
            <a:off x="9378705" y="4113379"/>
            <a:ext cx="429324" cy="705603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47" name="Google Shape;2747;p17"/>
          <p:cNvCxnSpPr/>
          <p:nvPr/>
        </p:nvCxnSpPr>
        <p:spPr>
          <a:xfrm flipH="1" rot="10800000">
            <a:off x="8244554" y="4047456"/>
            <a:ext cx="969051" cy="3175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48" name="Google Shape;2748;p17"/>
          <p:cNvSpPr/>
          <p:nvPr/>
        </p:nvSpPr>
        <p:spPr>
          <a:xfrm>
            <a:off x="8174541" y="2292995"/>
            <a:ext cx="52388" cy="49485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749" name="Google Shape;2749;p17"/>
          <p:cNvGrpSpPr/>
          <p:nvPr/>
        </p:nvGrpSpPr>
        <p:grpSpPr>
          <a:xfrm>
            <a:off x="10410609" y="3496138"/>
            <a:ext cx="353678" cy="198344"/>
            <a:chOff x="7493876" y="2774731"/>
            <a:chExt cx="1481958" cy="894622"/>
          </a:xfrm>
        </p:grpSpPr>
        <p:sp>
          <p:nvSpPr>
            <p:cNvPr id="2750" name="Google Shape;2750;p17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2751" name="Google Shape;2751;p17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2752" name="Google Shape;2752;p17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2753" name="Google Shape;2753;p17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54" name="Google Shape;2754;p17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55" name="Google Shape;2755;p17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56" name="Google Shape;2756;p17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757" name="Google Shape;2757;p17"/>
          <p:cNvGrpSpPr/>
          <p:nvPr/>
        </p:nvGrpSpPr>
        <p:grpSpPr>
          <a:xfrm>
            <a:off x="9948724" y="2202292"/>
            <a:ext cx="353678" cy="198344"/>
            <a:chOff x="7493876" y="2774731"/>
            <a:chExt cx="1481958" cy="894622"/>
          </a:xfrm>
        </p:grpSpPr>
        <p:sp>
          <p:nvSpPr>
            <p:cNvPr id="2758" name="Google Shape;2758;p17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2759" name="Google Shape;2759;p17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2760" name="Google Shape;2760;p17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2761" name="Google Shape;2761;p17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62" name="Google Shape;2762;p17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63" name="Google Shape;2763;p17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64" name="Google Shape;2764;p17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765" name="Google Shape;2765;p17"/>
          <p:cNvGrpSpPr/>
          <p:nvPr/>
        </p:nvGrpSpPr>
        <p:grpSpPr>
          <a:xfrm>
            <a:off x="10527214" y="2613367"/>
            <a:ext cx="353678" cy="198344"/>
            <a:chOff x="7493876" y="2774731"/>
            <a:chExt cx="1481958" cy="894622"/>
          </a:xfrm>
        </p:grpSpPr>
        <p:sp>
          <p:nvSpPr>
            <p:cNvPr id="2766" name="Google Shape;2766;p17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2767" name="Google Shape;2767;p17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2768" name="Google Shape;2768;p17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2769" name="Google Shape;2769;p17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70" name="Google Shape;2770;p17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71" name="Google Shape;2771;p17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72" name="Google Shape;2772;p17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773" name="Google Shape;2773;p17"/>
          <p:cNvGrpSpPr/>
          <p:nvPr/>
        </p:nvGrpSpPr>
        <p:grpSpPr>
          <a:xfrm>
            <a:off x="10643825" y="2107963"/>
            <a:ext cx="353678" cy="198344"/>
            <a:chOff x="7493876" y="2774731"/>
            <a:chExt cx="1481958" cy="894622"/>
          </a:xfrm>
        </p:grpSpPr>
        <p:sp>
          <p:nvSpPr>
            <p:cNvPr id="2774" name="Google Shape;2774;p17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2775" name="Google Shape;2775;p17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2776" name="Google Shape;2776;p17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2777" name="Google Shape;2777;p17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78" name="Google Shape;2778;p17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79" name="Google Shape;2779;p17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80" name="Google Shape;2780;p17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781" name="Google Shape;2781;p17"/>
          <p:cNvGrpSpPr/>
          <p:nvPr/>
        </p:nvGrpSpPr>
        <p:grpSpPr>
          <a:xfrm>
            <a:off x="9098788" y="3956624"/>
            <a:ext cx="367224" cy="240304"/>
            <a:chOff x="7493876" y="2774731"/>
            <a:chExt cx="1481958" cy="894622"/>
          </a:xfrm>
        </p:grpSpPr>
        <p:sp>
          <p:nvSpPr>
            <p:cNvPr id="2782" name="Google Shape;2782;p17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2783" name="Google Shape;2783;p17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2784" name="Google Shape;2784;p17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2785" name="Google Shape;2785;p17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86" name="Google Shape;2786;p17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87" name="Google Shape;2787;p17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88" name="Google Shape;2788;p17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789" name="Google Shape;2789;p17"/>
          <p:cNvGrpSpPr/>
          <p:nvPr/>
        </p:nvGrpSpPr>
        <p:grpSpPr>
          <a:xfrm>
            <a:off x="9980126" y="2661565"/>
            <a:ext cx="353678" cy="198344"/>
            <a:chOff x="7493876" y="2774731"/>
            <a:chExt cx="1481958" cy="894622"/>
          </a:xfrm>
        </p:grpSpPr>
        <p:sp>
          <p:nvSpPr>
            <p:cNvPr id="2790" name="Google Shape;2790;p17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2791" name="Google Shape;2791;p17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2792" name="Google Shape;2792;p17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2793" name="Google Shape;2793;p17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94" name="Google Shape;2794;p17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95" name="Google Shape;2795;p17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96" name="Google Shape;2796;p17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797" name="Google Shape;2797;p17"/>
          <p:cNvGrpSpPr/>
          <p:nvPr/>
        </p:nvGrpSpPr>
        <p:grpSpPr>
          <a:xfrm>
            <a:off x="9497138" y="3394032"/>
            <a:ext cx="367224" cy="240304"/>
            <a:chOff x="7493876" y="2774731"/>
            <a:chExt cx="1481958" cy="894622"/>
          </a:xfrm>
        </p:grpSpPr>
        <p:sp>
          <p:nvSpPr>
            <p:cNvPr id="2798" name="Google Shape;2798;p17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2799" name="Google Shape;2799;p17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2800" name="Google Shape;2800;p17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2801" name="Google Shape;2801;p17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02" name="Google Shape;2802;p17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03" name="Google Shape;2803;p17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04" name="Google Shape;2804;p17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805" name="Google Shape;2805;p17"/>
          <p:cNvGrpSpPr/>
          <p:nvPr/>
        </p:nvGrpSpPr>
        <p:grpSpPr>
          <a:xfrm>
            <a:off x="9601554" y="3999763"/>
            <a:ext cx="367224" cy="240304"/>
            <a:chOff x="7493876" y="2774731"/>
            <a:chExt cx="1481958" cy="894622"/>
          </a:xfrm>
        </p:grpSpPr>
        <p:sp>
          <p:nvSpPr>
            <p:cNvPr id="2806" name="Google Shape;2806;p17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2807" name="Google Shape;2807;p17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2808" name="Google Shape;2808;p17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2809" name="Google Shape;2809;p17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10" name="Google Shape;2810;p17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11" name="Google Shape;2811;p17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12" name="Google Shape;2812;p17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813" name="Google Shape;2813;p17"/>
          <p:cNvGrpSpPr/>
          <p:nvPr/>
        </p:nvGrpSpPr>
        <p:grpSpPr>
          <a:xfrm>
            <a:off x="10375259" y="3992325"/>
            <a:ext cx="353678" cy="198344"/>
            <a:chOff x="7493876" y="2774731"/>
            <a:chExt cx="1481958" cy="894622"/>
          </a:xfrm>
        </p:grpSpPr>
        <p:sp>
          <p:nvSpPr>
            <p:cNvPr id="2814" name="Google Shape;2814;p17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2815" name="Google Shape;2815;p17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2816" name="Google Shape;2816;p17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2817" name="Google Shape;2817;p17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18" name="Google Shape;2818;p17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19" name="Google Shape;2819;p17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20" name="Google Shape;2820;p17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descr="iphone_stylized_small" id="2821" name="Google Shape;2821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09572" y="1917025"/>
            <a:ext cx="136841" cy="32846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aptop_keyboard" id="2822" name="Google Shape;2822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flipH="1" rot="109064">
            <a:off x="7464781" y="2605090"/>
            <a:ext cx="437221" cy="159511"/>
          </a:xfrm>
          <a:prstGeom prst="rect">
            <a:avLst/>
          </a:prstGeom>
          <a:noFill/>
          <a:ln>
            <a:noFill/>
          </a:ln>
        </p:spPr>
      </p:pic>
      <p:sp>
        <p:nvSpPr>
          <p:cNvPr id="2823" name="Google Shape;2823;p17"/>
          <p:cNvSpPr/>
          <p:nvPr/>
        </p:nvSpPr>
        <p:spPr>
          <a:xfrm>
            <a:off x="7609678" y="2450304"/>
            <a:ext cx="351919" cy="208167"/>
          </a:xfrm>
          <a:custGeom>
            <a:rect b="b" l="l" r="r" t="t"/>
            <a:pathLst>
              <a:path extrusionOk="0" h="2442" w="2982">
                <a:moveTo>
                  <a:pt x="540" y="0"/>
                </a:moveTo>
                <a:lnTo>
                  <a:pt x="0" y="1734"/>
                </a:lnTo>
                <a:lnTo>
                  <a:pt x="2394" y="2442"/>
                </a:lnTo>
                <a:lnTo>
                  <a:pt x="2982" y="318"/>
                </a:lnTo>
                <a:lnTo>
                  <a:pt x="540" y="0"/>
                </a:lnTo>
                <a:close/>
              </a:path>
            </a:pathLst>
          </a:cu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screen" id="2824" name="Google Shape;2824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627011" y="2455658"/>
            <a:ext cx="319785" cy="189429"/>
          </a:xfrm>
          <a:prstGeom prst="rect">
            <a:avLst/>
          </a:prstGeom>
          <a:noFill/>
          <a:ln>
            <a:noFill/>
          </a:ln>
        </p:spPr>
      </p:pic>
      <p:sp>
        <p:nvSpPr>
          <p:cNvPr id="2825" name="Google Shape;2825;p17"/>
          <p:cNvSpPr/>
          <p:nvPr/>
        </p:nvSpPr>
        <p:spPr>
          <a:xfrm>
            <a:off x="7673752" y="2444163"/>
            <a:ext cx="298167" cy="38736"/>
          </a:xfrm>
          <a:custGeom>
            <a:rect b="b" l="l" r="r" t="t"/>
            <a:pathLst>
              <a:path extrusionOk="0" h="455" w="2528">
                <a:moveTo>
                  <a:pt x="14" y="0"/>
                </a:moveTo>
                <a:lnTo>
                  <a:pt x="2528" y="341"/>
                </a:lnTo>
                <a:lnTo>
                  <a:pt x="2480" y="455"/>
                </a:lnTo>
                <a:lnTo>
                  <a:pt x="0" y="86"/>
                </a:lnTo>
                <a:lnTo>
                  <a:pt x="14" y="0"/>
                </a:lnTo>
                <a:close/>
              </a:path>
            </a:pathLst>
          </a:custGeom>
          <a:gradFill>
            <a:gsLst>
              <a:gs pos="0">
                <a:srgbClr val="000099"/>
              </a:gs>
              <a:gs pos="100000">
                <a:srgbClr val="EAEAEA"/>
              </a:gs>
            </a:gsLst>
            <a:lin ang="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6" name="Google Shape;2826;p17"/>
          <p:cNvSpPr/>
          <p:nvPr/>
        </p:nvSpPr>
        <p:spPr>
          <a:xfrm>
            <a:off x="7606562" y="2443848"/>
            <a:ext cx="82770" cy="161243"/>
          </a:xfrm>
          <a:custGeom>
            <a:rect b="b" l="l" r="r" t="t"/>
            <a:pathLst>
              <a:path extrusionOk="0" h="1893" w="702">
                <a:moveTo>
                  <a:pt x="579" y="0"/>
                </a:moveTo>
                <a:lnTo>
                  <a:pt x="0" y="1869"/>
                </a:lnTo>
                <a:lnTo>
                  <a:pt x="114" y="1893"/>
                </a:lnTo>
                <a:lnTo>
                  <a:pt x="702" y="51"/>
                </a:lnTo>
                <a:lnTo>
                  <a:pt x="579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7" name="Google Shape;2827;p17"/>
          <p:cNvSpPr/>
          <p:nvPr/>
        </p:nvSpPr>
        <p:spPr>
          <a:xfrm>
            <a:off x="7880579" y="2472664"/>
            <a:ext cx="89197" cy="186122"/>
          </a:xfrm>
          <a:custGeom>
            <a:rect b="b" l="l" r="r" t="t"/>
            <a:pathLst>
              <a:path extrusionOk="0" h="2184" w="756">
                <a:moveTo>
                  <a:pt x="756" y="0"/>
                </a:moveTo>
                <a:lnTo>
                  <a:pt x="138" y="2184"/>
                </a:lnTo>
                <a:lnTo>
                  <a:pt x="0" y="2148"/>
                </a:lnTo>
                <a:lnTo>
                  <a:pt x="606" y="78"/>
                </a:lnTo>
                <a:lnTo>
                  <a:pt x="756" y="0"/>
                </a:lnTo>
                <a:close/>
              </a:path>
            </a:pathLst>
          </a:custGeom>
          <a:gradFill>
            <a:gsLst>
              <a:gs pos="0">
                <a:srgbClr val="DDDDDD"/>
              </a:gs>
              <a:gs pos="100000">
                <a:schemeClr val="lt1"/>
              </a:gs>
            </a:gsLst>
            <a:lin ang="540000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8" name="Google Shape;2828;p17"/>
          <p:cNvSpPr/>
          <p:nvPr/>
        </p:nvSpPr>
        <p:spPr>
          <a:xfrm>
            <a:off x="7605588" y="2596902"/>
            <a:ext cx="327185" cy="62828"/>
          </a:xfrm>
          <a:custGeom>
            <a:rect b="b" l="l" r="r" t="t"/>
            <a:pathLst>
              <a:path extrusionOk="0" h="738" w="2773">
                <a:moveTo>
                  <a:pt x="33" y="0"/>
                </a:moveTo>
                <a:lnTo>
                  <a:pt x="0" y="99"/>
                </a:lnTo>
                <a:lnTo>
                  <a:pt x="2436" y="738"/>
                </a:lnTo>
                <a:cubicBezTo>
                  <a:pt x="2499" y="501"/>
                  <a:pt x="2773" y="727"/>
                  <a:pt x="2373" y="603"/>
                </a:cubicBezTo>
                <a:lnTo>
                  <a:pt x="33" y="0"/>
                </a:lnTo>
                <a:close/>
              </a:path>
            </a:pathLst>
          </a:custGeom>
          <a:gradFill>
            <a:gsLst>
              <a:gs pos="0">
                <a:srgbClr val="0000CC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9" name="Google Shape;2829;p17"/>
          <p:cNvSpPr/>
          <p:nvPr/>
        </p:nvSpPr>
        <p:spPr>
          <a:xfrm>
            <a:off x="7890512" y="2474238"/>
            <a:ext cx="83549" cy="186909"/>
          </a:xfrm>
          <a:custGeom>
            <a:rect b="b" l="l" r="r" t="t"/>
            <a:pathLst>
              <a:path extrusionOk="0" h="1659" w="637">
                <a:moveTo>
                  <a:pt x="615" y="0"/>
                </a:moveTo>
                <a:lnTo>
                  <a:pt x="637" y="0"/>
                </a:lnTo>
                <a:lnTo>
                  <a:pt x="68" y="1659"/>
                </a:lnTo>
                <a:lnTo>
                  <a:pt x="0" y="1647"/>
                </a:lnTo>
                <a:lnTo>
                  <a:pt x="615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30" name="Google Shape;2830;p17"/>
          <p:cNvSpPr/>
          <p:nvPr/>
        </p:nvSpPr>
        <p:spPr>
          <a:xfrm>
            <a:off x="7605977" y="2605248"/>
            <a:ext cx="290961" cy="62041"/>
          </a:xfrm>
          <a:custGeom>
            <a:rect b="b" l="l" r="r" t="t"/>
            <a:pathLst>
              <a:path extrusionOk="0" h="550" w="2216">
                <a:moveTo>
                  <a:pt x="0" y="0"/>
                </a:moveTo>
                <a:lnTo>
                  <a:pt x="9" y="57"/>
                </a:lnTo>
                <a:lnTo>
                  <a:pt x="2164" y="550"/>
                </a:lnTo>
                <a:lnTo>
                  <a:pt x="2216" y="49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00099"/>
              </a:gs>
              <a:gs pos="100000">
                <a:srgbClr val="808080"/>
              </a:gs>
            </a:gsLst>
            <a:lin ang="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831" name="Google Shape;2831;p17"/>
          <p:cNvGrpSpPr/>
          <p:nvPr/>
        </p:nvGrpSpPr>
        <p:grpSpPr>
          <a:xfrm>
            <a:off x="7601109" y="2671540"/>
            <a:ext cx="98740" cy="36846"/>
            <a:chOff x="1740" y="2642"/>
            <a:chExt cx="752" cy="327"/>
          </a:xfrm>
        </p:grpSpPr>
        <p:sp>
          <p:nvSpPr>
            <p:cNvPr id="2832" name="Google Shape;2832;p17"/>
            <p:cNvSpPr/>
            <p:nvPr/>
          </p:nvSpPr>
          <p:spPr>
            <a:xfrm>
              <a:off x="1740" y="2642"/>
              <a:ext cx="752" cy="327"/>
            </a:xfrm>
            <a:custGeom>
              <a:rect b="b" l="l" r="r" t="t"/>
              <a:pathLst>
                <a:path extrusionOk="0" h="327" w="752">
                  <a:moveTo>
                    <a:pt x="293" y="0"/>
                  </a:moveTo>
                  <a:lnTo>
                    <a:pt x="752" y="124"/>
                  </a:lnTo>
                  <a:lnTo>
                    <a:pt x="470" y="327"/>
                  </a:lnTo>
                  <a:lnTo>
                    <a:pt x="0" y="18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3" name="Google Shape;2833;p17"/>
            <p:cNvSpPr/>
            <p:nvPr/>
          </p:nvSpPr>
          <p:spPr>
            <a:xfrm>
              <a:off x="1754" y="2649"/>
              <a:ext cx="726" cy="311"/>
            </a:xfrm>
            <a:custGeom>
              <a:rect b="b" l="l" r="r" t="t"/>
              <a:pathLst>
                <a:path extrusionOk="0" h="311" w="726">
                  <a:moveTo>
                    <a:pt x="282" y="0"/>
                  </a:moveTo>
                  <a:lnTo>
                    <a:pt x="726" y="119"/>
                  </a:lnTo>
                  <a:lnTo>
                    <a:pt x="457" y="311"/>
                  </a:lnTo>
                  <a:lnTo>
                    <a:pt x="0" y="173"/>
                  </a:lnTo>
                  <a:lnTo>
                    <a:pt x="282" y="0"/>
                  </a:lnTo>
                  <a:close/>
                </a:path>
              </a:pathLst>
            </a:custGeom>
            <a:gradFill>
              <a:gsLst>
                <a:gs pos="0">
                  <a:srgbClr val="4D4D4D"/>
                </a:gs>
                <a:gs pos="100000">
                  <a:srgbClr val="DDDDDD"/>
                </a:gs>
              </a:gsLst>
              <a:lin ang="189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4" name="Google Shape;2834;p17"/>
            <p:cNvSpPr/>
            <p:nvPr/>
          </p:nvSpPr>
          <p:spPr>
            <a:xfrm>
              <a:off x="1808" y="2770"/>
              <a:ext cx="258" cy="100"/>
            </a:xfrm>
            <a:custGeom>
              <a:rect b="b" l="l" r="r" t="t"/>
              <a:pathLst>
                <a:path extrusionOk="0" h="100" w="258">
                  <a:moveTo>
                    <a:pt x="0" y="44"/>
                  </a:moveTo>
                  <a:lnTo>
                    <a:pt x="75" y="0"/>
                  </a:lnTo>
                  <a:lnTo>
                    <a:pt x="258" y="50"/>
                  </a:lnTo>
                  <a:lnTo>
                    <a:pt x="183" y="100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5" name="Google Shape;2835;p17"/>
            <p:cNvSpPr/>
            <p:nvPr/>
          </p:nvSpPr>
          <p:spPr>
            <a:xfrm>
              <a:off x="1799" y="2816"/>
              <a:ext cx="194" cy="63"/>
            </a:xfrm>
            <a:custGeom>
              <a:rect b="b" l="l" r="r" t="t"/>
              <a:pathLst>
                <a:path extrusionOk="0" h="63" w="194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6" name="Google Shape;2836;p17"/>
            <p:cNvSpPr/>
            <p:nvPr/>
          </p:nvSpPr>
          <p:spPr>
            <a:xfrm>
              <a:off x="2020" y="2834"/>
              <a:ext cx="258" cy="102"/>
            </a:xfrm>
            <a:custGeom>
              <a:rect b="b" l="l" r="r" t="t"/>
              <a:pathLst>
                <a:path extrusionOk="0" h="102" w="258">
                  <a:moveTo>
                    <a:pt x="0" y="46"/>
                  </a:moveTo>
                  <a:lnTo>
                    <a:pt x="71" y="0"/>
                  </a:lnTo>
                  <a:lnTo>
                    <a:pt x="258" y="52"/>
                  </a:lnTo>
                  <a:lnTo>
                    <a:pt x="183" y="102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7" name="Google Shape;2837;p17"/>
            <p:cNvSpPr/>
            <p:nvPr/>
          </p:nvSpPr>
          <p:spPr>
            <a:xfrm>
              <a:off x="2011" y="2882"/>
              <a:ext cx="194" cy="63"/>
            </a:xfrm>
            <a:custGeom>
              <a:rect b="b" l="l" r="r" t="t"/>
              <a:pathLst>
                <a:path extrusionOk="0" h="63" w="194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838" name="Google Shape;2838;p17"/>
          <p:cNvSpPr/>
          <p:nvPr/>
        </p:nvSpPr>
        <p:spPr>
          <a:xfrm>
            <a:off x="7770154" y="2677051"/>
            <a:ext cx="119578" cy="80936"/>
          </a:xfrm>
          <a:custGeom>
            <a:rect b="b" l="l" r="r" t="t"/>
            <a:pathLst>
              <a:path extrusionOk="0" h="792" w="990">
                <a:moveTo>
                  <a:pt x="3" y="738"/>
                </a:moveTo>
                <a:lnTo>
                  <a:pt x="990" y="0"/>
                </a:lnTo>
                <a:lnTo>
                  <a:pt x="987" y="60"/>
                </a:lnTo>
                <a:lnTo>
                  <a:pt x="0" y="792"/>
                </a:lnTo>
                <a:lnTo>
                  <a:pt x="3" y="738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39" name="Google Shape;2839;p17"/>
          <p:cNvSpPr/>
          <p:nvPr/>
        </p:nvSpPr>
        <p:spPr>
          <a:xfrm>
            <a:off x="7464976" y="2683507"/>
            <a:ext cx="305957" cy="73850"/>
          </a:xfrm>
          <a:custGeom>
            <a:rect b="b" l="l" r="r" t="t"/>
            <a:pathLst>
              <a:path extrusionOk="0" h="723" w="2532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40" name="Google Shape;2840;p17"/>
          <p:cNvSpPr/>
          <p:nvPr/>
        </p:nvSpPr>
        <p:spPr>
          <a:xfrm>
            <a:off x="7465171" y="2669965"/>
            <a:ext cx="3311" cy="14959"/>
          </a:xfrm>
          <a:custGeom>
            <a:rect b="b" l="l" r="r" t="t"/>
            <a:pathLst>
              <a:path extrusionOk="0" h="147" w="26">
                <a:moveTo>
                  <a:pt x="26" y="10"/>
                </a:moveTo>
                <a:lnTo>
                  <a:pt x="23" y="147"/>
                </a:lnTo>
                <a:lnTo>
                  <a:pt x="0" y="144"/>
                </a:lnTo>
                <a:lnTo>
                  <a:pt x="3" y="0"/>
                </a:lnTo>
                <a:lnTo>
                  <a:pt x="26" y="1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41" name="Google Shape;2841;p17"/>
          <p:cNvSpPr/>
          <p:nvPr/>
        </p:nvSpPr>
        <p:spPr>
          <a:xfrm>
            <a:off x="7465366" y="2609027"/>
            <a:ext cx="142170" cy="61883"/>
          </a:xfrm>
          <a:custGeom>
            <a:rect b="b" l="l" r="r" t="t"/>
            <a:pathLst>
              <a:path extrusionOk="0" h="606" w="1176">
                <a:moveTo>
                  <a:pt x="1170" y="0"/>
                </a:moveTo>
                <a:lnTo>
                  <a:pt x="0" y="597"/>
                </a:lnTo>
                <a:lnTo>
                  <a:pt x="30" y="606"/>
                </a:lnTo>
                <a:lnTo>
                  <a:pt x="1176" y="18"/>
                </a:lnTo>
                <a:lnTo>
                  <a:pt x="1170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42" name="Google Shape;2842;p17"/>
          <p:cNvSpPr/>
          <p:nvPr/>
        </p:nvSpPr>
        <p:spPr>
          <a:xfrm>
            <a:off x="7474909" y="2673115"/>
            <a:ext cx="290182" cy="71016"/>
          </a:xfrm>
          <a:custGeom>
            <a:rect b="b" l="l" r="r" t="t"/>
            <a:pathLst>
              <a:path extrusionOk="0" h="723" w="2532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43" name="Google Shape;2843;p17"/>
          <p:cNvSpPr/>
          <p:nvPr/>
        </p:nvSpPr>
        <p:spPr>
          <a:xfrm flipH="1" rot="10800000">
            <a:off x="7764701" y="2668076"/>
            <a:ext cx="118410" cy="73535"/>
          </a:xfrm>
          <a:custGeom>
            <a:rect b="b" l="l" r="r" t="t"/>
            <a:pathLst>
              <a:path extrusionOk="0" h="723" w="2532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light2.png" id="2844" name="Google Shape;2844;p1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flipH="1">
            <a:off x="8831667" y="2392289"/>
            <a:ext cx="92772" cy="40544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ar_icon_small" id="2845" name="Google Shape;2845;p1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499539" y="2116958"/>
            <a:ext cx="849312" cy="1682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aptop_keyboard" id="2846" name="Google Shape;2846;p1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flipH="1" rot="109064">
            <a:off x="7510375" y="3605209"/>
            <a:ext cx="286699" cy="119448"/>
          </a:xfrm>
          <a:prstGeom prst="rect">
            <a:avLst/>
          </a:prstGeom>
          <a:noFill/>
          <a:ln>
            <a:noFill/>
          </a:ln>
        </p:spPr>
      </p:pic>
      <p:sp>
        <p:nvSpPr>
          <p:cNvPr id="2847" name="Google Shape;2847;p17"/>
          <p:cNvSpPr/>
          <p:nvPr/>
        </p:nvSpPr>
        <p:spPr>
          <a:xfrm>
            <a:off x="7605388" y="3489299"/>
            <a:ext cx="230764" cy="155883"/>
          </a:xfrm>
          <a:custGeom>
            <a:rect b="b" l="l" r="r" t="t"/>
            <a:pathLst>
              <a:path extrusionOk="0" h="2442" w="2982">
                <a:moveTo>
                  <a:pt x="540" y="0"/>
                </a:moveTo>
                <a:lnTo>
                  <a:pt x="0" y="1734"/>
                </a:lnTo>
                <a:lnTo>
                  <a:pt x="2394" y="2442"/>
                </a:lnTo>
                <a:lnTo>
                  <a:pt x="2982" y="318"/>
                </a:lnTo>
                <a:lnTo>
                  <a:pt x="540" y="0"/>
                </a:lnTo>
                <a:close/>
              </a:path>
            </a:pathLst>
          </a:cu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screen" id="2848" name="Google Shape;2848;p1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616754" y="3493308"/>
            <a:ext cx="209692" cy="141851"/>
          </a:xfrm>
          <a:prstGeom prst="rect">
            <a:avLst/>
          </a:prstGeom>
          <a:noFill/>
          <a:ln>
            <a:noFill/>
          </a:ln>
        </p:spPr>
      </p:pic>
      <p:sp>
        <p:nvSpPr>
          <p:cNvPr id="2849" name="Google Shape;2849;p17"/>
          <p:cNvSpPr/>
          <p:nvPr/>
        </p:nvSpPr>
        <p:spPr>
          <a:xfrm>
            <a:off x="7647403" y="3484701"/>
            <a:ext cx="195517" cy="29007"/>
          </a:xfrm>
          <a:custGeom>
            <a:rect b="b" l="l" r="r" t="t"/>
            <a:pathLst>
              <a:path extrusionOk="0" h="455" w="2528">
                <a:moveTo>
                  <a:pt x="14" y="0"/>
                </a:moveTo>
                <a:lnTo>
                  <a:pt x="2528" y="341"/>
                </a:lnTo>
                <a:lnTo>
                  <a:pt x="2480" y="455"/>
                </a:lnTo>
                <a:lnTo>
                  <a:pt x="0" y="86"/>
                </a:lnTo>
                <a:lnTo>
                  <a:pt x="14" y="0"/>
                </a:lnTo>
                <a:close/>
              </a:path>
            </a:pathLst>
          </a:custGeom>
          <a:gradFill>
            <a:gsLst>
              <a:gs pos="0">
                <a:srgbClr val="000099"/>
              </a:gs>
              <a:gs pos="100000">
                <a:srgbClr val="EAEAEA"/>
              </a:gs>
            </a:gsLst>
            <a:lin ang="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0" name="Google Shape;2850;p17"/>
          <p:cNvSpPr/>
          <p:nvPr/>
        </p:nvSpPr>
        <p:spPr>
          <a:xfrm>
            <a:off x="7603345" y="3484465"/>
            <a:ext cx="54275" cy="120745"/>
          </a:xfrm>
          <a:custGeom>
            <a:rect b="b" l="l" r="r" t="t"/>
            <a:pathLst>
              <a:path extrusionOk="0" h="1893" w="702">
                <a:moveTo>
                  <a:pt x="579" y="0"/>
                </a:moveTo>
                <a:lnTo>
                  <a:pt x="0" y="1869"/>
                </a:lnTo>
                <a:lnTo>
                  <a:pt x="114" y="1893"/>
                </a:lnTo>
                <a:lnTo>
                  <a:pt x="702" y="51"/>
                </a:lnTo>
                <a:lnTo>
                  <a:pt x="579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1" name="Google Shape;2851;p17"/>
          <p:cNvSpPr/>
          <p:nvPr/>
        </p:nvSpPr>
        <p:spPr>
          <a:xfrm>
            <a:off x="7783026" y="3506043"/>
            <a:ext cx="58489" cy="139375"/>
          </a:xfrm>
          <a:custGeom>
            <a:rect b="b" l="l" r="r" t="t"/>
            <a:pathLst>
              <a:path extrusionOk="0" h="2184" w="756">
                <a:moveTo>
                  <a:pt x="756" y="0"/>
                </a:moveTo>
                <a:lnTo>
                  <a:pt x="138" y="2184"/>
                </a:lnTo>
                <a:lnTo>
                  <a:pt x="0" y="2148"/>
                </a:lnTo>
                <a:lnTo>
                  <a:pt x="606" y="78"/>
                </a:lnTo>
                <a:lnTo>
                  <a:pt x="756" y="0"/>
                </a:lnTo>
                <a:close/>
              </a:path>
            </a:pathLst>
          </a:custGeom>
          <a:gradFill>
            <a:gsLst>
              <a:gs pos="0">
                <a:srgbClr val="DDDDDD"/>
              </a:gs>
              <a:gs pos="100000">
                <a:schemeClr val="lt1"/>
              </a:gs>
            </a:gsLst>
            <a:lin ang="540000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2" name="Google Shape;2852;p17"/>
          <p:cNvSpPr/>
          <p:nvPr/>
        </p:nvSpPr>
        <p:spPr>
          <a:xfrm>
            <a:off x="7602706" y="3599078"/>
            <a:ext cx="214545" cy="47048"/>
          </a:xfrm>
          <a:custGeom>
            <a:rect b="b" l="l" r="r" t="t"/>
            <a:pathLst>
              <a:path extrusionOk="0" h="738" w="2773">
                <a:moveTo>
                  <a:pt x="33" y="0"/>
                </a:moveTo>
                <a:lnTo>
                  <a:pt x="0" y="99"/>
                </a:lnTo>
                <a:lnTo>
                  <a:pt x="2436" y="738"/>
                </a:lnTo>
                <a:cubicBezTo>
                  <a:pt x="2499" y="501"/>
                  <a:pt x="2773" y="727"/>
                  <a:pt x="2373" y="603"/>
                </a:cubicBezTo>
                <a:lnTo>
                  <a:pt x="33" y="0"/>
                </a:lnTo>
                <a:close/>
              </a:path>
            </a:pathLst>
          </a:custGeom>
          <a:gradFill>
            <a:gsLst>
              <a:gs pos="0">
                <a:srgbClr val="0000CC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3" name="Google Shape;2853;p17"/>
          <p:cNvSpPr/>
          <p:nvPr/>
        </p:nvSpPr>
        <p:spPr>
          <a:xfrm>
            <a:off x="7789539" y="3507222"/>
            <a:ext cx="54786" cy="139965"/>
          </a:xfrm>
          <a:custGeom>
            <a:rect b="b" l="l" r="r" t="t"/>
            <a:pathLst>
              <a:path extrusionOk="0" h="1659" w="637">
                <a:moveTo>
                  <a:pt x="615" y="0"/>
                </a:moveTo>
                <a:lnTo>
                  <a:pt x="637" y="0"/>
                </a:lnTo>
                <a:lnTo>
                  <a:pt x="68" y="1659"/>
                </a:lnTo>
                <a:lnTo>
                  <a:pt x="0" y="1647"/>
                </a:lnTo>
                <a:lnTo>
                  <a:pt x="615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4" name="Google Shape;2854;p17"/>
          <p:cNvSpPr/>
          <p:nvPr/>
        </p:nvSpPr>
        <p:spPr>
          <a:xfrm>
            <a:off x="7602962" y="3605327"/>
            <a:ext cx="190792" cy="46458"/>
          </a:xfrm>
          <a:custGeom>
            <a:rect b="b" l="l" r="r" t="t"/>
            <a:pathLst>
              <a:path extrusionOk="0" h="550" w="2216">
                <a:moveTo>
                  <a:pt x="0" y="0"/>
                </a:moveTo>
                <a:lnTo>
                  <a:pt x="9" y="57"/>
                </a:lnTo>
                <a:lnTo>
                  <a:pt x="2164" y="550"/>
                </a:lnTo>
                <a:lnTo>
                  <a:pt x="2216" y="49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00099"/>
              </a:gs>
              <a:gs pos="100000">
                <a:srgbClr val="808080"/>
              </a:gs>
            </a:gsLst>
            <a:lin ang="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855" name="Google Shape;2855;p17"/>
          <p:cNvGrpSpPr/>
          <p:nvPr/>
        </p:nvGrpSpPr>
        <p:grpSpPr>
          <a:xfrm>
            <a:off x="7599769" y="3654969"/>
            <a:ext cx="64747" cy="27592"/>
            <a:chOff x="1740" y="2642"/>
            <a:chExt cx="752" cy="327"/>
          </a:xfrm>
        </p:grpSpPr>
        <p:sp>
          <p:nvSpPr>
            <p:cNvPr id="2856" name="Google Shape;2856;p17"/>
            <p:cNvSpPr/>
            <p:nvPr/>
          </p:nvSpPr>
          <p:spPr>
            <a:xfrm>
              <a:off x="1740" y="2642"/>
              <a:ext cx="752" cy="327"/>
            </a:xfrm>
            <a:custGeom>
              <a:rect b="b" l="l" r="r" t="t"/>
              <a:pathLst>
                <a:path extrusionOk="0" h="327" w="752">
                  <a:moveTo>
                    <a:pt x="293" y="0"/>
                  </a:moveTo>
                  <a:lnTo>
                    <a:pt x="752" y="124"/>
                  </a:lnTo>
                  <a:lnTo>
                    <a:pt x="470" y="327"/>
                  </a:lnTo>
                  <a:lnTo>
                    <a:pt x="0" y="18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7" name="Google Shape;2857;p17"/>
            <p:cNvSpPr/>
            <p:nvPr/>
          </p:nvSpPr>
          <p:spPr>
            <a:xfrm>
              <a:off x="1754" y="2649"/>
              <a:ext cx="726" cy="311"/>
            </a:xfrm>
            <a:custGeom>
              <a:rect b="b" l="l" r="r" t="t"/>
              <a:pathLst>
                <a:path extrusionOk="0" h="311" w="726">
                  <a:moveTo>
                    <a:pt x="282" y="0"/>
                  </a:moveTo>
                  <a:lnTo>
                    <a:pt x="726" y="119"/>
                  </a:lnTo>
                  <a:lnTo>
                    <a:pt x="457" y="311"/>
                  </a:lnTo>
                  <a:lnTo>
                    <a:pt x="0" y="173"/>
                  </a:lnTo>
                  <a:lnTo>
                    <a:pt x="282" y="0"/>
                  </a:lnTo>
                  <a:close/>
                </a:path>
              </a:pathLst>
            </a:custGeom>
            <a:gradFill>
              <a:gsLst>
                <a:gs pos="0">
                  <a:srgbClr val="4D4D4D"/>
                </a:gs>
                <a:gs pos="100000">
                  <a:srgbClr val="DDDDDD"/>
                </a:gs>
              </a:gsLst>
              <a:lin ang="189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8" name="Google Shape;2858;p17"/>
            <p:cNvSpPr/>
            <p:nvPr/>
          </p:nvSpPr>
          <p:spPr>
            <a:xfrm>
              <a:off x="1808" y="2770"/>
              <a:ext cx="258" cy="100"/>
            </a:xfrm>
            <a:custGeom>
              <a:rect b="b" l="l" r="r" t="t"/>
              <a:pathLst>
                <a:path extrusionOk="0" h="100" w="258">
                  <a:moveTo>
                    <a:pt x="0" y="44"/>
                  </a:moveTo>
                  <a:lnTo>
                    <a:pt x="75" y="0"/>
                  </a:lnTo>
                  <a:lnTo>
                    <a:pt x="258" y="50"/>
                  </a:lnTo>
                  <a:lnTo>
                    <a:pt x="183" y="100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9" name="Google Shape;2859;p17"/>
            <p:cNvSpPr/>
            <p:nvPr/>
          </p:nvSpPr>
          <p:spPr>
            <a:xfrm>
              <a:off x="1799" y="2816"/>
              <a:ext cx="194" cy="63"/>
            </a:xfrm>
            <a:custGeom>
              <a:rect b="b" l="l" r="r" t="t"/>
              <a:pathLst>
                <a:path extrusionOk="0" h="63" w="194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0" name="Google Shape;2860;p17"/>
            <p:cNvSpPr/>
            <p:nvPr/>
          </p:nvSpPr>
          <p:spPr>
            <a:xfrm>
              <a:off x="2020" y="2834"/>
              <a:ext cx="258" cy="102"/>
            </a:xfrm>
            <a:custGeom>
              <a:rect b="b" l="l" r="r" t="t"/>
              <a:pathLst>
                <a:path extrusionOk="0" h="102" w="258">
                  <a:moveTo>
                    <a:pt x="0" y="46"/>
                  </a:moveTo>
                  <a:lnTo>
                    <a:pt x="71" y="0"/>
                  </a:lnTo>
                  <a:lnTo>
                    <a:pt x="258" y="52"/>
                  </a:lnTo>
                  <a:lnTo>
                    <a:pt x="183" y="102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1" name="Google Shape;2861;p17"/>
            <p:cNvSpPr/>
            <p:nvPr/>
          </p:nvSpPr>
          <p:spPr>
            <a:xfrm>
              <a:off x="2011" y="2882"/>
              <a:ext cx="194" cy="63"/>
            </a:xfrm>
            <a:custGeom>
              <a:rect b="b" l="l" r="r" t="t"/>
              <a:pathLst>
                <a:path extrusionOk="0" h="63" w="194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862" name="Google Shape;2862;p17"/>
          <p:cNvSpPr/>
          <p:nvPr/>
        </p:nvSpPr>
        <p:spPr>
          <a:xfrm>
            <a:off x="7710617" y="3659096"/>
            <a:ext cx="78411" cy="60608"/>
          </a:xfrm>
          <a:custGeom>
            <a:rect b="b" l="l" r="r" t="t"/>
            <a:pathLst>
              <a:path extrusionOk="0" h="792" w="990">
                <a:moveTo>
                  <a:pt x="3" y="738"/>
                </a:moveTo>
                <a:lnTo>
                  <a:pt x="990" y="0"/>
                </a:lnTo>
                <a:lnTo>
                  <a:pt x="987" y="60"/>
                </a:lnTo>
                <a:lnTo>
                  <a:pt x="0" y="792"/>
                </a:lnTo>
                <a:lnTo>
                  <a:pt x="3" y="738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63" name="Google Shape;2863;p17"/>
          <p:cNvSpPr/>
          <p:nvPr/>
        </p:nvSpPr>
        <p:spPr>
          <a:xfrm>
            <a:off x="7510503" y="3663931"/>
            <a:ext cx="200625" cy="55302"/>
          </a:xfrm>
          <a:custGeom>
            <a:rect b="b" l="l" r="r" t="t"/>
            <a:pathLst>
              <a:path extrusionOk="0" h="723" w="2532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64" name="Google Shape;2864;p17"/>
          <p:cNvSpPr/>
          <p:nvPr/>
        </p:nvSpPr>
        <p:spPr>
          <a:xfrm>
            <a:off x="7510631" y="3653790"/>
            <a:ext cx="2171" cy="11202"/>
          </a:xfrm>
          <a:custGeom>
            <a:rect b="b" l="l" r="r" t="t"/>
            <a:pathLst>
              <a:path extrusionOk="0" h="147" w="26">
                <a:moveTo>
                  <a:pt x="26" y="10"/>
                </a:moveTo>
                <a:lnTo>
                  <a:pt x="23" y="147"/>
                </a:lnTo>
                <a:lnTo>
                  <a:pt x="0" y="144"/>
                </a:lnTo>
                <a:lnTo>
                  <a:pt x="3" y="0"/>
                </a:lnTo>
                <a:lnTo>
                  <a:pt x="26" y="1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65" name="Google Shape;2865;p17"/>
          <p:cNvSpPr/>
          <p:nvPr/>
        </p:nvSpPr>
        <p:spPr>
          <a:xfrm>
            <a:off x="7510758" y="3608157"/>
            <a:ext cx="93225" cy="46340"/>
          </a:xfrm>
          <a:custGeom>
            <a:rect b="b" l="l" r="r" t="t"/>
            <a:pathLst>
              <a:path extrusionOk="0" h="606" w="1176">
                <a:moveTo>
                  <a:pt x="1170" y="0"/>
                </a:moveTo>
                <a:lnTo>
                  <a:pt x="0" y="597"/>
                </a:lnTo>
                <a:lnTo>
                  <a:pt x="30" y="606"/>
                </a:lnTo>
                <a:lnTo>
                  <a:pt x="1176" y="18"/>
                </a:lnTo>
                <a:lnTo>
                  <a:pt x="1170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66" name="Google Shape;2866;p17"/>
          <p:cNvSpPr/>
          <p:nvPr/>
        </p:nvSpPr>
        <p:spPr>
          <a:xfrm>
            <a:off x="7517016" y="3656149"/>
            <a:ext cx="190281" cy="53180"/>
          </a:xfrm>
          <a:custGeom>
            <a:rect b="b" l="l" r="r" t="t"/>
            <a:pathLst>
              <a:path extrusionOk="0" h="723" w="2532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67" name="Google Shape;2867;p17"/>
          <p:cNvSpPr/>
          <p:nvPr/>
        </p:nvSpPr>
        <p:spPr>
          <a:xfrm flipH="1" rot="10800000">
            <a:off x="7707042" y="3652375"/>
            <a:ext cx="77645" cy="55066"/>
          </a:xfrm>
          <a:custGeom>
            <a:rect b="b" l="l" r="r" t="t"/>
            <a:pathLst>
              <a:path extrusionOk="0" h="723" w="2532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desktop_computer_stylized_medium" id="2868" name="Google Shape;2868;p17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 flipH="1">
            <a:off x="7991996" y="3567143"/>
            <a:ext cx="359261" cy="342045"/>
          </a:xfrm>
          <a:prstGeom prst="rect">
            <a:avLst/>
          </a:prstGeom>
          <a:noFill/>
          <a:ln>
            <a:noFill/>
          </a:ln>
        </p:spPr>
      </p:pic>
      <p:sp>
        <p:nvSpPr>
          <p:cNvPr id="2869" name="Google Shape;2869;p17"/>
          <p:cNvSpPr/>
          <p:nvPr/>
        </p:nvSpPr>
        <p:spPr>
          <a:xfrm flipH="1">
            <a:off x="8145217" y="3599942"/>
            <a:ext cx="169400" cy="156753"/>
          </a:xfrm>
          <a:custGeom>
            <a:rect b="b" l="l" r="r" t="t"/>
            <a:pathLst>
              <a:path extrusionOk="0" h="368" w="356">
                <a:moveTo>
                  <a:pt x="0" y="0"/>
                </a:moveTo>
                <a:lnTo>
                  <a:pt x="300" y="14"/>
                </a:lnTo>
                <a:lnTo>
                  <a:pt x="356" y="294"/>
                </a:lnTo>
                <a:lnTo>
                  <a:pt x="78" y="368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00099"/>
              </a:gs>
              <a:gs pos="100000">
                <a:schemeClr val="lt1"/>
              </a:gs>
            </a:gsLst>
            <a:lin ang="270000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fridge2.png" id="2870" name="Google Shape;2870;p17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7903199" y="3385017"/>
            <a:ext cx="189578" cy="3370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71" name="Google Shape;2871;p17"/>
          <p:cNvGrpSpPr/>
          <p:nvPr/>
        </p:nvGrpSpPr>
        <p:grpSpPr>
          <a:xfrm>
            <a:off x="10288915" y="5273951"/>
            <a:ext cx="177192" cy="330833"/>
            <a:chOff x="4140" y="429"/>
            <a:chExt cx="1425" cy="2396"/>
          </a:xfrm>
        </p:grpSpPr>
        <p:sp>
          <p:nvSpPr>
            <p:cNvPr id="2872" name="Google Shape;2872;p17"/>
            <p:cNvSpPr/>
            <p:nvPr/>
          </p:nvSpPr>
          <p:spPr>
            <a:xfrm>
              <a:off x="5268" y="433"/>
              <a:ext cx="283" cy="2286"/>
            </a:xfrm>
            <a:custGeom>
              <a:rect b="b" l="l" r="r" t="t"/>
              <a:pathLst>
                <a:path extrusionOk="0" h="2742" w="354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3" name="Google Shape;2873;p17"/>
            <p:cNvSpPr/>
            <p:nvPr/>
          </p:nvSpPr>
          <p:spPr>
            <a:xfrm>
              <a:off x="4210" y="429"/>
              <a:ext cx="1046" cy="2285"/>
            </a:xfrm>
            <a:prstGeom prst="rect">
              <a:avLst/>
            </a:pr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4" name="Google Shape;2874;p17"/>
            <p:cNvSpPr/>
            <p:nvPr/>
          </p:nvSpPr>
          <p:spPr>
            <a:xfrm>
              <a:off x="5321" y="570"/>
              <a:ext cx="169" cy="2115"/>
            </a:xfrm>
            <a:custGeom>
              <a:rect b="b" l="l" r="r" t="t"/>
              <a:pathLst>
                <a:path extrusionOk="0" h="2537" w="211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5" name="Google Shape;2875;p17"/>
            <p:cNvSpPr/>
            <p:nvPr/>
          </p:nvSpPr>
          <p:spPr>
            <a:xfrm>
              <a:off x="5284" y="1640"/>
              <a:ext cx="263" cy="189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6" name="Google Shape;2876;p17"/>
            <p:cNvSpPr/>
            <p:nvPr/>
          </p:nvSpPr>
          <p:spPr>
            <a:xfrm>
              <a:off x="4210" y="690"/>
              <a:ext cx="598" cy="47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877" name="Google Shape;2877;p17"/>
            <p:cNvGrpSpPr/>
            <p:nvPr/>
          </p:nvGrpSpPr>
          <p:grpSpPr>
            <a:xfrm>
              <a:off x="4748" y="666"/>
              <a:ext cx="578" cy="150"/>
              <a:chOff x="613" y="2566"/>
              <a:chExt cx="721" cy="144"/>
            </a:xfrm>
          </p:grpSpPr>
          <p:sp>
            <p:nvSpPr>
              <p:cNvPr id="2878" name="Google Shape;2878;p17"/>
              <p:cNvSpPr/>
              <p:nvPr/>
            </p:nvSpPr>
            <p:spPr>
              <a:xfrm>
                <a:off x="613" y="2566"/>
                <a:ext cx="721" cy="144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79" name="Google Shape;2879;p17"/>
              <p:cNvSpPr/>
              <p:nvPr/>
            </p:nvSpPr>
            <p:spPr>
              <a:xfrm>
                <a:off x="625" y="2581"/>
                <a:ext cx="696" cy="114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880" name="Google Shape;2880;p17"/>
            <p:cNvSpPr/>
            <p:nvPr/>
          </p:nvSpPr>
          <p:spPr>
            <a:xfrm>
              <a:off x="4220" y="1022"/>
              <a:ext cx="598" cy="47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881" name="Google Shape;2881;p17"/>
            <p:cNvGrpSpPr/>
            <p:nvPr/>
          </p:nvGrpSpPr>
          <p:grpSpPr>
            <a:xfrm>
              <a:off x="4748" y="990"/>
              <a:ext cx="578" cy="134"/>
              <a:chOff x="615" y="2564"/>
              <a:chExt cx="721" cy="139"/>
            </a:xfrm>
          </p:grpSpPr>
          <p:sp>
            <p:nvSpPr>
              <p:cNvPr id="2882" name="Google Shape;2882;p17"/>
              <p:cNvSpPr/>
              <p:nvPr/>
            </p:nvSpPr>
            <p:spPr>
              <a:xfrm>
                <a:off x="615" y="2564"/>
                <a:ext cx="721" cy="139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83" name="Google Shape;2883;p17"/>
              <p:cNvSpPr/>
              <p:nvPr/>
            </p:nvSpPr>
            <p:spPr>
              <a:xfrm>
                <a:off x="628" y="2581"/>
                <a:ext cx="696" cy="107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884" name="Google Shape;2884;p17"/>
            <p:cNvSpPr/>
            <p:nvPr/>
          </p:nvSpPr>
          <p:spPr>
            <a:xfrm>
              <a:off x="4220" y="1354"/>
              <a:ext cx="598" cy="47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5" name="Google Shape;2885;p17"/>
            <p:cNvSpPr/>
            <p:nvPr/>
          </p:nvSpPr>
          <p:spPr>
            <a:xfrm>
              <a:off x="4230" y="1655"/>
              <a:ext cx="598" cy="47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886" name="Google Shape;2886;p17"/>
            <p:cNvGrpSpPr/>
            <p:nvPr/>
          </p:nvGrpSpPr>
          <p:grpSpPr>
            <a:xfrm>
              <a:off x="4738" y="1647"/>
              <a:ext cx="578" cy="135"/>
              <a:chOff x="618" y="2586"/>
              <a:chExt cx="720" cy="124"/>
            </a:xfrm>
          </p:grpSpPr>
          <p:sp>
            <p:nvSpPr>
              <p:cNvPr id="2887" name="Google Shape;2887;p17"/>
              <p:cNvSpPr/>
              <p:nvPr/>
            </p:nvSpPr>
            <p:spPr>
              <a:xfrm>
                <a:off x="618" y="2586"/>
                <a:ext cx="720" cy="124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88" name="Google Shape;2888;p17"/>
              <p:cNvSpPr/>
              <p:nvPr/>
            </p:nvSpPr>
            <p:spPr>
              <a:xfrm>
                <a:off x="630" y="2586"/>
                <a:ext cx="695" cy="109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889" name="Google Shape;2889;p17"/>
            <p:cNvSpPr/>
            <p:nvPr/>
          </p:nvSpPr>
          <p:spPr>
            <a:xfrm>
              <a:off x="5288" y="1354"/>
              <a:ext cx="263" cy="188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890" name="Google Shape;2890;p17"/>
            <p:cNvGrpSpPr/>
            <p:nvPr/>
          </p:nvGrpSpPr>
          <p:grpSpPr>
            <a:xfrm>
              <a:off x="4738" y="1330"/>
              <a:ext cx="588" cy="134"/>
              <a:chOff x="613" y="2571"/>
              <a:chExt cx="732" cy="134"/>
            </a:xfrm>
          </p:grpSpPr>
          <p:sp>
            <p:nvSpPr>
              <p:cNvPr id="2891" name="Google Shape;2891;p17"/>
              <p:cNvSpPr/>
              <p:nvPr/>
            </p:nvSpPr>
            <p:spPr>
              <a:xfrm>
                <a:off x="613" y="2571"/>
                <a:ext cx="732" cy="134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92" name="Google Shape;2892;p17"/>
              <p:cNvSpPr/>
              <p:nvPr/>
            </p:nvSpPr>
            <p:spPr>
              <a:xfrm>
                <a:off x="625" y="2587"/>
                <a:ext cx="720" cy="103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893" name="Google Shape;2893;p17"/>
            <p:cNvSpPr/>
            <p:nvPr/>
          </p:nvSpPr>
          <p:spPr>
            <a:xfrm>
              <a:off x="5246" y="429"/>
              <a:ext cx="70" cy="2285"/>
            </a:xfrm>
            <a:prstGeom prst="rect">
              <a:avLst/>
            </a:prstGeom>
            <a:gradFill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4" name="Google Shape;2894;p17"/>
            <p:cNvSpPr/>
            <p:nvPr/>
          </p:nvSpPr>
          <p:spPr>
            <a:xfrm>
              <a:off x="5312" y="1007"/>
              <a:ext cx="237" cy="213"/>
            </a:xfrm>
            <a:custGeom>
              <a:rect b="b" l="l" r="r" t="t"/>
              <a:pathLst>
                <a:path extrusionOk="0" h="256" w="29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5" name="Google Shape;2895;p17"/>
            <p:cNvSpPr/>
            <p:nvPr/>
          </p:nvSpPr>
          <p:spPr>
            <a:xfrm>
              <a:off x="5315" y="680"/>
              <a:ext cx="244" cy="240"/>
            </a:xfrm>
            <a:custGeom>
              <a:rect b="b" l="l" r="r" t="t"/>
              <a:pathLst>
                <a:path extrusionOk="0" h="288" w="304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6" name="Google Shape;2896;p17"/>
            <p:cNvSpPr/>
            <p:nvPr/>
          </p:nvSpPr>
          <p:spPr>
            <a:xfrm>
              <a:off x="5515" y="2611"/>
              <a:ext cx="50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7" name="Google Shape;2897;p17"/>
            <p:cNvSpPr/>
            <p:nvPr/>
          </p:nvSpPr>
          <p:spPr>
            <a:xfrm>
              <a:off x="5302" y="2614"/>
              <a:ext cx="245" cy="200"/>
            </a:xfrm>
            <a:custGeom>
              <a:rect b="b" l="l" r="r" t="t"/>
              <a:pathLst>
                <a:path extrusionOk="0" h="240" w="306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8" name="Google Shape;2898;p17"/>
            <p:cNvSpPr/>
            <p:nvPr/>
          </p:nvSpPr>
          <p:spPr>
            <a:xfrm>
              <a:off x="4140" y="2675"/>
              <a:ext cx="1196" cy="150"/>
            </a:xfrm>
            <a:prstGeom prst="roundRect">
              <a:avLst>
                <a:gd fmla="val 50000" name="adj"/>
              </a:avLst>
            </a:prstGeom>
            <a:solidFill>
              <a:srgbClr val="DDDDDD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9" name="Google Shape;2899;p17"/>
            <p:cNvSpPr/>
            <p:nvPr/>
          </p:nvSpPr>
          <p:spPr>
            <a:xfrm>
              <a:off x="4210" y="2714"/>
              <a:ext cx="1066" cy="79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0" name="Google Shape;2900;p17"/>
            <p:cNvSpPr/>
            <p:nvPr/>
          </p:nvSpPr>
          <p:spPr>
            <a:xfrm>
              <a:off x="4309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1" name="Google Shape;2901;p17"/>
            <p:cNvSpPr/>
            <p:nvPr/>
          </p:nvSpPr>
          <p:spPr>
            <a:xfrm>
              <a:off x="4489" y="2382"/>
              <a:ext cx="159" cy="1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Noto Sans Symbols"/>
                <a:buNone/>
              </a:pPr>
              <a:r>
                <a:t/>
              </a:r>
              <a:endParaRPr b="0" i="0" sz="1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2" name="Google Shape;2902;p17"/>
            <p:cNvSpPr/>
            <p:nvPr/>
          </p:nvSpPr>
          <p:spPr>
            <a:xfrm>
              <a:off x="4658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3" name="Google Shape;2903;p17"/>
            <p:cNvSpPr/>
            <p:nvPr/>
          </p:nvSpPr>
          <p:spPr>
            <a:xfrm>
              <a:off x="5067" y="1837"/>
              <a:ext cx="80" cy="759"/>
            </a:xfrm>
            <a:prstGeom prst="rect">
              <a:avLst/>
            </a:prstGeom>
            <a:solidFill>
              <a:srgbClr val="29292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904" name="Google Shape;2904;p17"/>
          <p:cNvGrpSpPr/>
          <p:nvPr/>
        </p:nvGrpSpPr>
        <p:grpSpPr>
          <a:xfrm flipH="1">
            <a:off x="7980855" y="4900161"/>
            <a:ext cx="345630" cy="320302"/>
            <a:chOff x="2839" y="3501"/>
            <a:chExt cx="755" cy="803"/>
          </a:xfrm>
        </p:grpSpPr>
        <p:pic>
          <p:nvPicPr>
            <p:cNvPr descr="desktop_computer_stylized_medium" id="2905" name="Google Shape;2905;p17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06" name="Google Shape;2906;p17"/>
            <p:cNvSpPr/>
            <p:nvPr/>
          </p:nvSpPr>
          <p:spPr>
            <a:xfrm>
              <a:off x="2916" y="3578"/>
              <a:ext cx="356" cy="368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descr="laptop_keyboard" id="2907" name="Google Shape;2907;p17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 flipH="1" rot="109064">
            <a:off x="9216586" y="6040274"/>
            <a:ext cx="253501" cy="120343"/>
          </a:xfrm>
          <a:prstGeom prst="rect">
            <a:avLst/>
          </a:prstGeom>
          <a:noFill/>
          <a:ln>
            <a:noFill/>
          </a:ln>
        </p:spPr>
      </p:pic>
      <p:sp>
        <p:nvSpPr>
          <p:cNvPr id="2908" name="Google Shape;2908;p17"/>
          <p:cNvSpPr/>
          <p:nvPr/>
        </p:nvSpPr>
        <p:spPr>
          <a:xfrm>
            <a:off x="9300597" y="5923494"/>
            <a:ext cx="204043" cy="157052"/>
          </a:xfrm>
          <a:custGeom>
            <a:rect b="b" l="l" r="r" t="t"/>
            <a:pathLst>
              <a:path extrusionOk="0" h="2442" w="2982">
                <a:moveTo>
                  <a:pt x="540" y="0"/>
                </a:moveTo>
                <a:lnTo>
                  <a:pt x="0" y="1734"/>
                </a:lnTo>
                <a:lnTo>
                  <a:pt x="2394" y="2442"/>
                </a:lnTo>
                <a:lnTo>
                  <a:pt x="2982" y="318"/>
                </a:lnTo>
                <a:lnTo>
                  <a:pt x="540" y="0"/>
                </a:lnTo>
                <a:close/>
              </a:path>
            </a:pathLst>
          </a:cu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screen" id="2909" name="Google Shape;2909;p17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9310647" y="5927534"/>
            <a:ext cx="185412" cy="142915"/>
          </a:xfrm>
          <a:prstGeom prst="rect">
            <a:avLst/>
          </a:prstGeom>
          <a:noFill/>
          <a:ln>
            <a:noFill/>
          </a:ln>
        </p:spPr>
      </p:pic>
      <p:sp>
        <p:nvSpPr>
          <p:cNvPr id="2910" name="Google Shape;2910;p17"/>
          <p:cNvSpPr/>
          <p:nvPr/>
        </p:nvSpPr>
        <p:spPr>
          <a:xfrm>
            <a:off x="9337747" y="5918861"/>
            <a:ext cx="172878" cy="29225"/>
          </a:xfrm>
          <a:custGeom>
            <a:rect b="b" l="l" r="r" t="t"/>
            <a:pathLst>
              <a:path extrusionOk="0" h="455" w="2528">
                <a:moveTo>
                  <a:pt x="14" y="0"/>
                </a:moveTo>
                <a:lnTo>
                  <a:pt x="2528" y="341"/>
                </a:lnTo>
                <a:lnTo>
                  <a:pt x="2480" y="455"/>
                </a:lnTo>
                <a:lnTo>
                  <a:pt x="0" y="86"/>
                </a:lnTo>
                <a:lnTo>
                  <a:pt x="14" y="0"/>
                </a:lnTo>
                <a:close/>
              </a:path>
            </a:pathLst>
          </a:custGeom>
          <a:gradFill>
            <a:gsLst>
              <a:gs pos="0">
                <a:srgbClr val="000099"/>
              </a:gs>
              <a:gs pos="100000">
                <a:srgbClr val="EAEAEA"/>
              </a:gs>
            </a:gsLst>
            <a:lin ang="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11" name="Google Shape;2911;p17"/>
          <p:cNvSpPr/>
          <p:nvPr/>
        </p:nvSpPr>
        <p:spPr>
          <a:xfrm>
            <a:off x="9298791" y="5918624"/>
            <a:ext cx="47990" cy="121650"/>
          </a:xfrm>
          <a:custGeom>
            <a:rect b="b" l="l" r="r" t="t"/>
            <a:pathLst>
              <a:path extrusionOk="0" h="1893" w="702">
                <a:moveTo>
                  <a:pt x="579" y="0"/>
                </a:moveTo>
                <a:lnTo>
                  <a:pt x="0" y="1869"/>
                </a:lnTo>
                <a:lnTo>
                  <a:pt x="114" y="1893"/>
                </a:lnTo>
                <a:lnTo>
                  <a:pt x="702" y="51"/>
                </a:lnTo>
                <a:lnTo>
                  <a:pt x="579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12" name="Google Shape;2912;p17"/>
          <p:cNvSpPr/>
          <p:nvPr/>
        </p:nvSpPr>
        <p:spPr>
          <a:xfrm>
            <a:off x="9457666" y="5940364"/>
            <a:ext cx="51716" cy="140420"/>
          </a:xfrm>
          <a:custGeom>
            <a:rect b="b" l="l" r="r" t="t"/>
            <a:pathLst>
              <a:path extrusionOk="0" h="2184" w="756">
                <a:moveTo>
                  <a:pt x="756" y="0"/>
                </a:moveTo>
                <a:lnTo>
                  <a:pt x="138" y="2184"/>
                </a:lnTo>
                <a:lnTo>
                  <a:pt x="0" y="2148"/>
                </a:lnTo>
                <a:lnTo>
                  <a:pt x="606" y="78"/>
                </a:lnTo>
                <a:lnTo>
                  <a:pt x="756" y="0"/>
                </a:lnTo>
                <a:close/>
              </a:path>
            </a:pathLst>
          </a:custGeom>
          <a:gradFill>
            <a:gsLst>
              <a:gs pos="0">
                <a:srgbClr val="DDDDDD"/>
              </a:gs>
              <a:gs pos="100000">
                <a:schemeClr val="lt1"/>
              </a:gs>
            </a:gsLst>
            <a:lin ang="540000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13" name="Google Shape;2913;p17"/>
          <p:cNvSpPr/>
          <p:nvPr/>
        </p:nvSpPr>
        <p:spPr>
          <a:xfrm>
            <a:off x="9298226" y="6034096"/>
            <a:ext cx="189702" cy="47401"/>
          </a:xfrm>
          <a:custGeom>
            <a:rect b="b" l="l" r="r" t="t"/>
            <a:pathLst>
              <a:path extrusionOk="0" h="738" w="2773">
                <a:moveTo>
                  <a:pt x="33" y="0"/>
                </a:moveTo>
                <a:lnTo>
                  <a:pt x="0" y="99"/>
                </a:lnTo>
                <a:lnTo>
                  <a:pt x="2436" y="738"/>
                </a:lnTo>
                <a:cubicBezTo>
                  <a:pt x="2499" y="501"/>
                  <a:pt x="2773" y="727"/>
                  <a:pt x="2373" y="603"/>
                </a:cubicBezTo>
                <a:lnTo>
                  <a:pt x="33" y="0"/>
                </a:lnTo>
                <a:close/>
              </a:path>
            </a:pathLst>
          </a:custGeom>
          <a:gradFill>
            <a:gsLst>
              <a:gs pos="0">
                <a:srgbClr val="0000CC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14" name="Google Shape;2914;p17"/>
          <p:cNvSpPr/>
          <p:nvPr/>
        </p:nvSpPr>
        <p:spPr>
          <a:xfrm>
            <a:off x="9463425" y="5941552"/>
            <a:ext cx="48442" cy="141014"/>
          </a:xfrm>
          <a:custGeom>
            <a:rect b="b" l="l" r="r" t="t"/>
            <a:pathLst>
              <a:path extrusionOk="0" h="1659" w="637">
                <a:moveTo>
                  <a:pt x="615" y="0"/>
                </a:moveTo>
                <a:lnTo>
                  <a:pt x="637" y="0"/>
                </a:lnTo>
                <a:lnTo>
                  <a:pt x="68" y="1659"/>
                </a:lnTo>
                <a:lnTo>
                  <a:pt x="0" y="1647"/>
                </a:lnTo>
                <a:lnTo>
                  <a:pt x="615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15" name="Google Shape;2915;p17"/>
          <p:cNvSpPr/>
          <p:nvPr/>
        </p:nvSpPr>
        <p:spPr>
          <a:xfrm>
            <a:off x="9298452" y="6040392"/>
            <a:ext cx="168700" cy="46807"/>
          </a:xfrm>
          <a:custGeom>
            <a:rect b="b" l="l" r="r" t="t"/>
            <a:pathLst>
              <a:path extrusionOk="0" h="550" w="2216">
                <a:moveTo>
                  <a:pt x="0" y="0"/>
                </a:moveTo>
                <a:lnTo>
                  <a:pt x="9" y="57"/>
                </a:lnTo>
                <a:lnTo>
                  <a:pt x="2164" y="550"/>
                </a:lnTo>
                <a:lnTo>
                  <a:pt x="2216" y="49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00099"/>
              </a:gs>
              <a:gs pos="100000">
                <a:srgbClr val="808080"/>
              </a:gs>
            </a:gsLst>
            <a:lin ang="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916" name="Google Shape;2916;p17"/>
          <p:cNvGrpSpPr/>
          <p:nvPr/>
        </p:nvGrpSpPr>
        <p:grpSpPr>
          <a:xfrm>
            <a:off x="9295629" y="6090407"/>
            <a:ext cx="57249" cy="27799"/>
            <a:chOff x="1740" y="2642"/>
            <a:chExt cx="752" cy="327"/>
          </a:xfrm>
        </p:grpSpPr>
        <p:sp>
          <p:nvSpPr>
            <p:cNvPr id="2917" name="Google Shape;2917;p17"/>
            <p:cNvSpPr/>
            <p:nvPr/>
          </p:nvSpPr>
          <p:spPr>
            <a:xfrm>
              <a:off x="1740" y="2642"/>
              <a:ext cx="752" cy="327"/>
            </a:xfrm>
            <a:custGeom>
              <a:rect b="b" l="l" r="r" t="t"/>
              <a:pathLst>
                <a:path extrusionOk="0" h="327" w="752">
                  <a:moveTo>
                    <a:pt x="293" y="0"/>
                  </a:moveTo>
                  <a:lnTo>
                    <a:pt x="752" y="124"/>
                  </a:lnTo>
                  <a:lnTo>
                    <a:pt x="470" y="327"/>
                  </a:lnTo>
                  <a:lnTo>
                    <a:pt x="0" y="18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8" name="Google Shape;2918;p17"/>
            <p:cNvSpPr/>
            <p:nvPr/>
          </p:nvSpPr>
          <p:spPr>
            <a:xfrm>
              <a:off x="1754" y="2649"/>
              <a:ext cx="726" cy="311"/>
            </a:xfrm>
            <a:custGeom>
              <a:rect b="b" l="l" r="r" t="t"/>
              <a:pathLst>
                <a:path extrusionOk="0" h="311" w="726">
                  <a:moveTo>
                    <a:pt x="282" y="0"/>
                  </a:moveTo>
                  <a:lnTo>
                    <a:pt x="726" y="119"/>
                  </a:lnTo>
                  <a:lnTo>
                    <a:pt x="457" y="311"/>
                  </a:lnTo>
                  <a:lnTo>
                    <a:pt x="0" y="173"/>
                  </a:lnTo>
                  <a:lnTo>
                    <a:pt x="282" y="0"/>
                  </a:lnTo>
                  <a:close/>
                </a:path>
              </a:pathLst>
            </a:custGeom>
            <a:gradFill>
              <a:gsLst>
                <a:gs pos="0">
                  <a:srgbClr val="4D4D4D"/>
                </a:gs>
                <a:gs pos="100000">
                  <a:srgbClr val="DDDDDD"/>
                </a:gs>
              </a:gsLst>
              <a:lin ang="189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9" name="Google Shape;2919;p17"/>
            <p:cNvSpPr/>
            <p:nvPr/>
          </p:nvSpPr>
          <p:spPr>
            <a:xfrm>
              <a:off x="1808" y="2770"/>
              <a:ext cx="258" cy="100"/>
            </a:xfrm>
            <a:custGeom>
              <a:rect b="b" l="l" r="r" t="t"/>
              <a:pathLst>
                <a:path extrusionOk="0" h="100" w="258">
                  <a:moveTo>
                    <a:pt x="0" y="44"/>
                  </a:moveTo>
                  <a:lnTo>
                    <a:pt x="75" y="0"/>
                  </a:lnTo>
                  <a:lnTo>
                    <a:pt x="258" y="50"/>
                  </a:lnTo>
                  <a:lnTo>
                    <a:pt x="183" y="100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0" name="Google Shape;2920;p17"/>
            <p:cNvSpPr/>
            <p:nvPr/>
          </p:nvSpPr>
          <p:spPr>
            <a:xfrm>
              <a:off x="1799" y="2816"/>
              <a:ext cx="194" cy="63"/>
            </a:xfrm>
            <a:custGeom>
              <a:rect b="b" l="l" r="r" t="t"/>
              <a:pathLst>
                <a:path extrusionOk="0" h="63" w="194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1" name="Google Shape;2921;p17"/>
            <p:cNvSpPr/>
            <p:nvPr/>
          </p:nvSpPr>
          <p:spPr>
            <a:xfrm>
              <a:off x="2020" y="2834"/>
              <a:ext cx="258" cy="102"/>
            </a:xfrm>
            <a:custGeom>
              <a:rect b="b" l="l" r="r" t="t"/>
              <a:pathLst>
                <a:path extrusionOk="0" h="102" w="258">
                  <a:moveTo>
                    <a:pt x="0" y="46"/>
                  </a:moveTo>
                  <a:lnTo>
                    <a:pt x="71" y="0"/>
                  </a:lnTo>
                  <a:lnTo>
                    <a:pt x="258" y="52"/>
                  </a:lnTo>
                  <a:lnTo>
                    <a:pt x="183" y="102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2" name="Google Shape;2922;p17"/>
            <p:cNvSpPr/>
            <p:nvPr/>
          </p:nvSpPr>
          <p:spPr>
            <a:xfrm>
              <a:off x="2011" y="2882"/>
              <a:ext cx="194" cy="63"/>
            </a:xfrm>
            <a:custGeom>
              <a:rect b="b" l="l" r="r" t="t"/>
              <a:pathLst>
                <a:path extrusionOk="0" h="63" w="194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923" name="Google Shape;2923;p17"/>
          <p:cNvSpPr/>
          <p:nvPr/>
        </p:nvSpPr>
        <p:spPr>
          <a:xfrm>
            <a:off x="9393642" y="6094565"/>
            <a:ext cx="69332" cy="61063"/>
          </a:xfrm>
          <a:custGeom>
            <a:rect b="b" l="l" r="r" t="t"/>
            <a:pathLst>
              <a:path extrusionOk="0" h="792" w="990">
                <a:moveTo>
                  <a:pt x="3" y="738"/>
                </a:moveTo>
                <a:lnTo>
                  <a:pt x="990" y="0"/>
                </a:lnTo>
                <a:lnTo>
                  <a:pt x="987" y="60"/>
                </a:lnTo>
                <a:lnTo>
                  <a:pt x="0" y="792"/>
                </a:lnTo>
                <a:lnTo>
                  <a:pt x="3" y="738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24" name="Google Shape;2924;p17"/>
          <p:cNvSpPr/>
          <p:nvPr/>
        </p:nvSpPr>
        <p:spPr>
          <a:xfrm>
            <a:off x="9216699" y="6099436"/>
            <a:ext cx="177394" cy="55717"/>
          </a:xfrm>
          <a:custGeom>
            <a:rect b="b" l="l" r="r" t="t"/>
            <a:pathLst>
              <a:path extrusionOk="0" h="723" w="2532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25" name="Google Shape;2925;p17"/>
          <p:cNvSpPr/>
          <p:nvPr/>
        </p:nvSpPr>
        <p:spPr>
          <a:xfrm>
            <a:off x="9216812" y="6089219"/>
            <a:ext cx="1920" cy="11286"/>
          </a:xfrm>
          <a:custGeom>
            <a:rect b="b" l="l" r="r" t="t"/>
            <a:pathLst>
              <a:path extrusionOk="0" h="147" w="26">
                <a:moveTo>
                  <a:pt x="26" y="10"/>
                </a:moveTo>
                <a:lnTo>
                  <a:pt x="23" y="147"/>
                </a:lnTo>
                <a:lnTo>
                  <a:pt x="0" y="144"/>
                </a:lnTo>
                <a:lnTo>
                  <a:pt x="3" y="0"/>
                </a:lnTo>
                <a:lnTo>
                  <a:pt x="26" y="1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26" name="Google Shape;2926;p17"/>
          <p:cNvSpPr/>
          <p:nvPr/>
        </p:nvSpPr>
        <p:spPr>
          <a:xfrm>
            <a:off x="9216925" y="6043244"/>
            <a:ext cx="82430" cy="46688"/>
          </a:xfrm>
          <a:custGeom>
            <a:rect b="b" l="l" r="r" t="t"/>
            <a:pathLst>
              <a:path extrusionOk="0" h="606" w="1176">
                <a:moveTo>
                  <a:pt x="1170" y="0"/>
                </a:moveTo>
                <a:lnTo>
                  <a:pt x="0" y="597"/>
                </a:lnTo>
                <a:lnTo>
                  <a:pt x="30" y="606"/>
                </a:lnTo>
                <a:lnTo>
                  <a:pt x="1176" y="18"/>
                </a:lnTo>
                <a:lnTo>
                  <a:pt x="1170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27" name="Google Shape;2927;p17"/>
          <p:cNvSpPr/>
          <p:nvPr/>
        </p:nvSpPr>
        <p:spPr>
          <a:xfrm>
            <a:off x="9222458" y="6091595"/>
            <a:ext cx="168248" cy="53578"/>
          </a:xfrm>
          <a:custGeom>
            <a:rect b="b" l="l" r="r" t="t"/>
            <a:pathLst>
              <a:path extrusionOk="0" h="723" w="2532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28" name="Google Shape;2928;p17"/>
          <p:cNvSpPr/>
          <p:nvPr/>
        </p:nvSpPr>
        <p:spPr>
          <a:xfrm flipH="1" rot="10800000">
            <a:off x="9390480" y="6087793"/>
            <a:ext cx="68654" cy="55479"/>
          </a:xfrm>
          <a:custGeom>
            <a:rect b="b" l="l" r="r" t="t"/>
            <a:pathLst>
              <a:path extrusionOk="0" h="723" w="2532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929" name="Google Shape;2929;p17"/>
          <p:cNvGrpSpPr/>
          <p:nvPr/>
        </p:nvGrpSpPr>
        <p:grpSpPr>
          <a:xfrm flipH="1">
            <a:off x="8153909" y="5504657"/>
            <a:ext cx="345630" cy="320302"/>
            <a:chOff x="2839" y="3501"/>
            <a:chExt cx="755" cy="803"/>
          </a:xfrm>
        </p:grpSpPr>
        <p:pic>
          <p:nvPicPr>
            <p:cNvPr descr="desktop_computer_stylized_medium" id="2930" name="Google Shape;2930;p17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31" name="Google Shape;2931;p17"/>
            <p:cNvSpPr/>
            <p:nvPr/>
          </p:nvSpPr>
          <p:spPr>
            <a:xfrm>
              <a:off x="2916" y="3578"/>
              <a:ext cx="356" cy="368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932" name="Google Shape;2932;p17"/>
          <p:cNvGrpSpPr/>
          <p:nvPr/>
        </p:nvGrpSpPr>
        <p:grpSpPr>
          <a:xfrm flipH="1">
            <a:off x="8552134" y="5526130"/>
            <a:ext cx="345630" cy="320302"/>
            <a:chOff x="2839" y="3501"/>
            <a:chExt cx="755" cy="803"/>
          </a:xfrm>
        </p:grpSpPr>
        <p:pic>
          <p:nvPicPr>
            <p:cNvPr descr="desktop_computer_stylized_medium" id="2933" name="Google Shape;2933;p17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34" name="Google Shape;2934;p17"/>
            <p:cNvSpPr/>
            <p:nvPr/>
          </p:nvSpPr>
          <p:spPr>
            <a:xfrm>
              <a:off x="2916" y="3578"/>
              <a:ext cx="356" cy="368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descr="laptop_keyboard" id="2935" name="Google Shape;2935;p17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 flipH="1" rot="109064">
            <a:off x="9550087" y="5949454"/>
            <a:ext cx="260920" cy="99063"/>
          </a:xfrm>
          <a:prstGeom prst="rect">
            <a:avLst/>
          </a:prstGeom>
          <a:noFill/>
          <a:ln>
            <a:noFill/>
          </a:ln>
        </p:spPr>
      </p:pic>
      <p:sp>
        <p:nvSpPr>
          <p:cNvPr id="2936" name="Google Shape;2936;p17"/>
          <p:cNvSpPr/>
          <p:nvPr/>
        </p:nvSpPr>
        <p:spPr>
          <a:xfrm>
            <a:off x="9636557" y="5853324"/>
            <a:ext cx="210015" cy="129281"/>
          </a:xfrm>
          <a:custGeom>
            <a:rect b="b" l="l" r="r" t="t"/>
            <a:pathLst>
              <a:path extrusionOk="0" h="2442" w="2982">
                <a:moveTo>
                  <a:pt x="540" y="0"/>
                </a:moveTo>
                <a:lnTo>
                  <a:pt x="0" y="1734"/>
                </a:lnTo>
                <a:lnTo>
                  <a:pt x="2394" y="2442"/>
                </a:lnTo>
                <a:lnTo>
                  <a:pt x="2982" y="318"/>
                </a:lnTo>
                <a:lnTo>
                  <a:pt x="540" y="0"/>
                </a:lnTo>
                <a:close/>
              </a:path>
            </a:pathLst>
          </a:cu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screen" id="2937" name="Google Shape;2937;p17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9646901" y="5856649"/>
            <a:ext cx="190838" cy="117644"/>
          </a:xfrm>
          <a:prstGeom prst="rect">
            <a:avLst/>
          </a:prstGeom>
          <a:noFill/>
          <a:ln>
            <a:noFill/>
          </a:ln>
        </p:spPr>
      </p:pic>
      <p:sp>
        <p:nvSpPr>
          <p:cNvPr id="2938" name="Google Shape;2938;p17"/>
          <p:cNvSpPr/>
          <p:nvPr/>
        </p:nvSpPr>
        <p:spPr>
          <a:xfrm>
            <a:off x="9674794" y="5849510"/>
            <a:ext cx="177937" cy="24057"/>
          </a:xfrm>
          <a:custGeom>
            <a:rect b="b" l="l" r="r" t="t"/>
            <a:pathLst>
              <a:path extrusionOk="0" h="455" w="2528">
                <a:moveTo>
                  <a:pt x="14" y="0"/>
                </a:moveTo>
                <a:lnTo>
                  <a:pt x="2528" y="341"/>
                </a:lnTo>
                <a:lnTo>
                  <a:pt x="2480" y="455"/>
                </a:lnTo>
                <a:lnTo>
                  <a:pt x="0" y="86"/>
                </a:lnTo>
                <a:lnTo>
                  <a:pt x="14" y="0"/>
                </a:lnTo>
                <a:close/>
              </a:path>
            </a:pathLst>
          </a:custGeom>
          <a:gradFill>
            <a:gsLst>
              <a:gs pos="0">
                <a:srgbClr val="000099"/>
              </a:gs>
              <a:gs pos="100000">
                <a:srgbClr val="EAEAEA"/>
              </a:gs>
            </a:gsLst>
            <a:lin ang="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39" name="Google Shape;2939;p17"/>
          <p:cNvSpPr/>
          <p:nvPr/>
        </p:nvSpPr>
        <p:spPr>
          <a:xfrm>
            <a:off x="9634698" y="5849315"/>
            <a:ext cx="49395" cy="100139"/>
          </a:xfrm>
          <a:custGeom>
            <a:rect b="b" l="l" r="r" t="t"/>
            <a:pathLst>
              <a:path extrusionOk="0" h="1893" w="702">
                <a:moveTo>
                  <a:pt x="579" y="0"/>
                </a:moveTo>
                <a:lnTo>
                  <a:pt x="0" y="1869"/>
                </a:lnTo>
                <a:lnTo>
                  <a:pt x="114" y="1893"/>
                </a:lnTo>
                <a:lnTo>
                  <a:pt x="702" y="51"/>
                </a:lnTo>
                <a:lnTo>
                  <a:pt x="579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40" name="Google Shape;2940;p17"/>
          <p:cNvSpPr/>
          <p:nvPr/>
        </p:nvSpPr>
        <p:spPr>
          <a:xfrm>
            <a:off x="9798223" y="5867211"/>
            <a:ext cx="53230" cy="115590"/>
          </a:xfrm>
          <a:custGeom>
            <a:rect b="b" l="l" r="r" t="t"/>
            <a:pathLst>
              <a:path extrusionOk="0" h="2184" w="756">
                <a:moveTo>
                  <a:pt x="756" y="0"/>
                </a:moveTo>
                <a:lnTo>
                  <a:pt x="138" y="2184"/>
                </a:lnTo>
                <a:lnTo>
                  <a:pt x="0" y="2148"/>
                </a:lnTo>
                <a:lnTo>
                  <a:pt x="606" y="78"/>
                </a:lnTo>
                <a:lnTo>
                  <a:pt x="756" y="0"/>
                </a:lnTo>
                <a:close/>
              </a:path>
            </a:pathLst>
          </a:custGeom>
          <a:gradFill>
            <a:gsLst>
              <a:gs pos="0">
                <a:srgbClr val="DDDDDD"/>
              </a:gs>
              <a:gs pos="100000">
                <a:schemeClr val="lt1"/>
              </a:gs>
            </a:gsLst>
            <a:lin ang="540000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41" name="Google Shape;2941;p17"/>
          <p:cNvSpPr/>
          <p:nvPr/>
        </p:nvSpPr>
        <p:spPr>
          <a:xfrm>
            <a:off x="9634116" y="5944369"/>
            <a:ext cx="195254" cy="39019"/>
          </a:xfrm>
          <a:custGeom>
            <a:rect b="b" l="l" r="r" t="t"/>
            <a:pathLst>
              <a:path extrusionOk="0" h="738" w="2773">
                <a:moveTo>
                  <a:pt x="33" y="0"/>
                </a:moveTo>
                <a:lnTo>
                  <a:pt x="0" y="99"/>
                </a:lnTo>
                <a:lnTo>
                  <a:pt x="2436" y="738"/>
                </a:lnTo>
                <a:cubicBezTo>
                  <a:pt x="2499" y="501"/>
                  <a:pt x="2773" y="727"/>
                  <a:pt x="2373" y="603"/>
                </a:cubicBezTo>
                <a:lnTo>
                  <a:pt x="33" y="0"/>
                </a:lnTo>
                <a:close/>
              </a:path>
            </a:pathLst>
          </a:custGeom>
          <a:gradFill>
            <a:gsLst>
              <a:gs pos="0">
                <a:srgbClr val="0000CC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42" name="Google Shape;2942;p17"/>
          <p:cNvSpPr/>
          <p:nvPr/>
        </p:nvSpPr>
        <p:spPr>
          <a:xfrm>
            <a:off x="9804150" y="5868189"/>
            <a:ext cx="49860" cy="116079"/>
          </a:xfrm>
          <a:custGeom>
            <a:rect b="b" l="l" r="r" t="t"/>
            <a:pathLst>
              <a:path extrusionOk="0" h="1659" w="637">
                <a:moveTo>
                  <a:pt x="615" y="0"/>
                </a:moveTo>
                <a:lnTo>
                  <a:pt x="637" y="0"/>
                </a:lnTo>
                <a:lnTo>
                  <a:pt x="68" y="1659"/>
                </a:lnTo>
                <a:lnTo>
                  <a:pt x="0" y="1647"/>
                </a:lnTo>
                <a:lnTo>
                  <a:pt x="615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43" name="Google Shape;2943;p17"/>
          <p:cNvSpPr/>
          <p:nvPr/>
        </p:nvSpPr>
        <p:spPr>
          <a:xfrm>
            <a:off x="9634349" y="5949552"/>
            <a:ext cx="173637" cy="38530"/>
          </a:xfrm>
          <a:custGeom>
            <a:rect b="b" l="l" r="r" t="t"/>
            <a:pathLst>
              <a:path extrusionOk="0" h="550" w="2216">
                <a:moveTo>
                  <a:pt x="0" y="0"/>
                </a:moveTo>
                <a:lnTo>
                  <a:pt x="9" y="57"/>
                </a:lnTo>
                <a:lnTo>
                  <a:pt x="2164" y="550"/>
                </a:lnTo>
                <a:lnTo>
                  <a:pt x="2216" y="49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00099"/>
              </a:gs>
              <a:gs pos="100000">
                <a:srgbClr val="808080"/>
              </a:gs>
            </a:gsLst>
            <a:lin ang="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944" name="Google Shape;2944;p17"/>
          <p:cNvGrpSpPr/>
          <p:nvPr/>
        </p:nvGrpSpPr>
        <p:grpSpPr>
          <a:xfrm>
            <a:off x="9631443" y="5990722"/>
            <a:ext cx="58925" cy="22883"/>
            <a:chOff x="1740" y="2642"/>
            <a:chExt cx="752" cy="327"/>
          </a:xfrm>
        </p:grpSpPr>
        <p:sp>
          <p:nvSpPr>
            <p:cNvPr id="2945" name="Google Shape;2945;p17"/>
            <p:cNvSpPr/>
            <p:nvPr/>
          </p:nvSpPr>
          <p:spPr>
            <a:xfrm>
              <a:off x="1740" y="2642"/>
              <a:ext cx="752" cy="327"/>
            </a:xfrm>
            <a:custGeom>
              <a:rect b="b" l="l" r="r" t="t"/>
              <a:pathLst>
                <a:path extrusionOk="0" h="327" w="752">
                  <a:moveTo>
                    <a:pt x="293" y="0"/>
                  </a:moveTo>
                  <a:lnTo>
                    <a:pt x="752" y="124"/>
                  </a:lnTo>
                  <a:lnTo>
                    <a:pt x="470" y="327"/>
                  </a:lnTo>
                  <a:lnTo>
                    <a:pt x="0" y="18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6" name="Google Shape;2946;p17"/>
            <p:cNvSpPr/>
            <p:nvPr/>
          </p:nvSpPr>
          <p:spPr>
            <a:xfrm>
              <a:off x="1754" y="2649"/>
              <a:ext cx="726" cy="311"/>
            </a:xfrm>
            <a:custGeom>
              <a:rect b="b" l="l" r="r" t="t"/>
              <a:pathLst>
                <a:path extrusionOk="0" h="311" w="726">
                  <a:moveTo>
                    <a:pt x="282" y="0"/>
                  </a:moveTo>
                  <a:lnTo>
                    <a:pt x="726" y="119"/>
                  </a:lnTo>
                  <a:lnTo>
                    <a:pt x="457" y="311"/>
                  </a:lnTo>
                  <a:lnTo>
                    <a:pt x="0" y="173"/>
                  </a:lnTo>
                  <a:lnTo>
                    <a:pt x="282" y="0"/>
                  </a:lnTo>
                  <a:close/>
                </a:path>
              </a:pathLst>
            </a:custGeom>
            <a:gradFill>
              <a:gsLst>
                <a:gs pos="0">
                  <a:srgbClr val="4D4D4D"/>
                </a:gs>
                <a:gs pos="100000">
                  <a:srgbClr val="DDDDDD"/>
                </a:gs>
              </a:gsLst>
              <a:lin ang="189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7" name="Google Shape;2947;p17"/>
            <p:cNvSpPr/>
            <p:nvPr/>
          </p:nvSpPr>
          <p:spPr>
            <a:xfrm>
              <a:off x="1808" y="2770"/>
              <a:ext cx="258" cy="100"/>
            </a:xfrm>
            <a:custGeom>
              <a:rect b="b" l="l" r="r" t="t"/>
              <a:pathLst>
                <a:path extrusionOk="0" h="100" w="258">
                  <a:moveTo>
                    <a:pt x="0" y="44"/>
                  </a:moveTo>
                  <a:lnTo>
                    <a:pt x="75" y="0"/>
                  </a:lnTo>
                  <a:lnTo>
                    <a:pt x="258" y="50"/>
                  </a:lnTo>
                  <a:lnTo>
                    <a:pt x="183" y="100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8" name="Google Shape;2948;p17"/>
            <p:cNvSpPr/>
            <p:nvPr/>
          </p:nvSpPr>
          <p:spPr>
            <a:xfrm>
              <a:off x="1799" y="2816"/>
              <a:ext cx="194" cy="63"/>
            </a:xfrm>
            <a:custGeom>
              <a:rect b="b" l="l" r="r" t="t"/>
              <a:pathLst>
                <a:path extrusionOk="0" h="63" w="194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9" name="Google Shape;2949;p17"/>
            <p:cNvSpPr/>
            <p:nvPr/>
          </p:nvSpPr>
          <p:spPr>
            <a:xfrm>
              <a:off x="2020" y="2834"/>
              <a:ext cx="258" cy="102"/>
            </a:xfrm>
            <a:custGeom>
              <a:rect b="b" l="l" r="r" t="t"/>
              <a:pathLst>
                <a:path extrusionOk="0" h="102" w="258">
                  <a:moveTo>
                    <a:pt x="0" y="46"/>
                  </a:moveTo>
                  <a:lnTo>
                    <a:pt x="71" y="0"/>
                  </a:lnTo>
                  <a:lnTo>
                    <a:pt x="258" y="52"/>
                  </a:lnTo>
                  <a:lnTo>
                    <a:pt x="183" y="102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0" name="Google Shape;2950;p17"/>
            <p:cNvSpPr/>
            <p:nvPr/>
          </p:nvSpPr>
          <p:spPr>
            <a:xfrm>
              <a:off x="2011" y="2882"/>
              <a:ext cx="194" cy="63"/>
            </a:xfrm>
            <a:custGeom>
              <a:rect b="b" l="l" r="r" t="t"/>
              <a:pathLst>
                <a:path extrusionOk="0" h="63" w="194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951" name="Google Shape;2951;p17"/>
          <p:cNvSpPr/>
          <p:nvPr/>
        </p:nvSpPr>
        <p:spPr>
          <a:xfrm>
            <a:off x="9732325" y="5994145"/>
            <a:ext cx="71361" cy="50265"/>
          </a:xfrm>
          <a:custGeom>
            <a:rect b="b" l="l" r="r" t="t"/>
            <a:pathLst>
              <a:path extrusionOk="0" h="792" w="990">
                <a:moveTo>
                  <a:pt x="3" y="738"/>
                </a:moveTo>
                <a:lnTo>
                  <a:pt x="990" y="0"/>
                </a:lnTo>
                <a:lnTo>
                  <a:pt x="987" y="60"/>
                </a:lnTo>
                <a:lnTo>
                  <a:pt x="0" y="792"/>
                </a:lnTo>
                <a:lnTo>
                  <a:pt x="3" y="738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52" name="Google Shape;2952;p17"/>
          <p:cNvSpPr/>
          <p:nvPr/>
        </p:nvSpPr>
        <p:spPr>
          <a:xfrm>
            <a:off x="9550204" y="5998154"/>
            <a:ext cx="182586" cy="45864"/>
          </a:xfrm>
          <a:custGeom>
            <a:rect b="b" l="l" r="r" t="t"/>
            <a:pathLst>
              <a:path extrusionOk="0" h="723" w="2532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53" name="Google Shape;2953;p17"/>
          <p:cNvSpPr/>
          <p:nvPr/>
        </p:nvSpPr>
        <p:spPr>
          <a:xfrm>
            <a:off x="9550320" y="5989744"/>
            <a:ext cx="1976" cy="9290"/>
          </a:xfrm>
          <a:custGeom>
            <a:rect b="b" l="l" r="r" t="t"/>
            <a:pathLst>
              <a:path extrusionOk="0" h="147" w="26">
                <a:moveTo>
                  <a:pt x="26" y="10"/>
                </a:moveTo>
                <a:lnTo>
                  <a:pt x="23" y="147"/>
                </a:lnTo>
                <a:lnTo>
                  <a:pt x="0" y="144"/>
                </a:lnTo>
                <a:lnTo>
                  <a:pt x="3" y="0"/>
                </a:lnTo>
                <a:lnTo>
                  <a:pt x="26" y="1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54" name="Google Shape;2954;p17"/>
          <p:cNvSpPr/>
          <p:nvPr/>
        </p:nvSpPr>
        <p:spPr>
          <a:xfrm>
            <a:off x="9550436" y="5951899"/>
            <a:ext cx="84843" cy="38432"/>
          </a:xfrm>
          <a:custGeom>
            <a:rect b="b" l="l" r="r" t="t"/>
            <a:pathLst>
              <a:path extrusionOk="0" h="606" w="1176">
                <a:moveTo>
                  <a:pt x="1170" y="0"/>
                </a:moveTo>
                <a:lnTo>
                  <a:pt x="0" y="597"/>
                </a:lnTo>
                <a:lnTo>
                  <a:pt x="30" y="606"/>
                </a:lnTo>
                <a:lnTo>
                  <a:pt x="1176" y="18"/>
                </a:lnTo>
                <a:lnTo>
                  <a:pt x="1170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55" name="Google Shape;2955;p17"/>
          <p:cNvSpPr/>
          <p:nvPr/>
        </p:nvSpPr>
        <p:spPr>
          <a:xfrm>
            <a:off x="9556131" y="5991700"/>
            <a:ext cx="173172" cy="44104"/>
          </a:xfrm>
          <a:custGeom>
            <a:rect b="b" l="l" r="r" t="t"/>
            <a:pathLst>
              <a:path extrusionOk="0" h="723" w="2532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56" name="Google Shape;2956;p17"/>
          <p:cNvSpPr/>
          <p:nvPr/>
        </p:nvSpPr>
        <p:spPr>
          <a:xfrm flipH="1" rot="10800000">
            <a:off x="9729071" y="5988571"/>
            <a:ext cx="70663" cy="45669"/>
          </a:xfrm>
          <a:custGeom>
            <a:rect b="b" l="l" r="r" t="t"/>
            <a:pathLst>
              <a:path extrusionOk="0" h="723" w="2532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957" name="Google Shape;2957;p17"/>
          <p:cNvGrpSpPr/>
          <p:nvPr/>
        </p:nvGrpSpPr>
        <p:grpSpPr>
          <a:xfrm>
            <a:off x="10017877" y="5636388"/>
            <a:ext cx="171450" cy="348944"/>
            <a:chOff x="4140" y="429"/>
            <a:chExt cx="1425" cy="2396"/>
          </a:xfrm>
        </p:grpSpPr>
        <p:sp>
          <p:nvSpPr>
            <p:cNvPr id="2958" name="Google Shape;2958;p17"/>
            <p:cNvSpPr/>
            <p:nvPr/>
          </p:nvSpPr>
          <p:spPr>
            <a:xfrm>
              <a:off x="5268" y="433"/>
              <a:ext cx="283" cy="2286"/>
            </a:xfrm>
            <a:custGeom>
              <a:rect b="b" l="l" r="r" t="t"/>
              <a:pathLst>
                <a:path extrusionOk="0" h="2742" w="354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9" name="Google Shape;2959;p17"/>
            <p:cNvSpPr/>
            <p:nvPr/>
          </p:nvSpPr>
          <p:spPr>
            <a:xfrm>
              <a:off x="4210" y="429"/>
              <a:ext cx="1046" cy="2285"/>
            </a:xfrm>
            <a:prstGeom prst="rect">
              <a:avLst/>
            </a:pr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0" name="Google Shape;2960;p17"/>
            <p:cNvSpPr/>
            <p:nvPr/>
          </p:nvSpPr>
          <p:spPr>
            <a:xfrm>
              <a:off x="5321" y="570"/>
              <a:ext cx="169" cy="2115"/>
            </a:xfrm>
            <a:custGeom>
              <a:rect b="b" l="l" r="r" t="t"/>
              <a:pathLst>
                <a:path extrusionOk="0" h="2537" w="211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1" name="Google Shape;2961;p17"/>
            <p:cNvSpPr/>
            <p:nvPr/>
          </p:nvSpPr>
          <p:spPr>
            <a:xfrm>
              <a:off x="5284" y="1640"/>
              <a:ext cx="263" cy="189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2" name="Google Shape;2962;p17"/>
            <p:cNvSpPr/>
            <p:nvPr/>
          </p:nvSpPr>
          <p:spPr>
            <a:xfrm>
              <a:off x="4210" y="690"/>
              <a:ext cx="598" cy="47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963" name="Google Shape;2963;p17"/>
            <p:cNvGrpSpPr/>
            <p:nvPr/>
          </p:nvGrpSpPr>
          <p:grpSpPr>
            <a:xfrm>
              <a:off x="4748" y="666"/>
              <a:ext cx="578" cy="150"/>
              <a:chOff x="613" y="2566"/>
              <a:chExt cx="721" cy="144"/>
            </a:xfrm>
          </p:grpSpPr>
          <p:sp>
            <p:nvSpPr>
              <p:cNvPr id="2964" name="Google Shape;2964;p17"/>
              <p:cNvSpPr/>
              <p:nvPr/>
            </p:nvSpPr>
            <p:spPr>
              <a:xfrm>
                <a:off x="613" y="2566"/>
                <a:ext cx="721" cy="144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65" name="Google Shape;2965;p17"/>
              <p:cNvSpPr/>
              <p:nvPr/>
            </p:nvSpPr>
            <p:spPr>
              <a:xfrm>
                <a:off x="625" y="2581"/>
                <a:ext cx="696" cy="114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966" name="Google Shape;2966;p17"/>
            <p:cNvSpPr/>
            <p:nvPr/>
          </p:nvSpPr>
          <p:spPr>
            <a:xfrm>
              <a:off x="4220" y="1022"/>
              <a:ext cx="598" cy="47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967" name="Google Shape;2967;p17"/>
            <p:cNvGrpSpPr/>
            <p:nvPr/>
          </p:nvGrpSpPr>
          <p:grpSpPr>
            <a:xfrm>
              <a:off x="4748" y="990"/>
              <a:ext cx="578" cy="134"/>
              <a:chOff x="615" y="2564"/>
              <a:chExt cx="721" cy="139"/>
            </a:xfrm>
          </p:grpSpPr>
          <p:sp>
            <p:nvSpPr>
              <p:cNvPr id="2968" name="Google Shape;2968;p17"/>
              <p:cNvSpPr/>
              <p:nvPr/>
            </p:nvSpPr>
            <p:spPr>
              <a:xfrm>
                <a:off x="615" y="2564"/>
                <a:ext cx="721" cy="139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69" name="Google Shape;2969;p17"/>
              <p:cNvSpPr/>
              <p:nvPr/>
            </p:nvSpPr>
            <p:spPr>
              <a:xfrm>
                <a:off x="628" y="2581"/>
                <a:ext cx="696" cy="107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970" name="Google Shape;2970;p17"/>
            <p:cNvSpPr/>
            <p:nvPr/>
          </p:nvSpPr>
          <p:spPr>
            <a:xfrm>
              <a:off x="4220" y="1354"/>
              <a:ext cx="598" cy="47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1" name="Google Shape;2971;p17"/>
            <p:cNvSpPr/>
            <p:nvPr/>
          </p:nvSpPr>
          <p:spPr>
            <a:xfrm>
              <a:off x="4230" y="1655"/>
              <a:ext cx="598" cy="47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972" name="Google Shape;2972;p17"/>
            <p:cNvGrpSpPr/>
            <p:nvPr/>
          </p:nvGrpSpPr>
          <p:grpSpPr>
            <a:xfrm>
              <a:off x="4738" y="1647"/>
              <a:ext cx="578" cy="135"/>
              <a:chOff x="618" y="2586"/>
              <a:chExt cx="720" cy="124"/>
            </a:xfrm>
          </p:grpSpPr>
          <p:sp>
            <p:nvSpPr>
              <p:cNvPr id="2973" name="Google Shape;2973;p17"/>
              <p:cNvSpPr/>
              <p:nvPr/>
            </p:nvSpPr>
            <p:spPr>
              <a:xfrm>
                <a:off x="618" y="2586"/>
                <a:ext cx="720" cy="124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74" name="Google Shape;2974;p17"/>
              <p:cNvSpPr/>
              <p:nvPr/>
            </p:nvSpPr>
            <p:spPr>
              <a:xfrm>
                <a:off x="630" y="2586"/>
                <a:ext cx="695" cy="109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975" name="Google Shape;2975;p17"/>
            <p:cNvSpPr/>
            <p:nvPr/>
          </p:nvSpPr>
          <p:spPr>
            <a:xfrm>
              <a:off x="5288" y="1354"/>
              <a:ext cx="263" cy="188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976" name="Google Shape;2976;p17"/>
            <p:cNvGrpSpPr/>
            <p:nvPr/>
          </p:nvGrpSpPr>
          <p:grpSpPr>
            <a:xfrm>
              <a:off x="4738" y="1330"/>
              <a:ext cx="588" cy="134"/>
              <a:chOff x="613" y="2571"/>
              <a:chExt cx="732" cy="134"/>
            </a:xfrm>
          </p:grpSpPr>
          <p:sp>
            <p:nvSpPr>
              <p:cNvPr id="2977" name="Google Shape;2977;p17"/>
              <p:cNvSpPr/>
              <p:nvPr/>
            </p:nvSpPr>
            <p:spPr>
              <a:xfrm>
                <a:off x="613" y="2571"/>
                <a:ext cx="732" cy="134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78" name="Google Shape;2978;p17"/>
              <p:cNvSpPr/>
              <p:nvPr/>
            </p:nvSpPr>
            <p:spPr>
              <a:xfrm>
                <a:off x="625" y="2587"/>
                <a:ext cx="720" cy="103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979" name="Google Shape;2979;p17"/>
            <p:cNvSpPr/>
            <p:nvPr/>
          </p:nvSpPr>
          <p:spPr>
            <a:xfrm>
              <a:off x="5246" y="429"/>
              <a:ext cx="70" cy="2285"/>
            </a:xfrm>
            <a:prstGeom prst="rect">
              <a:avLst/>
            </a:prstGeom>
            <a:gradFill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0" name="Google Shape;2980;p17"/>
            <p:cNvSpPr/>
            <p:nvPr/>
          </p:nvSpPr>
          <p:spPr>
            <a:xfrm>
              <a:off x="5312" y="1007"/>
              <a:ext cx="237" cy="213"/>
            </a:xfrm>
            <a:custGeom>
              <a:rect b="b" l="l" r="r" t="t"/>
              <a:pathLst>
                <a:path extrusionOk="0" h="256" w="29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1" name="Google Shape;2981;p17"/>
            <p:cNvSpPr/>
            <p:nvPr/>
          </p:nvSpPr>
          <p:spPr>
            <a:xfrm>
              <a:off x="5315" y="680"/>
              <a:ext cx="244" cy="240"/>
            </a:xfrm>
            <a:custGeom>
              <a:rect b="b" l="l" r="r" t="t"/>
              <a:pathLst>
                <a:path extrusionOk="0" h="288" w="304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2" name="Google Shape;2982;p17"/>
            <p:cNvSpPr/>
            <p:nvPr/>
          </p:nvSpPr>
          <p:spPr>
            <a:xfrm>
              <a:off x="5515" y="2611"/>
              <a:ext cx="50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3" name="Google Shape;2983;p17"/>
            <p:cNvSpPr/>
            <p:nvPr/>
          </p:nvSpPr>
          <p:spPr>
            <a:xfrm>
              <a:off x="5302" y="2614"/>
              <a:ext cx="245" cy="200"/>
            </a:xfrm>
            <a:custGeom>
              <a:rect b="b" l="l" r="r" t="t"/>
              <a:pathLst>
                <a:path extrusionOk="0" h="240" w="306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4" name="Google Shape;2984;p17"/>
            <p:cNvSpPr/>
            <p:nvPr/>
          </p:nvSpPr>
          <p:spPr>
            <a:xfrm>
              <a:off x="4140" y="2675"/>
              <a:ext cx="1196" cy="150"/>
            </a:xfrm>
            <a:prstGeom prst="roundRect">
              <a:avLst>
                <a:gd fmla="val 50000" name="adj"/>
              </a:avLst>
            </a:prstGeom>
            <a:solidFill>
              <a:srgbClr val="DDDDDD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5" name="Google Shape;2985;p17"/>
            <p:cNvSpPr/>
            <p:nvPr/>
          </p:nvSpPr>
          <p:spPr>
            <a:xfrm>
              <a:off x="4210" y="2714"/>
              <a:ext cx="1066" cy="79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6" name="Google Shape;2986;p17"/>
            <p:cNvSpPr/>
            <p:nvPr/>
          </p:nvSpPr>
          <p:spPr>
            <a:xfrm>
              <a:off x="4309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7" name="Google Shape;2987;p17"/>
            <p:cNvSpPr/>
            <p:nvPr/>
          </p:nvSpPr>
          <p:spPr>
            <a:xfrm>
              <a:off x="4489" y="2382"/>
              <a:ext cx="159" cy="1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Noto Sans Symbols"/>
                <a:buNone/>
              </a:pPr>
              <a:r>
                <a:t/>
              </a:r>
              <a:endParaRPr b="0" i="0" sz="1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8" name="Google Shape;2988;p17"/>
            <p:cNvSpPr/>
            <p:nvPr/>
          </p:nvSpPr>
          <p:spPr>
            <a:xfrm>
              <a:off x="4658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9" name="Google Shape;2989;p17"/>
            <p:cNvSpPr/>
            <p:nvPr/>
          </p:nvSpPr>
          <p:spPr>
            <a:xfrm>
              <a:off x="5067" y="1837"/>
              <a:ext cx="80" cy="759"/>
            </a:xfrm>
            <a:prstGeom prst="rect">
              <a:avLst/>
            </a:prstGeom>
            <a:solidFill>
              <a:srgbClr val="29292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990" name="Google Shape;2990;p17"/>
          <p:cNvGrpSpPr/>
          <p:nvPr/>
        </p:nvGrpSpPr>
        <p:grpSpPr>
          <a:xfrm flipH="1">
            <a:off x="7773981" y="5281060"/>
            <a:ext cx="345630" cy="320302"/>
            <a:chOff x="2839" y="3501"/>
            <a:chExt cx="755" cy="803"/>
          </a:xfrm>
        </p:grpSpPr>
        <p:pic>
          <p:nvPicPr>
            <p:cNvPr descr="desktop_computer_stylized_medium" id="2991" name="Google Shape;2991;p17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92" name="Google Shape;2992;p17"/>
            <p:cNvSpPr/>
            <p:nvPr/>
          </p:nvSpPr>
          <p:spPr>
            <a:xfrm>
              <a:off x="2916" y="3578"/>
              <a:ext cx="356" cy="368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993" name="Google Shape;2993;p17"/>
          <p:cNvGrpSpPr/>
          <p:nvPr/>
        </p:nvGrpSpPr>
        <p:grpSpPr>
          <a:xfrm>
            <a:off x="7439074" y="1859725"/>
            <a:ext cx="4144321" cy="4127477"/>
            <a:chOff x="7439074" y="1859725"/>
            <a:chExt cx="4144321" cy="4127477"/>
          </a:xfrm>
        </p:grpSpPr>
        <p:grpSp>
          <p:nvGrpSpPr>
            <p:cNvPr id="2994" name="Google Shape;2994;p17"/>
            <p:cNvGrpSpPr/>
            <p:nvPr/>
          </p:nvGrpSpPr>
          <p:grpSpPr>
            <a:xfrm>
              <a:off x="7439074" y="1859725"/>
              <a:ext cx="1802647" cy="1120859"/>
              <a:chOff x="7439074" y="1859725"/>
              <a:chExt cx="1802647" cy="1120859"/>
            </a:xfrm>
          </p:grpSpPr>
          <p:pic>
            <p:nvPicPr>
              <p:cNvPr descr="cell_tower_radiation copy" id="2995" name="Google Shape;2995;p17"/>
              <p:cNvPicPr preferRelativeResize="0"/>
              <p:nvPr/>
            </p:nvPicPr>
            <p:blipFill rotWithShape="1">
              <a:blip r:embed="rId15">
                <a:alphaModFix/>
              </a:blip>
              <a:srcRect b="0" l="0" r="0" t="0"/>
              <a:stretch/>
            </p:blipFill>
            <p:spPr>
              <a:xfrm>
                <a:off x="7980866" y="2158167"/>
                <a:ext cx="457200" cy="332766"/>
              </a:xfrm>
              <a:prstGeom prst="rect">
                <a:avLst/>
              </a:prstGeom>
              <a:noFill/>
              <a:ln>
                <a:noFill/>
              </a:ln>
            </p:spPr>
          </p:pic>
          <p:cxnSp>
            <p:nvCxnSpPr>
              <p:cNvPr id="2996" name="Google Shape;2996;p17"/>
              <p:cNvCxnSpPr/>
              <p:nvPr/>
            </p:nvCxnSpPr>
            <p:spPr>
              <a:xfrm>
                <a:off x="8207860" y="2700359"/>
                <a:ext cx="227964" cy="174352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grpSp>
            <p:nvGrpSpPr>
              <p:cNvPr id="2997" name="Google Shape;2997;p17"/>
              <p:cNvGrpSpPr/>
              <p:nvPr/>
            </p:nvGrpSpPr>
            <p:grpSpPr>
              <a:xfrm>
                <a:off x="8050698" y="2309376"/>
                <a:ext cx="298450" cy="464008"/>
                <a:chOff x="3130" y="3288"/>
                <a:chExt cx="410" cy="742"/>
              </a:xfrm>
            </p:grpSpPr>
            <p:cxnSp>
              <p:nvCxnSpPr>
                <p:cNvPr id="2998" name="Google Shape;2998;p17"/>
                <p:cNvCxnSpPr/>
                <p:nvPr/>
              </p:nvCxnSpPr>
              <p:spPr>
                <a:xfrm flipH="1">
                  <a:off x="3130" y="3288"/>
                  <a:ext cx="205" cy="672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999" name="Google Shape;2999;p17"/>
                <p:cNvCxnSpPr/>
                <p:nvPr/>
              </p:nvCxnSpPr>
              <p:spPr>
                <a:xfrm>
                  <a:off x="3335" y="3288"/>
                  <a:ext cx="205" cy="669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000" name="Google Shape;3000;p17"/>
                <p:cNvCxnSpPr/>
                <p:nvPr/>
              </p:nvCxnSpPr>
              <p:spPr>
                <a:xfrm>
                  <a:off x="3130" y="3957"/>
                  <a:ext cx="205" cy="73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001" name="Google Shape;3001;p17"/>
                <p:cNvCxnSpPr/>
                <p:nvPr/>
              </p:nvCxnSpPr>
              <p:spPr>
                <a:xfrm flipH="1">
                  <a:off x="3335" y="3957"/>
                  <a:ext cx="205" cy="73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002" name="Google Shape;3002;p17"/>
                <p:cNvCxnSpPr/>
                <p:nvPr/>
              </p:nvCxnSpPr>
              <p:spPr>
                <a:xfrm>
                  <a:off x="3335" y="3303"/>
                  <a:ext cx="0" cy="727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003" name="Google Shape;3003;p17"/>
                <p:cNvCxnSpPr/>
                <p:nvPr/>
              </p:nvCxnSpPr>
              <p:spPr>
                <a:xfrm flipH="1" rot="10800000">
                  <a:off x="3130" y="3888"/>
                  <a:ext cx="205" cy="72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004" name="Google Shape;3004;p17"/>
                <p:cNvCxnSpPr/>
                <p:nvPr/>
              </p:nvCxnSpPr>
              <p:spPr>
                <a:xfrm rot="10800000">
                  <a:off x="3335" y="3888"/>
                  <a:ext cx="205" cy="69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005" name="Google Shape;3005;p17"/>
                <p:cNvCxnSpPr/>
                <p:nvPr/>
              </p:nvCxnSpPr>
              <p:spPr>
                <a:xfrm>
                  <a:off x="3217" y="3668"/>
                  <a:ext cx="118" cy="55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006" name="Google Shape;3006;p17"/>
                <p:cNvCxnSpPr/>
                <p:nvPr/>
              </p:nvCxnSpPr>
              <p:spPr>
                <a:xfrm flipH="1" rot="10800000">
                  <a:off x="3335" y="3668"/>
                  <a:ext cx="124" cy="55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007" name="Google Shape;3007;p17"/>
                <p:cNvCxnSpPr/>
                <p:nvPr/>
              </p:nvCxnSpPr>
              <p:spPr>
                <a:xfrm>
                  <a:off x="3178" y="3766"/>
                  <a:ext cx="152" cy="75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008" name="Google Shape;3008;p17"/>
                <p:cNvCxnSpPr/>
                <p:nvPr/>
              </p:nvCxnSpPr>
              <p:spPr>
                <a:xfrm flipH="1" rot="10800000">
                  <a:off x="3335" y="3781"/>
                  <a:ext cx="153" cy="66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009" name="Google Shape;3009;p17"/>
                <p:cNvCxnSpPr/>
                <p:nvPr/>
              </p:nvCxnSpPr>
              <p:spPr>
                <a:xfrm flipH="1" rot="10800000">
                  <a:off x="3335" y="3567"/>
                  <a:ext cx="78" cy="27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010" name="Google Shape;3010;p17"/>
                <p:cNvCxnSpPr/>
                <p:nvPr/>
              </p:nvCxnSpPr>
              <p:spPr>
                <a:xfrm flipH="1" rot="10800000">
                  <a:off x="3335" y="3428"/>
                  <a:ext cx="49" cy="21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011" name="Google Shape;3011;p17"/>
                <p:cNvCxnSpPr/>
                <p:nvPr/>
              </p:nvCxnSpPr>
              <p:spPr>
                <a:xfrm>
                  <a:off x="3247" y="3558"/>
                  <a:ext cx="95" cy="36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012" name="Google Shape;3012;p17"/>
                <p:cNvCxnSpPr/>
                <p:nvPr/>
              </p:nvCxnSpPr>
              <p:spPr>
                <a:xfrm>
                  <a:off x="3289" y="3422"/>
                  <a:ext cx="55" cy="36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3013" name="Google Shape;3013;p17"/>
              <p:cNvGrpSpPr/>
              <p:nvPr/>
            </p:nvGrpSpPr>
            <p:grpSpPr>
              <a:xfrm>
                <a:off x="8439827" y="2812309"/>
                <a:ext cx="353678" cy="168275"/>
                <a:chOff x="7493876" y="2774731"/>
                <a:chExt cx="1481958" cy="894622"/>
              </a:xfrm>
            </p:grpSpPr>
            <p:sp>
              <p:nvSpPr>
                <p:cNvPr id="3014" name="Google Shape;3014;p17"/>
                <p:cNvSpPr/>
                <p:nvPr/>
              </p:nvSpPr>
              <p:spPr>
                <a:xfrm>
                  <a:off x="7493876" y="3084399"/>
                  <a:ext cx="1481958" cy="584954"/>
                </a:xfrm>
                <a:custGeom>
                  <a:rect b="b" l="l" r="r" t="t"/>
                  <a:pathLst>
                    <a:path extrusionOk="0" h="3099826" w="8166683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lt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cap="flat" cmpd="sng" w="9525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800"/>
                    <a:buFont typeface="Calibri"/>
                    <a:buNone/>
                  </a:pPr>
                  <a:r>
                    <a:rPr b="0" i="0" lang="en-US" sz="1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                   </a:t>
                  </a:r>
                  <a:endParaRPr/>
                </a:p>
              </p:txBody>
            </p:sp>
            <p:sp>
              <p:nvSpPr>
                <p:cNvPr id="3015" name="Google Shape;3015;p17"/>
                <p:cNvSpPr/>
                <p:nvPr/>
              </p:nvSpPr>
              <p:spPr>
                <a:xfrm>
                  <a:off x="7494729" y="2774731"/>
                  <a:ext cx="1480163" cy="579140"/>
                </a:xfrm>
                <a:prstGeom prst="ellipse">
                  <a:avLst/>
                </a:prstGeom>
                <a:solidFill>
                  <a:srgbClr val="B8C2C9"/>
                </a:solidFill>
                <a:ln cap="flat" cmpd="sng" w="9525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800"/>
                    <a:buFont typeface="Calibri"/>
                    <a:buNone/>
                  </a:pPr>
                  <a:r>
                    <a:rPr b="0" i="0" lang="en-US" sz="1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              </a:t>
                  </a:r>
                  <a:endParaRPr/>
                </a:p>
              </p:txBody>
            </p:sp>
            <p:grpSp>
              <p:nvGrpSpPr>
                <p:cNvPr id="3016" name="Google Shape;3016;p17"/>
                <p:cNvGrpSpPr/>
                <p:nvPr/>
              </p:nvGrpSpPr>
              <p:grpSpPr>
                <a:xfrm>
                  <a:off x="7713663" y="2848339"/>
                  <a:ext cx="1042107" cy="425543"/>
                  <a:chOff x="7786941" y="2884917"/>
                  <a:chExt cx="897649" cy="353919"/>
                </a:xfrm>
              </p:grpSpPr>
              <p:sp>
                <p:nvSpPr>
                  <p:cNvPr id="3017" name="Google Shape;3017;p17"/>
                  <p:cNvSpPr/>
                  <p:nvPr/>
                </p:nvSpPr>
                <p:spPr>
                  <a:xfrm>
                    <a:off x="7811770" y="2884917"/>
                    <a:ext cx="849158" cy="198115"/>
                  </a:xfrm>
                  <a:custGeom>
                    <a:rect b="b" l="l" r="r" t="t"/>
                    <a:pathLst>
                      <a:path extrusionOk="0" h="1049866" w="467301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018" name="Google Shape;3018;p17"/>
                  <p:cNvSpPr/>
                  <p:nvPr/>
                </p:nvSpPr>
                <p:spPr>
                  <a:xfrm>
                    <a:off x="8367548" y="3054383"/>
                    <a:ext cx="317042" cy="170569"/>
                  </a:xfrm>
                  <a:custGeom>
                    <a:rect b="b" l="l" r="r" t="t"/>
                    <a:pathLst>
                      <a:path extrusionOk="0" h="903890" w="1744718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019" name="Google Shape;3019;p17"/>
                  <p:cNvSpPr/>
                  <p:nvPr/>
                </p:nvSpPr>
                <p:spPr>
                  <a:xfrm>
                    <a:off x="7786941" y="3054383"/>
                    <a:ext cx="311312" cy="168585"/>
                  </a:xfrm>
                  <a:custGeom>
                    <a:rect b="b" l="l" r="r" t="t"/>
                    <a:pathLst>
                      <a:path extrusionOk="0" h="893380" w="1713187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020" name="Google Shape;3020;p17"/>
                  <p:cNvSpPr/>
                  <p:nvPr/>
                </p:nvSpPr>
                <p:spPr>
                  <a:xfrm>
                    <a:off x="7895013" y="2971083"/>
                    <a:ext cx="676892" cy="267753"/>
                  </a:xfrm>
                  <a:custGeom>
                    <a:rect b="b" l="l" r="r" t="t"/>
                    <a:pathLst>
                      <a:path extrusionOk="0" h="1418896" w="3725019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rgbClr val="8DA9DB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pic>
            <p:nvPicPr>
              <p:cNvPr descr="antenna_radiation_stylized" id="3021" name="Google Shape;3021;p17"/>
              <p:cNvPicPr preferRelativeResize="0"/>
              <p:nvPr/>
            </p:nvPicPr>
            <p:blipFill rotWithShape="1">
              <a:blip r:embed="rId16">
                <a:alphaModFix/>
              </a:blip>
              <a:srcRect b="0" l="0" r="0" t="0"/>
              <a:stretch/>
            </p:blipFill>
            <p:spPr>
              <a:xfrm>
                <a:off x="7750224" y="1859725"/>
                <a:ext cx="415925" cy="8877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antenna_stylized" id="3022" name="Google Shape;3022;p17"/>
              <p:cNvPicPr preferRelativeResize="0"/>
              <p:nvPr/>
            </p:nvPicPr>
            <p:blipFill rotWithShape="1">
              <a:blip r:embed="rId17">
                <a:alphaModFix/>
              </a:blip>
              <a:srcRect b="0" l="0" r="0" t="0"/>
              <a:stretch/>
            </p:blipFill>
            <p:spPr>
              <a:xfrm>
                <a:off x="7439074" y="2356613"/>
                <a:ext cx="530702" cy="22375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antenna_stylized" id="3023" name="Google Shape;3023;p17"/>
              <p:cNvPicPr preferRelativeResize="0"/>
              <p:nvPr/>
            </p:nvPicPr>
            <p:blipFill rotWithShape="1">
              <a:blip r:embed="rId17">
                <a:alphaModFix/>
              </a:blip>
              <a:srcRect b="0" l="0" r="0" t="0"/>
              <a:stretch/>
            </p:blipFill>
            <p:spPr>
              <a:xfrm>
                <a:off x="8637781" y="2319727"/>
                <a:ext cx="530702" cy="22375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antenna_stylized" id="3024" name="Google Shape;3024;p17"/>
              <p:cNvPicPr preferRelativeResize="0"/>
              <p:nvPr/>
            </p:nvPicPr>
            <p:blipFill rotWithShape="1">
              <a:blip r:embed="rId17">
                <a:alphaModFix/>
              </a:blip>
              <a:srcRect b="0" l="0" r="0" t="0"/>
              <a:stretch/>
            </p:blipFill>
            <p:spPr>
              <a:xfrm>
                <a:off x="8711019" y="2059124"/>
                <a:ext cx="530702" cy="22375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025" name="Google Shape;3025;p17"/>
            <p:cNvGrpSpPr/>
            <p:nvPr/>
          </p:nvGrpSpPr>
          <p:grpSpPr>
            <a:xfrm>
              <a:off x="7493518" y="3325424"/>
              <a:ext cx="911538" cy="843226"/>
              <a:chOff x="7493518" y="3325424"/>
              <a:chExt cx="911538" cy="843226"/>
            </a:xfrm>
          </p:grpSpPr>
          <p:pic>
            <p:nvPicPr>
              <p:cNvPr descr="access_point_stylized_small" id="3026" name="Google Shape;3026;p17"/>
              <p:cNvPicPr preferRelativeResize="0"/>
              <p:nvPr/>
            </p:nvPicPr>
            <p:blipFill rotWithShape="1">
              <a:blip r:embed="rId18">
                <a:alphaModFix/>
              </a:blip>
              <a:srcRect b="0" l="0" r="0" t="0"/>
              <a:stretch/>
            </p:blipFill>
            <p:spPr>
              <a:xfrm>
                <a:off x="7613882" y="3861899"/>
                <a:ext cx="370169" cy="306751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3027" name="Google Shape;3027;p17"/>
              <p:cNvGrpSpPr/>
              <p:nvPr/>
            </p:nvGrpSpPr>
            <p:grpSpPr>
              <a:xfrm>
                <a:off x="7493518" y="3325424"/>
                <a:ext cx="911538" cy="816238"/>
                <a:chOff x="7493518" y="3325424"/>
                <a:chExt cx="911538" cy="816238"/>
              </a:xfrm>
            </p:grpSpPr>
            <p:cxnSp>
              <p:nvCxnSpPr>
                <p:cNvPr id="3028" name="Google Shape;3028;p17"/>
                <p:cNvCxnSpPr/>
                <p:nvPr/>
              </p:nvCxnSpPr>
              <p:spPr>
                <a:xfrm>
                  <a:off x="8247778" y="3829970"/>
                  <a:ext cx="0" cy="131762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029" name="Google Shape;3029;p17"/>
                <p:cNvCxnSpPr/>
                <p:nvPr/>
              </p:nvCxnSpPr>
              <p:spPr>
                <a:xfrm flipH="1" rot="10800000">
                  <a:off x="7857253" y="4041107"/>
                  <a:ext cx="168275" cy="3175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pic>
              <p:nvPicPr>
                <p:cNvPr descr="antenna_radiation_stylized" id="3030" name="Google Shape;3030;p17"/>
                <p:cNvPicPr preferRelativeResize="0"/>
                <p:nvPr/>
              </p:nvPicPr>
              <p:blipFill rotWithShape="1">
                <a:blip r:embed="rId19">
                  <a:alphaModFix/>
                </a:blip>
                <a:srcRect b="0" l="0" r="0" t="0"/>
                <a:stretch/>
              </p:blipFill>
              <p:spPr>
                <a:xfrm>
                  <a:off x="7562238" y="3813930"/>
                  <a:ext cx="506412" cy="10600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grpSp>
              <p:nvGrpSpPr>
                <p:cNvPr id="3031" name="Google Shape;3031;p17"/>
                <p:cNvGrpSpPr/>
                <p:nvPr/>
              </p:nvGrpSpPr>
              <p:grpSpPr>
                <a:xfrm>
                  <a:off x="8050070" y="3965994"/>
                  <a:ext cx="354986" cy="175668"/>
                  <a:chOff x="7493876" y="2774731"/>
                  <a:chExt cx="1481958" cy="894622"/>
                </a:xfrm>
              </p:grpSpPr>
              <p:sp>
                <p:nvSpPr>
                  <p:cNvPr id="3032" name="Google Shape;3032;p17"/>
                  <p:cNvSpPr/>
                  <p:nvPr/>
                </p:nvSpPr>
                <p:spPr>
                  <a:xfrm>
                    <a:off x="7493876" y="3084399"/>
                    <a:ext cx="1481958" cy="584954"/>
                  </a:xfrm>
                  <a:custGeom>
                    <a:rect b="b" l="l" r="r" t="t"/>
                    <a:pathLst>
                      <a:path extrusionOk="0" h="3099826" w="8166683">
                        <a:moveTo>
                          <a:pt x="8165849" y="7337"/>
                        </a:moveTo>
                        <a:lnTo>
                          <a:pt x="8166683" y="1636654"/>
                        </a:lnTo>
                        <a:cubicBezTo>
                          <a:pt x="7917761" y="2728489"/>
                          <a:pt x="5475903" y="3100137"/>
                          <a:pt x="4116250" y="3099826"/>
                        </a:cubicBezTo>
                        <a:cubicBezTo>
                          <a:pt x="2756597" y="3099515"/>
                          <a:pt x="245424" y="2744647"/>
                          <a:pt x="8764" y="1634789"/>
                        </a:cubicBezTo>
                        <a:cubicBezTo>
                          <a:pt x="11928" y="1215900"/>
                          <a:pt x="-2713" y="418889"/>
                          <a:pt x="451" y="0"/>
                        </a:cubicBezTo>
                        <a:cubicBezTo>
                          <a:pt x="385485" y="953840"/>
                          <a:pt x="2700268" y="1437288"/>
                          <a:pt x="4061168" y="1438511"/>
                        </a:cubicBezTo>
                        <a:cubicBezTo>
                          <a:pt x="5422068" y="1439734"/>
                          <a:pt x="7793228" y="1089449"/>
                          <a:pt x="8165849" y="7337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B8C2C9"/>
                      </a:gs>
                      <a:gs pos="21000">
                        <a:schemeClr val="lt1"/>
                      </a:gs>
                      <a:gs pos="60000">
                        <a:srgbClr val="D6DCE0"/>
                      </a:gs>
                      <a:gs pos="100000">
                        <a:srgbClr val="B8C2C9"/>
                      </a:gs>
                    </a:gsLst>
                    <a:lin ang="0" scaled="0"/>
                  </a:gradFill>
                  <a:ln cap="flat" cmpd="sng" w="9525">
                    <a:solidFill>
                      <a:schemeClr val="dk1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FFFFFF"/>
                      </a:buClr>
                      <a:buSzPts val="1800"/>
                      <a:buFont typeface="Calibri"/>
                      <a:buNone/>
                    </a:pPr>
                    <a:r>
                      <a:rPr b="0" i="0" lang="en-US" sz="18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                   </a:t>
                    </a:r>
                    <a:endParaRPr/>
                  </a:p>
                </p:txBody>
              </p:sp>
              <p:sp>
                <p:nvSpPr>
                  <p:cNvPr id="3033" name="Google Shape;3033;p17"/>
                  <p:cNvSpPr/>
                  <p:nvPr/>
                </p:nvSpPr>
                <p:spPr>
                  <a:xfrm>
                    <a:off x="7494729" y="2774731"/>
                    <a:ext cx="1480163" cy="579140"/>
                  </a:xfrm>
                  <a:prstGeom prst="ellipse">
                    <a:avLst/>
                  </a:prstGeom>
                  <a:solidFill>
                    <a:srgbClr val="B8C2C9"/>
                  </a:solidFill>
                  <a:ln cap="flat" cmpd="sng" w="9525">
                    <a:solidFill>
                      <a:schemeClr val="dk1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FFFFFF"/>
                      </a:buClr>
                      <a:buSzPts val="1800"/>
                      <a:buFont typeface="Calibri"/>
                      <a:buNone/>
                    </a:pPr>
                    <a:r>
                      <a:rPr b="0" i="0" lang="en-US" sz="18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              </a:t>
                    </a:r>
                    <a:endParaRPr/>
                  </a:p>
                </p:txBody>
              </p:sp>
              <p:grpSp>
                <p:nvGrpSpPr>
                  <p:cNvPr id="3034" name="Google Shape;3034;p17"/>
                  <p:cNvGrpSpPr/>
                  <p:nvPr/>
                </p:nvGrpSpPr>
                <p:grpSpPr>
                  <a:xfrm>
                    <a:off x="7713663" y="2848339"/>
                    <a:ext cx="1042107" cy="425543"/>
                    <a:chOff x="7786941" y="2884917"/>
                    <a:chExt cx="897649" cy="353919"/>
                  </a:xfrm>
                </p:grpSpPr>
                <p:sp>
                  <p:nvSpPr>
                    <p:cNvPr id="3035" name="Google Shape;3035;p17"/>
                    <p:cNvSpPr/>
                    <p:nvPr/>
                  </p:nvSpPr>
                  <p:spPr>
                    <a:xfrm>
                      <a:off x="7811770" y="2884917"/>
                      <a:ext cx="849158" cy="198115"/>
                    </a:xfrm>
                    <a:custGeom>
                      <a:rect b="b" l="l" r="r" t="t"/>
                      <a:pathLst>
                        <a:path extrusionOk="0" h="1049866" w="4673016">
                          <a:moveTo>
                            <a:pt x="3756864" y="0"/>
                          </a:moveTo>
                          <a:lnTo>
                            <a:pt x="4673016" y="239402"/>
                          </a:lnTo>
                          <a:lnTo>
                            <a:pt x="3993931" y="541866"/>
                          </a:lnTo>
                          <a:lnTo>
                            <a:pt x="3815839" y="467710"/>
                          </a:lnTo>
                          <a:lnTo>
                            <a:pt x="2300598" y="1049866"/>
                          </a:lnTo>
                          <a:lnTo>
                            <a:pt x="912064" y="457200"/>
                          </a:lnTo>
                          <a:lnTo>
                            <a:pt x="624198" y="541866"/>
                          </a:lnTo>
                          <a:lnTo>
                            <a:pt x="0" y="275021"/>
                          </a:lnTo>
                          <a:lnTo>
                            <a:pt x="912064" y="16933"/>
                          </a:lnTo>
                          <a:lnTo>
                            <a:pt x="2323954" y="616023"/>
                          </a:lnTo>
                          <a:lnTo>
                            <a:pt x="3756864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036" name="Google Shape;3036;p17"/>
                    <p:cNvSpPr/>
                    <p:nvPr/>
                  </p:nvSpPr>
                  <p:spPr>
                    <a:xfrm>
                      <a:off x="8367548" y="3054383"/>
                      <a:ext cx="317042" cy="170569"/>
                    </a:xfrm>
                    <a:custGeom>
                      <a:rect b="b" l="l" r="r" t="t"/>
                      <a:pathLst>
                        <a:path extrusionOk="0" h="903890" w="1744718">
                          <a:moveTo>
                            <a:pt x="21021" y="0"/>
                          </a:moveTo>
                          <a:lnTo>
                            <a:pt x="1744718" y="693683"/>
                          </a:lnTo>
                          <a:lnTo>
                            <a:pt x="1145628" y="903890"/>
                          </a:lnTo>
                          <a:lnTo>
                            <a:pt x="0" y="451945"/>
                          </a:lnTo>
                          <a:lnTo>
                            <a:pt x="21021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037" name="Google Shape;3037;p17"/>
                    <p:cNvSpPr/>
                    <p:nvPr/>
                  </p:nvSpPr>
                  <p:spPr>
                    <a:xfrm>
                      <a:off x="7786941" y="3054383"/>
                      <a:ext cx="311312" cy="168585"/>
                    </a:xfrm>
                    <a:custGeom>
                      <a:rect b="b" l="l" r="r" t="t"/>
                      <a:pathLst>
                        <a:path extrusionOk="0" h="893380" w="1713187">
                          <a:moveTo>
                            <a:pt x="1702676" y="0"/>
                          </a:moveTo>
                          <a:lnTo>
                            <a:pt x="1713187" y="472966"/>
                          </a:lnTo>
                          <a:lnTo>
                            <a:pt x="578069" y="893380"/>
                          </a:lnTo>
                          <a:lnTo>
                            <a:pt x="0" y="693683"/>
                          </a:lnTo>
                          <a:lnTo>
                            <a:pt x="1702676" y="0"/>
                          </a:lnTo>
                          <a:close/>
                        </a:path>
                      </a:pathLst>
                    </a:custGeom>
                    <a:solidFill>
                      <a:srgbClr val="0000A8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038" name="Google Shape;3038;p17"/>
                    <p:cNvSpPr/>
                    <p:nvPr/>
                  </p:nvSpPr>
                  <p:spPr>
                    <a:xfrm>
                      <a:off x="7895013" y="2971083"/>
                      <a:ext cx="676892" cy="267753"/>
                    </a:xfrm>
                    <a:custGeom>
                      <a:rect b="b" l="l" r="r" t="t"/>
                      <a:pathLst>
                        <a:path extrusionOk="0" h="1418896" w="3725019">
                          <a:moveTo>
                            <a:pt x="162012" y="73572"/>
                          </a:moveTo>
                          <a:lnTo>
                            <a:pt x="445792" y="0"/>
                          </a:lnTo>
                          <a:lnTo>
                            <a:pt x="1852896" y="591655"/>
                          </a:lnTo>
                          <a:lnTo>
                            <a:pt x="3357157" y="0"/>
                          </a:lnTo>
                          <a:lnTo>
                            <a:pt x="3577874" y="73572"/>
                          </a:lnTo>
                          <a:lnTo>
                            <a:pt x="2632585" y="448868"/>
                          </a:lnTo>
                          <a:lnTo>
                            <a:pt x="2625150" y="902607"/>
                          </a:lnTo>
                          <a:lnTo>
                            <a:pt x="3725019" y="1345324"/>
                          </a:lnTo>
                          <a:lnTo>
                            <a:pt x="3441240" y="1408386"/>
                          </a:lnTo>
                          <a:lnTo>
                            <a:pt x="1864688" y="746234"/>
                          </a:lnTo>
                          <a:lnTo>
                            <a:pt x="256605" y="1418896"/>
                          </a:lnTo>
                          <a:lnTo>
                            <a:pt x="0" y="1331097"/>
                          </a:lnTo>
                          <a:lnTo>
                            <a:pt x="1113454" y="903890"/>
                          </a:lnTo>
                          <a:cubicBezTo>
                            <a:pt x="1113454" y="760249"/>
                            <a:pt x="1102302" y="595586"/>
                            <a:pt x="1102302" y="451945"/>
                          </a:cubicBezTo>
                          <a:lnTo>
                            <a:pt x="183032" y="84081"/>
                          </a:lnTo>
                          <a:cubicBezTo>
                            <a:pt x="26317" y="21019"/>
                            <a:pt x="169019" y="77075"/>
                            <a:pt x="162012" y="73572"/>
                          </a:cubicBezTo>
                          <a:close/>
                        </a:path>
                      </a:pathLst>
                    </a:custGeom>
                    <a:solidFill>
                      <a:srgbClr val="8DA9DB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</p:grpSp>
            <p:pic>
              <p:nvPicPr>
                <p:cNvPr descr="antenna_stylized" id="3039" name="Google Shape;3039;p17"/>
                <p:cNvPicPr preferRelativeResize="0"/>
                <p:nvPr/>
              </p:nvPicPr>
              <p:blipFill rotWithShape="1">
                <a:blip r:embed="rId20">
                  <a:alphaModFix/>
                </a:blip>
                <a:srcRect b="0" l="0" r="0" t="0"/>
                <a:stretch/>
              </p:blipFill>
              <p:spPr>
                <a:xfrm>
                  <a:off x="7493518" y="3419140"/>
                  <a:ext cx="347997" cy="16755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antenna_stylized" id="3040" name="Google Shape;3040;p17"/>
                <p:cNvPicPr preferRelativeResize="0"/>
                <p:nvPr/>
              </p:nvPicPr>
              <p:blipFill rotWithShape="1">
                <a:blip r:embed="rId20">
                  <a:alphaModFix/>
                </a:blip>
                <a:srcRect b="0" l="0" r="0" t="0"/>
                <a:stretch/>
              </p:blipFill>
              <p:spPr>
                <a:xfrm>
                  <a:off x="7803435" y="3325424"/>
                  <a:ext cx="347997" cy="16755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grpSp>
          <p:nvGrpSpPr>
            <p:cNvPr id="3041" name="Google Shape;3041;p17"/>
            <p:cNvGrpSpPr/>
            <p:nvPr/>
          </p:nvGrpSpPr>
          <p:grpSpPr>
            <a:xfrm>
              <a:off x="10884085" y="3428485"/>
              <a:ext cx="604586" cy="405973"/>
              <a:chOff x="10884085" y="3428485"/>
              <a:chExt cx="604586" cy="405973"/>
            </a:xfrm>
          </p:grpSpPr>
          <p:grpSp>
            <p:nvGrpSpPr>
              <p:cNvPr id="3042" name="Google Shape;3042;p17"/>
              <p:cNvGrpSpPr/>
              <p:nvPr/>
            </p:nvGrpSpPr>
            <p:grpSpPr>
              <a:xfrm>
                <a:off x="10884085" y="3601365"/>
                <a:ext cx="170989" cy="97052"/>
                <a:chOff x="7493876" y="2774731"/>
                <a:chExt cx="1481958" cy="894622"/>
              </a:xfrm>
            </p:grpSpPr>
            <p:sp>
              <p:nvSpPr>
                <p:cNvPr id="3043" name="Google Shape;3043;p17"/>
                <p:cNvSpPr/>
                <p:nvPr/>
              </p:nvSpPr>
              <p:spPr>
                <a:xfrm>
                  <a:off x="7493876" y="3084399"/>
                  <a:ext cx="1481958" cy="584954"/>
                </a:xfrm>
                <a:custGeom>
                  <a:rect b="b" l="l" r="r" t="t"/>
                  <a:pathLst>
                    <a:path extrusionOk="0" h="3099826" w="8166683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lt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cap="flat" cmpd="sng" w="9525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800"/>
                    <a:buFont typeface="Calibri"/>
                    <a:buNone/>
                  </a:pPr>
                  <a:r>
                    <a:rPr b="0" i="0" lang="en-US" sz="1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                   </a:t>
                  </a:r>
                  <a:endParaRPr/>
                </a:p>
              </p:txBody>
            </p:sp>
            <p:sp>
              <p:nvSpPr>
                <p:cNvPr id="3044" name="Google Shape;3044;p17"/>
                <p:cNvSpPr/>
                <p:nvPr/>
              </p:nvSpPr>
              <p:spPr>
                <a:xfrm>
                  <a:off x="7494729" y="2774731"/>
                  <a:ext cx="1480163" cy="579140"/>
                </a:xfrm>
                <a:prstGeom prst="ellipse">
                  <a:avLst/>
                </a:prstGeom>
                <a:solidFill>
                  <a:srgbClr val="B8C2C9"/>
                </a:solidFill>
                <a:ln cap="flat" cmpd="sng" w="9525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800"/>
                    <a:buFont typeface="Calibri"/>
                    <a:buNone/>
                  </a:pPr>
                  <a:r>
                    <a:rPr b="0" i="0" lang="en-US" sz="1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              </a:t>
                  </a:r>
                  <a:endParaRPr/>
                </a:p>
              </p:txBody>
            </p:sp>
            <p:grpSp>
              <p:nvGrpSpPr>
                <p:cNvPr id="3045" name="Google Shape;3045;p17"/>
                <p:cNvGrpSpPr/>
                <p:nvPr/>
              </p:nvGrpSpPr>
              <p:grpSpPr>
                <a:xfrm>
                  <a:off x="7713663" y="2848339"/>
                  <a:ext cx="1042107" cy="425543"/>
                  <a:chOff x="7786941" y="2884917"/>
                  <a:chExt cx="897649" cy="353919"/>
                </a:xfrm>
              </p:grpSpPr>
              <p:sp>
                <p:nvSpPr>
                  <p:cNvPr id="3046" name="Google Shape;3046;p17"/>
                  <p:cNvSpPr/>
                  <p:nvPr/>
                </p:nvSpPr>
                <p:spPr>
                  <a:xfrm>
                    <a:off x="7811770" y="2884917"/>
                    <a:ext cx="849158" cy="198115"/>
                  </a:xfrm>
                  <a:custGeom>
                    <a:rect b="b" l="l" r="r" t="t"/>
                    <a:pathLst>
                      <a:path extrusionOk="0" h="1049866" w="467301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047" name="Google Shape;3047;p17"/>
                  <p:cNvSpPr/>
                  <p:nvPr/>
                </p:nvSpPr>
                <p:spPr>
                  <a:xfrm>
                    <a:off x="8367548" y="3054383"/>
                    <a:ext cx="317042" cy="170569"/>
                  </a:xfrm>
                  <a:custGeom>
                    <a:rect b="b" l="l" r="r" t="t"/>
                    <a:pathLst>
                      <a:path extrusionOk="0" h="903890" w="1744718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048" name="Google Shape;3048;p17"/>
                  <p:cNvSpPr/>
                  <p:nvPr/>
                </p:nvSpPr>
                <p:spPr>
                  <a:xfrm>
                    <a:off x="7786941" y="3054383"/>
                    <a:ext cx="311312" cy="168585"/>
                  </a:xfrm>
                  <a:custGeom>
                    <a:rect b="b" l="l" r="r" t="t"/>
                    <a:pathLst>
                      <a:path extrusionOk="0" h="893380" w="1713187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049" name="Google Shape;3049;p17"/>
                  <p:cNvSpPr/>
                  <p:nvPr/>
                </p:nvSpPr>
                <p:spPr>
                  <a:xfrm>
                    <a:off x="7895013" y="2971083"/>
                    <a:ext cx="676892" cy="267753"/>
                  </a:xfrm>
                  <a:custGeom>
                    <a:rect b="b" l="l" r="r" t="t"/>
                    <a:pathLst>
                      <a:path extrusionOk="0" h="1418896" w="3725019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rgbClr val="8DA9DB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3050" name="Google Shape;3050;p17"/>
              <p:cNvGrpSpPr/>
              <p:nvPr/>
            </p:nvGrpSpPr>
            <p:grpSpPr>
              <a:xfrm>
                <a:off x="11064947" y="3428485"/>
                <a:ext cx="423724" cy="405973"/>
                <a:chOff x="5103720" y="2693365"/>
                <a:chExt cx="611650" cy="414788"/>
              </a:xfrm>
            </p:grpSpPr>
            <p:cxnSp>
              <p:nvCxnSpPr>
                <p:cNvPr id="3051" name="Google Shape;3051;p17"/>
                <p:cNvCxnSpPr/>
                <p:nvPr/>
              </p:nvCxnSpPr>
              <p:spPr>
                <a:xfrm>
                  <a:off x="5103720" y="2914214"/>
                  <a:ext cx="232559" cy="0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grpSp>
              <p:nvGrpSpPr>
                <p:cNvPr id="3052" name="Google Shape;3052;p17"/>
                <p:cNvGrpSpPr/>
                <p:nvPr/>
              </p:nvGrpSpPr>
              <p:grpSpPr>
                <a:xfrm>
                  <a:off x="5275406" y="2693365"/>
                  <a:ext cx="439964" cy="414788"/>
                  <a:chOff x="5275406" y="2711455"/>
                  <a:chExt cx="452949" cy="405518"/>
                </a:xfrm>
              </p:grpSpPr>
              <p:pic>
                <p:nvPicPr>
                  <p:cNvPr descr="server_rack.png" id="3053" name="Google Shape;3053;p17"/>
                  <p:cNvPicPr preferRelativeResize="0"/>
                  <p:nvPr/>
                </p:nvPicPr>
                <p:blipFill rotWithShape="1">
                  <a:blip r:embed="rId21">
                    <a:alphaModFix/>
                  </a:blip>
                  <a:srcRect b="0" l="0" r="0" t="0"/>
                  <a:stretch/>
                </p:blipFill>
                <p:spPr>
                  <a:xfrm>
                    <a:off x="5537367" y="2770786"/>
                    <a:ext cx="190988" cy="313366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descr="server_rack.png" id="3054" name="Google Shape;3054;p17"/>
                  <p:cNvPicPr preferRelativeResize="0"/>
                  <p:nvPr/>
                </p:nvPicPr>
                <p:blipFill rotWithShape="1">
                  <a:blip r:embed="rId21">
                    <a:alphaModFix/>
                  </a:blip>
                  <a:srcRect b="0" l="0" r="0" t="0"/>
                  <a:stretch/>
                </p:blipFill>
                <p:spPr>
                  <a:xfrm>
                    <a:off x="5275406" y="2764002"/>
                    <a:ext cx="190988" cy="313366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descr="server_rack.png" id="3055" name="Google Shape;3055;p17"/>
                  <p:cNvPicPr preferRelativeResize="0"/>
                  <p:nvPr/>
                </p:nvPicPr>
                <p:blipFill rotWithShape="1">
                  <a:blip r:embed="rId21">
                    <a:alphaModFix/>
                  </a:blip>
                  <a:srcRect b="0" l="0" r="0" t="0"/>
                  <a:stretch/>
                </p:blipFill>
                <p:spPr>
                  <a:xfrm>
                    <a:off x="5385676" y="2711455"/>
                    <a:ext cx="247152" cy="40551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</p:grpSp>
        </p:grpSp>
        <p:grpSp>
          <p:nvGrpSpPr>
            <p:cNvPr id="3056" name="Google Shape;3056;p17"/>
            <p:cNvGrpSpPr/>
            <p:nvPr/>
          </p:nvGrpSpPr>
          <p:grpSpPr>
            <a:xfrm>
              <a:off x="7975881" y="4741266"/>
              <a:ext cx="2318709" cy="1245936"/>
              <a:chOff x="7948367" y="4775686"/>
              <a:chExt cx="2318709" cy="1245936"/>
            </a:xfrm>
          </p:grpSpPr>
          <p:cxnSp>
            <p:nvCxnSpPr>
              <p:cNvPr id="3057" name="Google Shape;3057;p17"/>
              <p:cNvCxnSpPr/>
              <p:nvPr/>
            </p:nvCxnSpPr>
            <p:spPr>
              <a:xfrm flipH="1" rot="5400000">
                <a:off x="9789609" y="5251739"/>
                <a:ext cx="388062" cy="7560"/>
              </a:xfrm>
              <a:prstGeom prst="straightConnector1">
                <a:avLst/>
              </a:prstGeom>
              <a:noFill/>
              <a:ln cap="flat" cmpd="sng" w="1270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058" name="Google Shape;3058;p17"/>
              <p:cNvCxnSpPr/>
              <p:nvPr/>
            </p:nvCxnSpPr>
            <p:spPr>
              <a:xfrm>
                <a:off x="8210207" y="5117334"/>
                <a:ext cx="226800" cy="127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059" name="Google Shape;3059;p17"/>
              <p:cNvCxnSpPr/>
              <p:nvPr/>
            </p:nvCxnSpPr>
            <p:spPr>
              <a:xfrm flipH="1" rot="10800000">
                <a:off x="8459425" y="5036562"/>
                <a:ext cx="404236" cy="207771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grpSp>
            <p:nvGrpSpPr>
              <p:cNvPr id="3060" name="Google Shape;3060;p17"/>
              <p:cNvGrpSpPr/>
              <p:nvPr/>
            </p:nvGrpSpPr>
            <p:grpSpPr>
              <a:xfrm>
                <a:off x="7948367" y="4775686"/>
                <a:ext cx="2318709" cy="1245936"/>
                <a:chOff x="7948367" y="4775686"/>
                <a:chExt cx="2318709" cy="1245936"/>
              </a:xfrm>
            </p:grpSpPr>
            <p:cxnSp>
              <p:nvCxnSpPr>
                <p:cNvPr id="3061" name="Google Shape;3061;p17"/>
                <p:cNvCxnSpPr/>
                <p:nvPr/>
              </p:nvCxnSpPr>
              <p:spPr>
                <a:xfrm rot="10800000">
                  <a:off x="10209926" y="5405286"/>
                  <a:ext cx="0" cy="114300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062" name="Google Shape;3062;p17"/>
                <p:cNvCxnSpPr/>
                <p:nvPr/>
              </p:nvCxnSpPr>
              <p:spPr>
                <a:xfrm>
                  <a:off x="9432959" y="4838517"/>
                  <a:ext cx="524483" cy="26153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063" name="Google Shape;3063;p17"/>
                <p:cNvCxnSpPr/>
                <p:nvPr/>
              </p:nvCxnSpPr>
              <p:spPr>
                <a:xfrm flipH="1" rot="10800000">
                  <a:off x="8850066" y="4838517"/>
                  <a:ext cx="569255" cy="246266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064" name="Google Shape;3064;p17"/>
                <p:cNvCxnSpPr/>
                <p:nvPr/>
              </p:nvCxnSpPr>
              <p:spPr>
                <a:xfrm>
                  <a:off x="8821744" y="5108876"/>
                  <a:ext cx="1030502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065" name="Google Shape;3065;p17"/>
                <p:cNvCxnSpPr/>
                <p:nvPr/>
              </p:nvCxnSpPr>
              <p:spPr>
                <a:xfrm flipH="1" rot="10800000">
                  <a:off x="7948367" y="5290470"/>
                  <a:ext cx="412750" cy="1270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066" name="Google Shape;3066;p17"/>
                <p:cNvCxnSpPr/>
                <p:nvPr/>
              </p:nvCxnSpPr>
              <p:spPr>
                <a:xfrm flipH="1">
                  <a:off x="8373817" y="5282252"/>
                  <a:ext cx="68080" cy="293968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067" name="Google Shape;3067;p17"/>
                <p:cNvCxnSpPr/>
                <p:nvPr/>
              </p:nvCxnSpPr>
              <p:spPr>
                <a:xfrm rot="10800000">
                  <a:off x="8488731" y="5307931"/>
                  <a:ext cx="280374" cy="269876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068" name="Google Shape;3068;p17"/>
                <p:cNvCxnSpPr/>
                <p:nvPr/>
              </p:nvCxnSpPr>
              <p:spPr>
                <a:xfrm>
                  <a:off x="8488731" y="5258048"/>
                  <a:ext cx="914184" cy="468622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069" name="Google Shape;3069;p17"/>
                <p:cNvCxnSpPr/>
                <p:nvPr/>
              </p:nvCxnSpPr>
              <p:spPr>
                <a:xfrm flipH="1" rot="5400000">
                  <a:off x="9885545" y="5583471"/>
                  <a:ext cx="366793" cy="1482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pic>
              <p:nvPicPr>
                <p:cNvPr descr="antenna_radiation_stylized" id="3070" name="Google Shape;3070;p17"/>
                <p:cNvPicPr preferRelativeResize="0"/>
                <p:nvPr/>
              </p:nvPicPr>
              <p:blipFill rotWithShape="1">
                <a:blip r:embed="rId22">
                  <a:alphaModFix/>
                </a:blip>
                <a:srcRect b="0" l="0" r="0" t="0"/>
                <a:stretch/>
              </p:blipFill>
              <p:spPr>
                <a:xfrm>
                  <a:off x="9242073" y="5480938"/>
                  <a:ext cx="452014" cy="9515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access_point_stylized_small" id="3071" name="Google Shape;3071;p17"/>
                <p:cNvPicPr preferRelativeResize="0"/>
                <p:nvPr/>
              </p:nvPicPr>
              <p:blipFill rotWithShape="1">
                <a:blip r:embed="rId18">
                  <a:alphaModFix/>
                </a:blip>
                <a:srcRect b="0" l="0" r="0" t="0"/>
                <a:stretch/>
              </p:blipFill>
              <p:spPr>
                <a:xfrm>
                  <a:off x="9290610" y="5524232"/>
                  <a:ext cx="380935" cy="31746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grpSp>
              <p:nvGrpSpPr>
                <p:cNvPr id="3072" name="Google Shape;3072;p17"/>
                <p:cNvGrpSpPr/>
                <p:nvPr/>
              </p:nvGrpSpPr>
              <p:grpSpPr>
                <a:xfrm>
                  <a:off x="9783558" y="4989983"/>
                  <a:ext cx="393760" cy="218578"/>
                  <a:chOff x="7493876" y="2774731"/>
                  <a:chExt cx="1481958" cy="894622"/>
                </a:xfrm>
              </p:grpSpPr>
              <p:sp>
                <p:nvSpPr>
                  <p:cNvPr id="3073" name="Google Shape;3073;p17"/>
                  <p:cNvSpPr/>
                  <p:nvPr/>
                </p:nvSpPr>
                <p:spPr>
                  <a:xfrm>
                    <a:off x="7493876" y="3084399"/>
                    <a:ext cx="1481958" cy="584954"/>
                  </a:xfrm>
                  <a:custGeom>
                    <a:rect b="b" l="l" r="r" t="t"/>
                    <a:pathLst>
                      <a:path extrusionOk="0" h="3099826" w="8166683">
                        <a:moveTo>
                          <a:pt x="8165849" y="7337"/>
                        </a:moveTo>
                        <a:lnTo>
                          <a:pt x="8166683" y="1636654"/>
                        </a:lnTo>
                        <a:cubicBezTo>
                          <a:pt x="7917761" y="2728489"/>
                          <a:pt x="5475903" y="3100137"/>
                          <a:pt x="4116250" y="3099826"/>
                        </a:cubicBezTo>
                        <a:cubicBezTo>
                          <a:pt x="2756597" y="3099515"/>
                          <a:pt x="245424" y="2744647"/>
                          <a:pt x="8764" y="1634789"/>
                        </a:cubicBezTo>
                        <a:cubicBezTo>
                          <a:pt x="11928" y="1215900"/>
                          <a:pt x="-2713" y="418889"/>
                          <a:pt x="451" y="0"/>
                        </a:cubicBezTo>
                        <a:cubicBezTo>
                          <a:pt x="385485" y="953840"/>
                          <a:pt x="2700268" y="1437288"/>
                          <a:pt x="4061168" y="1438511"/>
                        </a:cubicBezTo>
                        <a:cubicBezTo>
                          <a:pt x="5422068" y="1439734"/>
                          <a:pt x="7793228" y="1089449"/>
                          <a:pt x="8165849" y="7337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B8C2C9"/>
                      </a:gs>
                      <a:gs pos="21000">
                        <a:schemeClr val="lt1"/>
                      </a:gs>
                      <a:gs pos="60000">
                        <a:srgbClr val="D6DCE0"/>
                      </a:gs>
                      <a:gs pos="100000">
                        <a:srgbClr val="B8C2C9"/>
                      </a:gs>
                    </a:gsLst>
                    <a:lin ang="0" scaled="0"/>
                  </a:gradFill>
                  <a:ln cap="flat" cmpd="sng" w="9525">
                    <a:solidFill>
                      <a:schemeClr val="dk1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FFFFFF"/>
                      </a:buClr>
                      <a:buSzPts val="1800"/>
                      <a:buFont typeface="Calibri"/>
                      <a:buNone/>
                    </a:pPr>
                    <a:r>
                      <a:rPr b="0" i="0" lang="en-US" sz="18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                   </a:t>
                    </a:r>
                    <a:endParaRPr/>
                  </a:p>
                </p:txBody>
              </p:sp>
              <p:sp>
                <p:nvSpPr>
                  <p:cNvPr id="3074" name="Google Shape;3074;p17"/>
                  <p:cNvSpPr/>
                  <p:nvPr/>
                </p:nvSpPr>
                <p:spPr>
                  <a:xfrm>
                    <a:off x="7494729" y="2774731"/>
                    <a:ext cx="1480163" cy="579140"/>
                  </a:xfrm>
                  <a:prstGeom prst="ellipse">
                    <a:avLst/>
                  </a:prstGeom>
                  <a:solidFill>
                    <a:srgbClr val="B8C2C9"/>
                  </a:solidFill>
                  <a:ln cap="flat" cmpd="sng" w="9525">
                    <a:solidFill>
                      <a:schemeClr val="dk1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FFFFFF"/>
                      </a:buClr>
                      <a:buSzPts val="1800"/>
                      <a:buFont typeface="Calibri"/>
                      <a:buNone/>
                    </a:pPr>
                    <a:r>
                      <a:rPr b="0" i="0" lang="en-US" sz="18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              </a:t>
                    </a:r>
                    <a:endParaRPr/>
                  </a:p>
                </p:txBody>
              </p:sp>
              <p:grpSp>
                <p:nvGrpSpPr>
                  <p:cNvPr id="3075" name="Google Shape;3075;p17"/>
                  <p:cNvGrpSpPr/>
                  <p:nvPr/>
                </p:nvGrpSpPr>
                <p:grpSpPr>
                  <a:xfrm>
                    <a:off x="7713663" y="2848339"/>
                    <a:ext cx="1042107" cy="425543"/>
                    <a:chOff x="7786941" y="2884917"/>
                    <a:chExt cx="897649" cy="353919"/>
                  </a:xfrm>
                </p:grpSpPr>
                <p:sp>
                  <p:nvSpPr>
                    <p:cNvPr id="3076" name="Google Shape;3076;p17"/>
                    <p:cNvSpPr/>
                    <p:nvPr/>
                  </p:nvSpPr>
                  <p:spPr>
                    <a:xfrm>
                      <a:off x="7811770" y="2884917"/>
                      <a:ext cx="849158" cy="198115"/>
                    </a:xfrm>
                    <a:custGeom>
                      <a:rect b="b" l="l" r="r" t="t"/>
                      <a:pathLst>
                        <a:path extrusionOk="0" h="1049866" w="4673016">
                          <a:moveTo>
                            <a:pt x="3756864" y="0"/>
                          </a:moveTo>
                          <a:lnTo>
                            <a:pt x="4673016" y="239402"/>
                          </a:lnTo>
                          <a:lnTo>
                            <a:pt x="3993931" y="541866"/>
                          </a:lnTo>
                          <a:lnTo>
                            <a:pt x="3815839" y="467710"/>
                          </a:lnTo>
                          <a:lnTo>
                            <a:pt x="2300598" y="1049866"/>
                          </a:lnTo>
                          <a:lnTo>
                            <a:pt x="912064" y="457200"/>
                          </a:lnTo>
                          <a:lnTo>
                            <a:pt x="624198" y="541866"/>
                          </a:lnTo>
                          <a:lnTo>
                            <a:pt x="0" y="275021"/>
                          </a:lnTo>
                          <a:lnTo>
                            <a:pt x="912064" y="16933"/>
                          </a:lnTo>
                          <a:lnTo>
                            <a:pt x="2323954" y="616023"/>
                          </a:lnTo>
                          <a:lnTo>
                            <a:pt x="3756864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077" name="Google Shape;3077;p17"/>
                    <p:cNvSpPr/>
                    <p:nvPr/>
                  </p:nvSpPr>
                  <p:spPr>
                    <a:xfrm>
                      <a:off x="8367548" y="3054383"/>
                      <a:ext cx="317042" cy="170569"/>
                    </a:xfrm>
                    <a:custGeom>
                      <a:rect b="b" l="l" r="r" t="t"/>
                      <a:pathLst>
                        <a:path extrusionOk="0" h="903890" w="1744718">
                          <a:moveTo>
                            <a:pt x="21021" y="0"/>
                          </a:moveTo>
                          <a:lnTo>
                            <a:pt x="1744718" y="693683"/>
                          </a:lnTo>
                          <a:lnTo>
                            <a:pt x="1145628" y="903890"/>
                          </a:lnTo>
                          <a:lnTo>
                            <a:pt x="0" y="451945"/>
                          </a:lnTo>
                          <a:lnTo>
                            <a:pt x="21021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078" name="Google Shape;3078;p17"/>
                    <p:cNvSpPr/>
                    <p:nvPr/>
                  </p:nvSpPr>
                  <p:spPr>
                    <a:xfrm>
                      <a:off x="7786941" y="3054383"/>
                      <a:ext cx="311312" cy="168585"/>
                    </a:xfrm>
                    <a:custGeom>
                      <a:rect b="b" l="l" r="r" t="t"/>
                      <a:pathLst>
                        <a:path extrusionOk="0" h="893380" w="1713187">
                          <a:moveTo>
                            <a:pt x="1702676" y="0"/>
                          </a:moveTo>
                          <a:lnTo>
                            <a:pt x="1713187" y="472966"/>
                          </a:lnTo>
                          <a:lnTo>
                            <a:pt x="578069" y="893380"/>
                          </a:lnTo>
                          <a:lnTo>
                            <a:pt x="0" y="693683"/>
                          </a:lnTo>
                          <a:lnTo>
                            <a:pt x="1702676" y="0"/>
                          </a:lnTo>
                          <a:close/>
                        </a:path>
                      </a:pathLst>
                    </a:custGeom>
                    <a:solidFill>
                      <a:srgbClr val="0000A8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079" name="Google Shape;3079;p17"/>
                    <p:cNvSpPr/>
                    <p:nvPr/>
                  </p:nvSpPr>
                  <p:spPr>
                    <a:xfrm>
                      <a:off x="7895013" y="2971083"/>
                      <a:ext cx="676892" cy="267753"/>
                    </a:xfrm>
                    <a:custGeom>
                      <a:rect b="b" l="l" r="r" t="t"/>
                      <a:pathLst>
                        <a:path extrusionOk="0" h="1418896" w="3725019">
                          <a:moveTo>
                            <a:pt x="162012" y="73572"/>
                          </a:moveTo>
                          <a:lnTo>
                            <a:pt x="445792" y="0"/>
                          </a:lnTo>
                          <a:lnTo>
                            <a:pt x="1852896" y="591655"/>
                          </a:lnTo>
                          <a:lnTo>
                            <a:pt x="3357157" y="0"/>
                          </a:lnTo>
                          <a:lnTo>
                            <a:pt x="3577874" y="73572"/>
                          </a:lnTo>
                          <a:lnTo>
                            <a:pt x="2632585" y="448868"/>
                          </a:lnTo>
                          <a:lnTo>
                            <a:pt x="2625150" y="902607"/>
                          </a:lnTo>
                          <a:lnTo>
                            <a:pt x="3725019" y="1345324"/>
                          </a:lnTo>
                          <a:lnTo>
                            <a:pt x="3441240" y="1408386"/>
                          </a:lnTo>
                          <a:lnTo>
                            <a:pt x="1864688" y="746234"/>
                          </a:lnTo>
                          <a:lnTo>
                            <a:pt x="256605" y="1418896"/>
                          </a:lnTo>
                          <a:lnTo>
                            <a:pt x="0" y="1331097"/>
                          </a:lnTo>
                          <a:lnTo>
                            <a:pt x="1113454" y="903890"/>
                          </a:lnTo>
                          <a:cubicBezTo>
                            <a:pt x="1113454" y="760249"/>
                            <a:pt x="1102302" y="595586"/>
                            <a:pt x="1102302" y="451945"/>
                          </a:cubicBezTo>
                          <a:lnTo>
                            <a:pt x="183032" y="84081"/>
                          </a:lnTo>
                          <a:cubicBezTo>
                            <a:pt x="26317" y="21019"/>
                            <a:pt x="169019" y="77075"/>
                            <a:pt x="162012" y="73572"/>
                          </a:cubicBezTo>
                          <a:close/>
                        </a:path>
                      </a:pathLst>
                    </a:custGeom>
                    <a:solidFill>
                      <a:srgbClr val="8DA9DB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</p:grpSp>
            <p:grpSp>
              <p:nvGrpSpPr>
                <p:cNvPr id="3080" name="Google Shape;3080;p17"/>
                <p:cNvGrpSpPr/>
                <p:nvPr/>
              </p:nvGrpSpPr>
              <p:grpSpPr>
                <a:xfrm>
                  <a:off x="9849365" y="5339037"/>
                  <a:ext cx="309740" cy="190838"/>
                  <a:chOff x="3668110" y="2448910"/>
                  <a:chExt cx="3794234" cy="2165130"/>
                </a:xfrm>
              </p:grpSpPr>
              <p:sp>
                <p:nvSpPr>
                  <p:cNvPr id="3081" name="Google Shape;3081;p17"/>
                  <p:cNvSpPr/>
                  <p:nvPr/>
                </p:nvSpPr>
                <p:spPr>
                  <a:xfrm>
                    <a:off x="3668110" y="3741409"/>
                    <a:ext cx="3780587" cy="872631"/>
                  </a:xfrm>
                  <a:prstGeom prst="rect">
                    <a:avLst/>
                  </a:prstGeom>
                  <a:gradFill>
                    <a:gsLst>
                      <a:gs pos="0">
                        <a:srgbClr val="B8C2C9"/>
                      </a:gs>
                      <a:gs pos="21000">
                        <a:schemeClr val="lt1"/>
                      </a:gs>
                      <a:gs pos="60000">
                        <a:srgbClr val="D6DCE0"/>
                      </a:gs>
                      <a:gs pos="100000">
                        <a:srgbClr val="B8C2C9"/>
                      </a:gs>
                    </a:gsLst>
                    <a:lin ang="0" scaled="0"/>
                  </a:gradFill>
                  <a:ln cap="flat" cmpd="sng" w="9525">
                    <a:solidFill>
                      <a:srgbClr val="31538F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082" name="Google Shape;3082;p17"/>
                  <p:cNvSpPr/>
                  <p:nvPr/>
                </p:nvSpPr>
                <p:spPr>
                  <a:xfrm>
                    <a:off x="3678620" y="2448910"/>
                    <a:ext cx="3783724" cy="1324303"/>
                  </a:xfrm>
                  <a:custGeom>
                    <a:rect b="b" l="l" r="r" t="t"/>
                    <a:pathLst>
                      <a:path extrusionOk="0" h="1324303" w="3783724">
                        <a:moveTo>
                          <a:pt x="0" y="1313793"/>
                        </a:moveTo>
                        <a:lnTo>
                          <a:pt x="0" y="1313793"/>
                        </a:lnTo>
                        <a:lnTo>
                          <a:pt x="252248" y="0"/>
                        </a:lnTo>
                        <a:lnTo>
                          <a:pt x="3415862" y="21020"/>
                        </a:lnTo>
                        <a:lnTo>
                          <a:pt x="3783724" y="1324303"/>
                        </a:lnTo>
                        <a:lnTo>
                          <a:pt x="0" y="1313793"/>
                        </a:lnTo>
                        <a:close/>
                      </a:path>
                    </a:pathLst>
                  </a:custGeom>
                  <a:solidFill>
                    <a:srgbClr val="B8C2C9"/>
                  </a:solidFill>
                  <a:ln cap="flat" cmpd="sng" w="9525">
                    <a:solidFill>
                      <a:schemeClr val="dk1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grpSp>
                <p:nvGrpSpPr>
                  <p:cNvPr id="3083" name="Google Shape;3083;p17"/>
                  <p:cNvGrpSpPr/>
                  <p:nvPr/>
                </p:nvGrpSpPr>
                <p:grpSpPr>
                  <a:xfrm>
                    <a:off x="3941378" y="2603243"/>
                    <a:ext cx="3202061" cy="1066110"/>
                    <a:chOff x="7939341" y="3037317"/>
                    <a:chExt cx="897649" cy="353919"/>
                  </a:xfrm>
                </p:grpSpPr>
                <p:sp>
                  <p:nvSpPr>
                    <p:cNvPr id="3084" name="Google Shape;3084;p17"/>
                    <p:cNvSpPr/>
                    <p:nvPr/>
                  </p:nvSpPr>
                  <p:spPr>
                    <a:xfrm>
                      <a:off x="7964170" y="3037317"/>
                      <a:ext cx="849158" cy="198115"/>
                    </a:xfrm>
                    <a:custGeom>
                      <a:rect b="b" l="l" r="r" t="t"/>
                      <a:pathLst>
                        <a:path extrusionOk="0" h="1049866" w="4673016">
                          <a:moveTo>
                            <a:pt x="3756864" y="0"/>
                          </a:moveTo>
                          <a:lnTo>
                            <a:pt x="4673016" y="239402"/>
                          </a:lnTo>
                          <a:lnTo>
                            <a:pt x="3993931" y="541866"/>
                          </a:lnTo>
                          <a:lnTo>
                            <a:pt x="3815839" y="467710"/>
                          </a:lnTo>
                          <a:lnTo>
                            <a:pt x="2300598" y="1049866"/>
                          </a:lnTo>
                          <a:lnTo>
                            <a:pt x="912064" y="457200"/>
                          </a:lnTo>
                          <a:lnTo>
                            <a:pt x="624198" y="541866"/>
                          </a:lnTo>
                          <a:lnTo>
                            <a:pt x="0" y="275021"/>
                          </a:lnTo>
                          <a:lnTo>
                            <a:pt x="912064" y="16933"/>
                          </a:lnTo>
                          <a:lnTo>
                            <a:pt x="2323954" y="616023"/>
                          </a:lnTo>
                          <a:lnTo>
                            <a:pt x="3756864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085" name="Google Shape;3085;p17"/>
                    <p:cNvSpPr/>
                    <p:nvPr/>
                  </p:nvSpPr>
                  <p:spPr>
                    <a:xfrm>
                      <a:off x="8519948" y="3206783"/>
                      <a:ext cx="317042" cy="170569"/>
                    </a:xfrm>
                    <a:custGeom>
                      <a:rect b="b" l="l" r="r" t="t"/>
                      <a:pathLst>
                        <a:path extrusionOk="0" h="903890" w="1744718">
                          <a:moveTo>
                            <a:pt x="21021" y="0"/>
                          </a:moveTo>
                          <a:lnTo>
                            <a:pt x="1744718" y="693683"/>
                          </a:lnTo>
                          <a:lnTo>
                            <a:pt x="1145628" y="903890"/>
                          </a:lnTo>
                          <a:lnTo>
                            <a:pt x="0" y="451945"/>
                          </a:lnTo>
                          <a:lnTo>
                            <a:pt x="21021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086" name="Google Shape;3086;p17"/>
                    <p:cNvSpPr/>
                    <p:nvPr/>
                  </p:nvSpPr>
                  <p:spPr>
                    <a:xfrm>
                      <a:off x="7939341" y="3206783"/>
                      <a:ext cx="311312" cy="168585"/>
                    </a:xfrm>
                    <a:custGeom>
                      <a:rect b="b" l="l" r="r" t="t"/>
                      <a:pathLst>
                        <a:path extrusionOk="0" h="893380" w="1713187">
                          <a:moveTo>
                            <a:pt x="1702676" y="0"/>
                          </a:moveTo>
                          <a:lnTo>
                            <a:pt x="1713187" y="472966"/>
                          </a:lnTo>
                          <a:lnTo>
                            <a:pt x="578069" y="893380"/>
                          </a:lnTo>
                          <a:lnTo>
                            <a:pt x="0" y="693683"/>
                          </a:lnTo>
                          <a:lnTo>
                            <a:pt x="1702676" y="0"/>
                          </a:lnTo>
                          <a:close/>
                        </a:path>
                      </a:pathLst>
                    </a:custGeom>
                    <a:solidFill>
                      <a:srgbClr val="0000A8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087" name="Google Shape;3087;p17"/>
                    <p:cNvSpPr/>
                    <p:nvPr/>
                  </p:nvSpPr>
                  <p:spPr>
                    <a:xfrm>
                      <a:off x="8047413" y="3123483"/>
                      <a:ext cx="676892" cy="267753"/>
                    </a:xfrm>
                    <a:custGeom>
                      <a:rect b="b" l="l" r="r" t="t"/>
                      <a:pathLst>
                        <a:path extrusionOk="0" h="1418896" w="3725019">
                          <a:moveTo>
                            <a:pt x="162012" y="73572"/>
                          </a:moveTo>
                          <a:lnTo>
                            <a:pt x="445792" y="0"/>
                          </a:lnTo>
                          <a:lnTo>
                            <a:pt x="1852896" y="591655"/>
                          </a:lnTo>
                          <a:lnTo>
                            <a:pt x="3357157" y="0"/>
                          </a:lnTo>
                          <a:lnTo>
                            <a:pt x="3577874" y="73572"/>
                          </a:lnTo>
                          <a:lnTo>
                            <a:pt x="2632585" y="448868"/>
                          </a:lnTo>
                          <a:lnTo>
                            <a:pt x="2625150" y="902607"/>
                          </a:lnTo>
                          <a:lnTo>
                            <a:pt x="3725019" y="1345324"/>
                          </a:lnTo>
                          <a:lnTo>
                            <a:pt x="3441240" y="1408386"/>
                          </a:lnTo>
                          <a:lnTo>
                            <a:pt x="1864688" y="746234"/>
                          </a:lnTo>
                          <a:lnTo>
                            <a:pt x="256605" y="1418896"/>
                          </a:lnTo>
                          <a:lnTo>
                            <a:pt x="0" y="1331097"/>
                          </a:lnTo>
                          <a:lnTo>
                            <a:pt x="1113454" y="903890"/>
                          </a:lnTo>
                          <a:cubicBezTo>
                            <a:pt x="1113454" y="760249"/>
                            <a:pt x="1102302" y="595586"/>
                            <a:pt x="1102302" y="451945"/>
                          </a:cubicBezTo>
                          <a:lnTo>
                            <a:pt x="183032" y="84081"/>
                          </a:lnTo>
                          <a:cubicBezTo>
                            <a:pt x="26317" y="21019"/>
                            <a:pt x="169019" y="77075"/>
                            <a:pt x="162012" y="73572"/>
                          </a:cubicBezTo>
                          <a:close/>
                        </a:path>
                      </a:pathLst>
                    </a:custGeom>
                    <a:solidFill>
                      <a:srgbClr val="8DA9DB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</p:grpSp>
            <p:grpSp>
              <p:nvGrpSpPr>
                <p:cNvPr id="3088" name="Google Shape;3088;p17"/>
                <p:cNvGrpSpPr/>
                <p:nvPr/>
              </p:nvGrpSpPr>
              <p:grpSpPr>
                <a:xfrm>
                  <a:off x="8676619" y="4967420"/>
                  <a:ext cx="393760" cy="218578"/>
                  <a:chOff x="7493876" y="2774731"/>
                  <a:chExt cx="1481958" cy="894622"/>
                </a:xfrm>
              </p:grpSpPr>
              <p:sp>
                <p:nvSpPr>
                  <p:cNvPr id="3089" name="Google Shape;3089;p17"/>
                  <p:cNvSpPr/>
                  <p:nvPr/>
                </p:nvSpPr>
                <p:spPr>
                  <a:xfrm>
                    <a:off x="7493876" y="3084399"/>
                    <a:ext cx="1481958" cy="584954"/>
                  </a:xfrm>
                  <a:custGeom>
                    <a:rect b="b" l="l" r="r" t="t"/>
                    <a:pathLst>
                      <a:path extrusionOk="0" h="3099826" w="8166683">
                        <a:moveTo>
                          <a:pt x="8165849" y="7337"/>
                        </a:moveTo>
                        <a:lnTo>
                          <a:pt x="8166683" y="1636654"/>
                        </a:lnTo>
                        <a:cubicBezTo>
                          <a:pt x="7917761" y="2728489"/>
                          <a:pt x="5475903" y="3100137"/>
                          <a:pt x="4116250" y="3099826"/>
                        </a:cubicBezTo>
                        <a:cubicBezTo>
                          <a:pt x="2756597" y="3099515"/>
                          <a:pt x="245424" y="2744647"/>
                          <a:pt x="8764" y="1634789"/>
                        </a:cubicBezTo>
                        <a:cubicBezTo>
                          <a:pt x="11928" y="1215900"/>
                          <a:pt x="-2713" y="418889"/>
                          <a:pt x="451" y="0"/>
                        </a:cubicBezTo>
                        <a:cubicBezTo>
                          <a:pt x="385485" y="953840"/>
                          <a:pt x="2700268" y="1437288"/>
                          <a:pt x="4061168" y="1438511"/>
                        </a:cubicBezTo>
                        <a:cubicBezTo>
                          <a:pt x="5422068" y="1439734"/>
                          <a:pt x="7793228" y="1089449"/>
                          <a:pt x="8165849" y="7337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B8C2C9"/>
                      </a:gs>
                      <a:gs pos="21000">
                        <a:schemeClr val="lt1"/>
                      </a:gs>
                      <a:gs pos="60000">
                        <a:srgbClr val="D6DCE0"/>
                      </a:gs>
                      <a:gs pos="100000">
                        <a:srgbClr val="B8C2C9"/>
                      </a:gs>
                    </a:gsLst>
                    <a:lin ang="0" scaled="0"/>
                  </a:gradFill>
                  <a:ln cap="flat" cmpd="sng" w="9525">
                    <a:solidFill>
                      <a:schemeClr val="dk1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FFFFFF"/>
                      </a:buClr>
                      <a:buSzPts val="1800"/>
                      <a:buFont typeface="Calibri"/>
                      <a:buNone/>
                    </a:pPr>
                    <a:r>
                      <a:rPr b="0" i="0" lang="en-US" sz="18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                   </a:t>
                    </a:r>
                    <a:endParaRPr/>
                  </a:p>
                </p:txBody>
              </p:sp>
              <p:sp>
                <p:nvSpPr>
                  <p:cNvPr id="3090" name="Google Shape;3090;p17"/>
                  <p:cNvSpPr/>
                  <p:nvPr/>
                </p:nvSpPr>
                <p:spPr>
                  <a:xfrm>
                    <a:off x="7494729" y="2774731"/>
                    <a:ext cx="1480163" cy="579140"/>
                  </a:xfrm>
                  <a:prstGeom prst="ellipse">
                    <a:avLst/>
                  </a:prstGeom>
                  <a:solidFill>
                    <a:srgbClr val="B8C2C9"/>
                  </a:solidFill>
                  <a:ln cap="flat" cmpd="sng" w="9525">
                    <a:solidFill>
                      <a:schemeClr val="dk1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FFFFFF"/>
                      </a:buClr>
                      <a:buSzPts val="1800"/>
                      <a:buFont typeface="Calibri"/>
                      <a:buNone/>
                    </a:pPr>
                    <a:r>
                      <a:rPr b="0" i="0" lang="en-US" sz="18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              </a:t>
                    </a:r>
                    <a:endParaRPr/>
                  </a:p>
                </p:txBody>
              </p:sp>
              <p:grpSp>
                <p:nvGrpSpPr>
                  <p:cNvPr id="3091" name="Google Shape;3091;p17"/>
                  <p:cNvGrpSpPr/>
                  <p:nvPr/>
                </p:nvGrpSpPr>
                <p:grpSpPr>
                  <a:xfrm>
                    <a:off x="7713663" y="2848339"/>
                    <a:ext cx="1042107" cy="425543"/>
                    <a:chOff x="7786941" y="2884917"/>
                    <a:chExt cx="897649" cy="353919"/>
                  </a:xfrm>
                </p:grpSpPr>
                <p:sp>
                  <p:nvSpPr>
                    <p:cNvPr id="3092" name="Google Shape;3092;p17"/>
                    <p:cNvSpPr/>
                    <p:nvPr/>
                  </p:nvSpPr>
                  <p:spPr>
                    <a:xfrm>
                      <a:off x="7811770" y="2884917"/>
                      <a:ext cx="849158" cy="198115"/>
                    </a:xfrm>
                    <a:custGeom>
                      <a:rect b="b" l="l" r="r" t="t"/>
                      <a:pathLst>
                        <a:path extrusionOk="0" h="1049866" w="4673016">
                          <a:moveTo>
                            <a:pt x="3756864" y="0"/>
                          </a:moveTo>
                          <a:lnTo>
                            <a:pt x="4673016" y="239402"/>
                          </a:lnTo>
                          <a:lnTo>
                            <a:pt x="3993931" y="541866"/>
                          </a:lnTo>
                          <a:lnTo>
                            <a:pt x="3815839" y="467710"/>
                          </a:lnTo>
                          <a:lnTo>
                            <a:pt x="2300598" y="1049866"/>
                          </a:lnTo>
                          <a:lnTo>
                            <a:pt x="912064" y="457200"/>
                          </a:lnTo>
                          <a:lnTo>
                            <a:pt x="624198" y="541866"/>
                          </a:lnTo>
                          <a:lnTo>
                            <a:pt x="0" y="275021"/>
                          </a:lnTo>
                          <a:lnTo>
                            <a:pt x="912064" y="16933"/>
                          </a:lnTo>
                          <a:lnTo>
                            <a:pt x="2323954" y="616023"/>
                          </a:lnTo>
                          <a:lnTo>
                            <a:pt x="3756864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093" name="Google Shape;3093;p17"/>
                    <p:cNvSpPr/>
                    <p:nvPr/>
                  </p:nvSpPr>
                  <p:spPr>
                    <a:xfrm>
                      <a:off x="8367548" y="3054383"/>
                      <a:ext cx="317042" cy="170569"/>
                    </a:xfrm>
                    <a:custGeom>
                      <a:rect b="b" l="l" r="r" t="t"/>
                      <a:pathLst>
                        <a:path extrusionOk="0" h="903890" w="1744718">
                          <a:moveTo>
                            <a:pt x="21021" y="0"/>
                          </a:moveTo>
                          <a:lnTo>
                            <a:pt x="1744718" y="693683"/>
                          </a:lnTo>
                          <a:lnTo>
                            <a:pt x="1145628" y="903890"/>
                          </a:lnTo>
                          <a:lnTo>
                            <a:pt x="0" y="451945"/>
                          </a:lnTo>
                          <a:lnTo>
                            <a:pt x="21021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094" name="Google Shape;3094;p17"/>
                    <p:cNvSpPr/>
                    <p:nvPr/>
                  </p:nvSpPr>
                  <p:spPr>
                    <a:xfrm>
                      <a:off x="7786941" y="3054383"/>
                      <a:ext cx="311312" cy="168585"/>
                    </a:xfrm>
                    <a:custGeom>
                      <a:rect b="b" l="l" r="r" t="t"/>
                      <a:pathLst>
                        <a:path extrusionOk="0" h="893380" w="1713187">
                          <a:moveTo>
                            <a:pt x="1702676" y="0"/>
                          </a:moveTo>
                          <a:lnTo>
                            <a:pt x="1713187" y="472966"/>
                          </a:lnTo>
                          <a:lnTo>
                            <a:pt x="578069" y="893380"/>
                          </a:lnTo>
                          <a:lnTo>
                            <a:pt x="0" y="693683"/>
                          </a:lnTo>
                          <a:lnTo>
                            <a:pt x="1702676" y="0"/>
                          </a:lnTo>
                          <a:close/>
                        </a:path>
                      </a:pathLst>
                    </a:custGeom>
                    <a:solidFill>
                      <a:srgbClr val="0000A8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095" name="Google Shape;3095;p17"/>
                    <p:cNvSpPr/>
                    <p:nvPr/>
                  </p:nvSpPr>
                  <p:spPr>
                    <a:xfrm>
                      <a:off x="7895013" y="2971083"/>
                      <a:ext cx="676892" cy="267753"/>
                    </a:xfrm>
                    <a:custGeom>
                      <a:rect b="b" l="l" r="r" t="t"/>
                      <a:pathLst>
                        <a:path extrusionOk="0" h="1418896" w="3725019">
                          <a:moveTo>
                            <a:pt x="162012" y="73572"/>
                          </a:moveTo>
                          <a:lnTo>
                            <a:pt x="445792" y="0"/>
                          </a:lnTo>
                          <a:lnTo>
                            <a:pt x="1852896" y="591655"/>
                          </a:lnTo>
                          <a:lnTo>
                            <a:pt x="3357157" y="0"/>
                          </a:lnTo>
                          <a:lnTo>
                            <a:pt x="3577874" y="73572"/>
                          </a:lnTo>
                          <a:lnTo>
                            <a:pt x="2632585" y="448868"/>
                          </a:lnTo>
                          <a:lnTo>
                            <a:pt x="2625150" y="902607"/>
                          </a:lnTo>
                          <a:lnTo>
                            <a:pt x="3725019" y="1345324"/>
                          </a:lnTo>
                          <a:lnTo>
                            <a:pt x="3441240" y="1408386"/>
                          </a:lnTo>
                          <a:lnTo>
                            <a:pt x="1864688" y="746234"/>
                          </a:lnTo>
                          <a:lnTo>
                            <a:pt x="256605" y="1418896"/>
                          </a:lnTo>
                          <a:lnTo>
                            <a:pt x="0" y="1331097"/>
                          </a:lnTo>
                          <a:lnTo>
                            <a:pt x="1113454" y="903890"/>
                          </a:lnTo>
                          <a:cubicBezTo>
                            <a:pt x="1113454" y="760249"/>
                            <a:pt x="1102302" y="595586"/>
                            <a:pt x="1102302" y="451945"/>
                          </a:cubicBezTo>
                          <a:lnTo>
                            <a:pt x="183032" y="84081"/>
                          </a:lnTo>
                          <a:cubicBezTo>
                            <a:pt x="26317" y="21019"/>
                            <a:pt x="169019" y="77075"/>
                            <a:pt x="162012" y="73572"/>
                          </a:cubicBezTo>
                          <a:close/>
                        </a:path>
                      </a:pathLst>
                    </a:custGeom>
                    <a:solidFill>
                      <a:srgbClr val="8DA9DB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</p:grpSp>
            <p:grpSp>
              <p:nvGrpSpPr>
                <p:cNvPr id="3096" name="Google Shape;3096;p17"/>
                <p:cNvGrpSpPr/>
                <p:nvPr/>
              </p:nvGrpSpPr>
              <p:grpSpPr>
                <a:xfrm>
                  <a:off x="8311520" y="5194433"/>
                  <a:ext cx="309740" cy="190838"/>
                  <a:chOff x="3668110" y="2448910"/>
                  <a:chExt cx="3794234" cy="2165130"/>
                </a:xfrm>
              </p:grpSpPr>
              <p:sp>
                <p:nvSpPr>
                  <p:cNvPr id="3097" name="Google Shape;3097;p17"/>
                  <p:cNvSpPr/>
                  <p:nvPr/>
                </p:nvSpPr>
                <p:spPr>
                  <a:xfrm>
                    <a:off x="3668110" y="3741409"/>
                    <a:ext cx="3780587" cy="872631"/>
                  </a:xfrm>
                  <a:prstGeom prst="rect">
                    <a:avLst/>
                  </a:prstGeom>
                  <a:gradFill>
                    <a:gsLst>
                      <a:gs pos="0">
                        <a:srgbClr val="B8C2C9"/>
                      </a:gs>
                      <a:gs pos="21000">
                        <a:schemeClr val="lt1"/>
                      </a:gs>
                      <a:gs pos="60000">
                        <a:srgbClr val="D6DCE0"/>
                      </a:gs>
                      <a:gs pos="100000">
                        <a:srgbClr val="B8C2C9"/>
                      </a:gs>
                    </a:gsLst>
                    <a:lin ang="0" scaled="0"/>
                  </a:gradFill>
                  <a:ln cap="flat" cmpd="sng" w="9525">
                    <a:solidFill>
                      <a:srgbClr val="31538F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098" name="Google Shape;3098;p17"/>
                  <p:cNvSpPr/>
                  <p:nvPr/>
                </p:nvSpPr>
                <p:spPr>
                  <a:xfrm>
                    <a:off x="3678620" y="2448910"/>
                    <a:ext cx="3783724" cy="1324303"/>
                  </a:xfrm>
                  <a:custGeom>
                    <a:rect b="b" l="l" r="r" t="t"/>
                    <a:pathLst>
                      <a:path extrusionOk="0" h="1324303" w="3783724">
                        <a:moveTo>
                          <a:pt x="0" y="1313793"/>
                        </a:moveTo>
                        <a:lnTo>
                          <a:pt x="0" y="1313793"/>
                        </a:lnTo>
                        <a:lnTo>
                          <a:pt x="252248" y="0"/>
                        </a:lnTo>
                        <a:lnTo>
                          <a:pt x="3415862" y="21020"/>
                        </a:lnTo>
                        <a:lnTo>
                          <a:pt x="3783724" y="1324303"/>
                        </a:lnTo>
                        <a:lnTo>
                          <a:pt x="0" y="1313793"/>
                        </a:lnTo>
                        <a:close/>
                      </a:path>
                    </a:pathLst>
                  </a:custGeom>
                  <a:solidFill>
                    <a:srgbClr val="B8C2C9"/>
                  </a:solidFill>
                  <a:ln cap="flat" cmpd="sng" w="9525">
                    <a:solidFill>
                      <a:schemeClr val="dk1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grpSp>
                <p:nvGrpSpPr>
                  <p:cNvPr id="3099" name="Google Shape;3099;p17"/>
                  <p:cNvGrpSpPr/>
                  <p:nvPr/>
                </p:nvGrpSpPr>
                <p:grpSpPr>
                  <a:xfrm>
                    <a:off x="3941378" y="2603243"/>
                    <a:ext cx="3202061" cy="1066110"/>
                    <a:chOff x="7939341" y="3037317"/>
                    <a:chExt cx="897649" cy="353919"/>
                  </a:xfrm>
                </p:grpSpPr>
                <p:sp>
                  <p:nvSpPr>
                    <p:cNvPr id="3100" name="Google Shape;3100;p17"/>
                    <p:cNvSpPr/>
                    <p:nvPr/>
                  </p:nvSpPr>
                  <p:spPr>
                    <a:xfrm>
                      <a:off x="7964170" y="3037317"/>
                      <a:ext cx="849158" cy="198115"/>
                    </a:xfrm>
                    <a:custGeom>
                      <a:rect b="b" l="l" r="r" t="t"/>
                      <a:pathLst>
                        <a:path extrusionOk="0" h="1049866" w="4673016">
                          <a:moveTo>
                            <a:pt x="3756864" y="0"/>
                          </a:moveTo>
                          <a:lnTo>
                            <a:pt x="4673016" y="239402"/>
                          </a:lnTo>
                          <a:lnTo>
                            <a:pt x="3993931" y="541866"/>
                          </a:lnTo>
                          <a:lnTo>
                            <a:pt x="3815839" y="467710"/>
                          </a:lnTo>
                          <a:lnTo>
                            <a:pt x="2300598" y="1049866"/>
                          </a:lnTo>
                          <a:lnTo>
                            <a:pt x="912064" y="457200"/>
                          </a:lnTo>
                          <a:lnTo>
                            <a:pt x="624198" y="541866"/>
                          </a:lnTo>
                          <a:lnTo>
                            <a:pt x="0" y="275021"/>
                          </a:lnTo>
                          <a:lnTo>
                            <a:pt x="912064" y="16933"/>
                          </a:lnTo>
                          <a:lnTo>
                            <a:pt x="2323954" y="616023"/>
                          </a:lnTo>
                          <a:lnTo>
                            <a:pt x="3756864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101" name="Google Shape;3101;p17"/>
                    <p:cNvSpPr/>
                    <p:nvPr/>
                  </p:nvSpPr>
                  <p:spPr>
                    <a:xfrm>
                      <a:off x="8519948" y="3206783"/>
                      <a:ext cx="317042" cy="170569"/>
                    </a:xfrm>
                    <a:custGeom>
                      <a:rect b="b" l="l" r="r" t="t"/>
                      <a:pathLst>
                        <a:path extrusionOk="0" h="903890" w="1744718">
                          <a:moveTo>
                            <a:pt x="21021" y="0"/>
                          </a:moveTo>
                          <a:lnTo>
                            <a:pt x="1744718" y="693683"/>
                          </a:lnTo>
                          <a:lnTo>
                            <a:pt x="1145628" y="903890"/>
                          </a:lnTo>
                          <a:lnTo>
                            <a:pt x="0" y="451945"/>
                          </a:lnTo>
                          <a:lnTo>
                            <a:pt x="21021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102" name="Google Shape;3102;p17"/>
                    <p:cNvSpPr/>
                    <p:nvPr/>
                  </p:nvSpPr>
                  <p:spPr>
                    <a:xfrm>
                      <a:off x="7939341" y="3206783"/>
                      <a:ext cx="311312" cy="168585"/>
                    </a:xfrm>
                    <a:custGeom>
                      <a:rect b="b" l="l" r="r" t="t"/>
                      <a:pathLst>
                        <a:path extrusionOk="0" h="893380" w="1713187">
                          <a:moveTo>
                            <a:pt x="1702676" y="0"/>
                          </a:moveTo>
                          <a:lnTo>
                            <a:pt x="1713187" y="472966"/>
                          </a:lnTo>
                          <a:lnTo>
                            <a:pt x="578069" y="893380"/>
                          </a:lnTo>
                          <a:lnTo>
                            <a:pt x="0" y="693683"/>
                          </a:lnTo>
                          <a:lnTo>
                            <a:pt x="1702676" y="0"/>
                          </a:lnTo>
                          <a:close/>
                        </a:path>
                      </a:pathLst>
                    </a:custGeom>
                    <a:solidFill>
                      <a:srgbClr val="0000A8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103" name="Google Shape;3103;p17"/>
                    <p:cNvSpPr/>
                    <p:nvPr/>
                  </p:nvSpPr>
                  <p:spPr>
                    <a:xfrm>
                      <a:off x="8047413" y="3123483"/>
                      <a:ext cx="676892" cy="267753"/>
                    </a:xfrm>
                    <a:custGeom>
                      <a:rect b="b" l="l" r="r" t="t"/>
                      <a:pathLst>
                        <a:path extrusionOk="0" h="1418896" w="3725019">
                          <a:moveTo>
                            <a:pt x="162012" y="73572"/>
                          </a:moveTo>
                          <a:lnTo>
                            <a:pt x="445792" y="0"/>
                          </a:lnTo>
                          <a:lnTo>
                            <a:pt x="1852896" y="591655"/>
                          </a:lnTo>
                          <a:lnTo>
                            <a:pt x="3357157" y="0"/>
                          </a:lnTo>
                          <a:lnTo>
                            <a:pt x="3577874" y="73572"/>
                          </a:lnTo>
                          <a:lnTo>
                            <a:pt x="2632585" y="448868"/>
                          </a:lnTo>
                          <a:lnTo>
                            <a:pt x="2625150" y="902607"/>
                          </a:lnTo>
                          <a:lnTo>
                            <a:pt x="3725019" y="1345324"/>
                          </a:lnTo>
                          <a:lnTo>
                            <a:pt x="3441240" y="1408386"/>
                          </a:lnTo>
                          <a:lnTo>
                            <a:pt x="1864688" y="746234"/>
                          </a:lnTo>
                          <a:lnTo>
                            <a:pt x="256605" y="1418896"/>
                          </a:lnTo>
                          <a:lnTo>
                            <a:pt x="0" y="1331097"/>
                          </a:lnTo>
                          <a:lnTo>
                            <a:pt x="1113454" y="903890"/>
                          </a:lnTo>
                          <a:cubicBezTo>
                            <a:pt x="1113454" y="760249"/>
                            <a:pt x="1102302" y="595586"/>
                            <a:pt x="1102302" y="451945"/>
                          </a:cubicBezTo>
                          <a:lnTo>
                            <a:pt x="183032" y="84081"/>
                          </a:lnTo>
                          <a:cubicBezTo>
                            <a:pt x="26317" y="21019"/>
                            <a:pt x="169019" y="77075"/>
                            <a:pt x="162012" y="73572"/>
                          </a:cubicBezTo>
                          <a:close/>
                        </a:path>
                      </a:pathLst>
                    </a:custGeom>
                    <a:solidFill>
                      <a:srgbClr val="8DA9DB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</p:grpSp>
            <p:grpSp>
              <p:nvGrpSpPr>
                <p:cNvPr id="3104" name="Google Shape;3104;p17"/>
                <p:cNvGrpSpPr/>
                <p:nvPr/>
              </p:nvGrpSpPr>
              <p:grpSpPr>
                <a:xfrm>
                  <a:off x="9247893" y="4775686"/>
                  <a:ext cx="393760" cy="218578"/>
                  <a:chOff x="7493876" y="2774731"/>
                  <a:chExt cx="1481958" cy="894622"/>
                </a:xfrm>
              </p:grpSpPr>
              <p:sp>
                <p:nvSpPr>
                  <p:cNvPr id="3105" name="Google Shape;3105;p17"/>
                  <p:cNvSpPr/>
                  <p:nvPr/>
                </p:nvSpPr>
                <p:spPr>
                  <a:xfrm>
                    <a:off x="7493876" y="3084399"/>
                    <a:ext cx="1481958" cy="584954"/>
                  </a:xfrm>
                  <a:custGeom>
                    <a:rect b="b" l="l" r="r" t="t"/>
                    <a:pathLst>
                      <a:path extrusionOk="0" h="3099826" w="8166683">
                        <a:moveTo>
                          <a:pt x="8165849" y="7337"/>
                        </a:moveTo>
                        <a:lnTo>
                          <a:pt x="8166683" y="1636654"/>
                        </a:lnTo>
                        <a:cubicBezTo>
                          <a:pt x="7917761" y="2728489"/>
                          <a:pt x="5475903" y="3100137"/>
                          <a:pt x="4116250" y="3099826"/>
                        </a:cubicBezTo>
                        <a:cubicBezTo>
                          <a:pt x="2756597" y="3099515"/>
                          <a:pt x="245424" y="2744647"/>
                          <a:pt x="8764" y="1634789"/>
                        </a:cubicBezTo>
                        <a:cubicBezTo>
                          <a:pt x="11928" y="1215900"/>
                          <a:pt x="-2713" y="418889"/>
                          <a:pt x="451" y="0"/>
                        </a:cubicBezTo>
                        <a:cubicBezTo>
                          <a:pt x="385485" y="953840"/>
                          <a:pt x="2700268" y="1437288"/>
                          <a:pt x="4061168" y="1438511"/>
                        </a:cubicBezTo>
                        <a:cubicBezTo>
                          <a:pt x="5422068" y="1439734"/>
                          <a:pt x="7793228" y="1089449"/>
                          <a:pt x="8165849" y="7337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B8C2C9"/>
                      </a:gs>
                      <a:gs pos="21000">
                        <a:schemeClr val="lt1"/>
                      </a:gs>
                      <a:gs pos="60000">
                        <a:srgbClr val="D6DCE0"/>
                      </a:gs>
                      <a:gs pos="100000">
                        <a:srgbClr val="B8C2C9"/>
                      </a:gs>
                    </a:gsLst>
                    <a:lin ang="0" scaled="0"/>
                  </a:gradFill>
                  <a:ln cap="flat" cmpd="sng" w="9525">
                    <a:solidFill>
                      <a:schemeClr val="dk1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FFFFFF"/>
                      </a:buClr>
                      <a:buSzPts val="1800"/>
                      <a:buFont typeface="Calibri"/>
                      <a:buNone/>
                    </a:pPr>
                    <a:r>
                      <a:rPr b="0" i="0" lang="en-US" sz="18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                   </a:t>
                    </a:r>
                    <a:endParaRPr/>
                  </a:p>
                </p:txBody>
              </p:sp>
              <p:sp>
                <p:nvSpPr>
                  <p:cNvPr id="3106" name="Google Shape;3106;p17"/>
                  <p:cNvSpPr/>
                  <p:nvPr/>
                </p:nvSpPr>
                <p:spPr>
                  <a:xfrm>
                    <a:off x="7494729" y="2774731"/>
                    <a:ext cx="1480163" cy="579140"/>
                  </a:xfrm>
                  <a:prstGeom prst="ellipse">
                    <a:avLst/>
                  </a:prstGeom>
                  <a:solidFill>
                    <a:srgbClr val="B8C2C9"/>
                  </a:solidFill>
                  <a:ln cap="flat" cmpd="sng" w="9525">
                    <a:solidFill>
                      <a:schemeClr val="dk1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FFFFFF"/>
                      </a:buClr>
                      <a:buSzPts val="1800"/>
                      <a:buFont typeface="Calibri"/>
                      <a:buNone/>
                    </a:pPr>
                    <a:r>
                      <a:rPr b="0" i="0" lang="en-US" sz="18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              </a:t>
                    </a:r>
                    <a:endParaRPr/>
                  </a:p>
                </p:txBody>
              </p:sp>
              <p:grpSp>
                <p:nvGrpSpPr>
                  <p:cNvPr id="3107" name="Google Shape;3107;p17"/>
                  <p:cNvGrpSpPr/>
                  <p:nvPr/>
                </p:nvGrpSpPr>
                <p:grpSpPr>
                  <a:xfrm>
                    <a:off x="7713663" y="2848339"/>
                    <a:ext cx="1042107" cy="425543"/>
                    <a:chOff x="7786941" y="2884917"/>
                    <a:chExt cx="897649" cy="353919"/>
                  </a:xfrm>
                </p:grpSpPr>
                <p:sp>
                  <p:nvSpPr>
                    <p:cNvPr id="3108" name="Google Shape;3108;p17"/>
                    <p:cNvSpPr/>
                    <p:nvPr/>
                  </p:nvSpPr>
                  <p:spPr>
                    <a:xfrm>
                      <a:off x="7811770" y="2884917"/>
                      <a:ext cx="849158" cy="198115"/>
                    </a:xfrm>
                    <a:custGeom>
                      <a:rect b="b" l="l" r="r" t="t"/>
                      <a:pathLst>
                        <a:path extrusionOk="0" h="1049866" w="4673016">
                          <a:moveTo>
                            <a:pt x="3756864" y="0"/>
                          </a:moveTo>
                          <a:lnTo>
                            <a:pt x="4673016" y="239402"/>
                          </a:lnTo>
                          <a:lnTo>
                            <a:pt x="3993931" y="541866"/>
                          </a:lnTo>
                          <a:lnTo>
                            <a:pt x="3815839" y="467710"/>
                          </a:lnTo>
                          <a:lnTo>
                            <a:pt x="2300598" y="1049866"/>
                          </a:lnTo>
                          <a:lnTo>
                            <a:pt x="912064" y="457200"/>
                          </a:lnTo>
                          <a:lnTo>
                            <a:pt x="624198" y="541866"/>
                          </a:lnTo>
                          <a:lnTo>
                            <a:pt x="0" y="275021"/>
                          </a:lnTo>
                          <a:lnTo>
                            <a:pt x="912064" y="16933"/>
                          </a:lnTo>
                          <a:lnTo>
                            <a:pt x="2323954" y="616023"/>
                          </a:lnTo>
                          <a:lnTo>
                            <a:pt x="3756864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109" name="Google Shape;3109;p17"/>
                    <p:cNvSpPr/>
                    <p:nvPr/>
                  </p:nvSpPr>
                  <p:spPr>
                    <a:xfrm>
                      <a:off x="8367548" y="3054383"/>
                      <a:ext cx="317042" cy="170569"/>
                    </a:xfrm>
                    <a:custGeom>
                      <a:rect b="b" l="l" r="r" t="t"/>
                      <a:pathLst>
                        <a:path extrusionOk="0" h="903890" w="1744718">
                          <a:moveTo>
                            <a:pt x="21021" y="0"/>
                          </a:moveTo>
                          <a:lnTo>
                            <a:pt x="1744718" y="693683"/>
                          </a:lnTo>
                          <a:lnTo>
                            <a:pt x="1145628" y="903890"/>
                          </a:lnTo>
                          <a:lnTo>
                            <a:pt x="0" y="451945"/>
                          </a:lnTo>
                          <a:lnTo>
                            <a:pt x="21021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110" name="Google Shape;3110;p17"/>
                    <p:cNvSpPr/>
                    <p:nvPr/>
                  </p:nvSpPr>
                  <p:spPr>
                    <a:xfrm>
                      <a:off x="7786941" y="3054383"/>
                      <a:ext cx="311312" cy="168585"/>
                    </a:xfrm>
                    <a:custGeom>
                      <a:rect b="b" l="l" r="r" t="t"/>
                      <a:pathLst>
                        <a:path extrusionOk="0" h="893380" w="1713187">
                          <a:moveTo>
                            <a:pt x="1702676" y="0"/>
                          </a:moveTo>
                          <a:lnTo>
                            <a:pt x="1713187" y="472966"/>
                          </a:lnTo>
                          <a:lnTo>
                            <a:pt x="578069" y="893380"/>
                          </a:lnTo>
                          <a:lnTo>
                            <a:pt x="0" y="693683"/>
                          </a:lnTo>
                          <a:lnTo>
                            <a:pt x="1702676" y="0"/>
                          </a:lnTo>
                          <a:close/>
                        </a:path>
                      </a:pathLst>
                    </a:custGeom>
                    <a:solidFill>
                      <a:srgbClr val="0000A8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111" name="Google Shape;3111;p17"/>
                    <p:cNvSpPr/>
                    <p:nvPr/>
                  </p:nvSpPr>
                  <p:spPr>
                    <a:xfrm>
                      <a:off x="7895013" y="2971083"/>
                      <a:ext cx="676892" cy="267753"/>
                    </a:xfrm>
                    <a:custGeom>
                      <a:rect b="b" l="l" r="r" t="t"/>
                      <a:pathLst>
                        <a:path extrusionOk="0" h="1418896" w="3725019">
                          <a:moveTo>
                            <a:pt x="162012" y="73572"/>
                          </a:moveTo>
                          <a:lnTo>
                            <a:pt x="445792" y="0"/>
                          </a:lnTo>
                          <a:lnTo>
                            <a:pt x="1852896" y="591655"/>
                          </a:lnTo>
                          <a:lnTo>
                            <a:pt x="3357157" y="0"/>
                          </a:lnTo>
                          <a:lnTo>
                            <a:pt x="3577874" y="73572"/>
                          </a:lnTo>
                          <a:lnTo>
                            <a:pt x="2632585" y="448868"/>
                          </a:lnTo>
                          <a:lnTo>
                            <a:pt x="2625150" y="902607"/>
                          </a:lnTo>
                          <a:lnTo>
                            <a:pt x="3725019" y="1345324"/>
                          </a:lnTo>
                          <a:lnTo>
                            <a:pt x="3441240" y="1408386"/>
                          </a:lnTo>
                          <a:lnTo>
                            <a:pt x="1864688" y="746234"/>
                          </a:lnTo>
                          <a:lnTo>
                            <a:pt x="256605" y="1418896"/>
                          </a:lnTo>
                          <a:lnTo>
                            <a:pt x="0" y="1331097"/>
                          </a:lnTo>
                          <a:lnTo>
                            <a:pt x="1113454" y="903890"/>
                          </a:lnTo>
                          <a:cubicBezTo>
                            <a:pt x="1113454" y="760249"/>
                            <a:pt x="1102302" y="595586"/>
                            <a:pt x="1102302" y="451945"/>
                          </a:cubicBezTo>
                          <a:lnTo>
                            <a:pt x="183032" y="84081"/>
                          </a:lnTo>
                          <a:cubicBezTo>
                            <a:pt x="26317" y="21019"/>
                            <a:pt x="169019" y="77075"/>
                            <a:pt x="162012" y="73572"/>
                          </a:cubicBezTo>
                          <a:close/>
                        </a:path>
                      </a:pathLst>
                    </a:custGeom>
                    <a:solidFill>
                      <a:srgbClr val="8DA9DB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</p:grpSp>
            <p:pic>
              <p:nvPicPr>
                <p:cNvPr descr="antenna_stylized" id="3112" name="Google Shape;3112;p17"/>
                <p:cNvPicPr preferRelativeResize="0"/>
                <p:nvPr/>
              </p:nvPicPr>
              <p:blipFill rotWithShape="1">
                <a:blip r:embed="rId23">
                  <a:alphaModFix/>
                </a:blip>
                <a:srcRect b="0" l="0" r="0" t="0"/>
                <a:stretch/>
              </p:blipFill>
              <p:spPr>
                <a:xfrm>
                  <a:off x="9201681" y="5852809"/>
                  <a:ext cx="307702" cy="168813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antenna_stylized" id="3113" name="Google Shape;3113;p17"/>
                <p:cNvPicPr preferRelativeResize="0"/>
                <p:nvPr/>
              </p:nvPicPr>
              <p:blipFill rotWithShape="1">
                <a:blip r:embed="rId23">
                  <a:alphaModFix/>
                </a:blip>
                <a:srcRect b="0" l="0" r="0" t="0"/>
                <a:stretch/>
              </p:blipFill>
              <p:spPr>
                <a:xfrm>
                  <a:off x="9534746" y="5795138"/>
                  <a:ext cx="316707" cy="138962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grpSp>
          <p:nvGrpSpPr>
            <p:cNvPr id="3114" name="Google Shape;3114;p17"/>
            <p:cNvGrpSpPr/>
            <p:nvPr/>
          </p:nvGrpSpPr>
          <p:grpSpPr>
            <a:xfrm>
              <a:off x="10925982" y="4188911"/>
              <a:ext cx="657413" cy="451816"/>
              <a:chOff x="10925982" y="4188911"/>
              <a:chExt cx="657413" cy="451816"/>
            </a:xfrm>
          </p:grpSpPr>
          <p:grpSp>
            <p:nvGrpSpPr>
              <p:cNvPr id="3115" name="Google Shape;3115;p17"/>
              <p:cNvGrpSpPr/>
              <p:nvPr/>
            </p:nvGrpSpPr>
            <p:grpSpPr>
              <a:xfrm>
                <a:off x="11093556" y="4188911"/>
                <a:ext cx="489839" cy="451816"/>
                <a:chOff x="5103720" y="2693365"/>
                <a:chExt cx="611650" cy="414788"/>
              </a:xfrm>
            </p:grpSpPr>
            <p:cxnSp>
              <p:nvCxnSpPr>
                <p:cNvPr id="3116" name="Google Shape;3116;p17"/>
                <p:cNvCxnSpPr/>
                <p:nvPr/>
              </p:nvCxnSpPr>
              <p:spPr>
                <a:xfrm>
                  <a:off x="5103720" y="2914214"/>
                  <a:ext cx="232559" cy="0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grpSp>
              <p:nvGrpSpPr>
                <p:cNvPr id="3117" name="Google Shape;3117;p17"/>
                <p:cNvGrpSpPr/>
                <p:nvPr/>
              </p:nvGrpSpPr>
              <p:grpSpPr>
                <a:xfrm>
                  <a:off x="5275406" y="2693365"/>
                  <a:ext cx="439964" cy="414788"/>
                  <a:chOff x="5275406" y="2711455"/>
                  <a:chExt cx="452949" cy="405518"/>
                </a:xfrm>
              </p:grpSpPr>
              <p:pic>
                <p:nvPicPr>
                  <p:cNvPr descr="server_rack.png" id="3118" name="Google Shape;3118;p17"/>
                  <p:cNvPicPr preferRelativeResize="0"/>
                  <p:nvPr/>
                </p:nvPicPr>
                <p:blipFill rotWithShape="1">
                  <a:blip r:embed="rId21">
                    <a:alphaModFix/>
                  </a:blip>
                  <a:srcRect b="0" l="0" r="0" t="0"/>
                  <a:stretch/>
                </p:blipFill>
                <p:spPr>
                  <a:xfrm>
                    <a:off x="5537367" y="2770786"/>
                    <a:ext cx="190988" cy="313366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descr="server_rack.png" id="3119" name="Google Shape;3119;p17"/>
                  <p:cNvPicPr preferRelativeResize="0"/>
                  <p:nvPr/>
                </p:nvPicPr>
                <p:blipFill rotWithShape="1">
                  <a:blip r:embed="rId21">
                    <a:alphaModFix/>
                  </a:blip>
                  <a:srcRect b="0" l="0" r="0" t="0"/>
                  <a:stretch/>
                </p:blipFill>
                <p:spPr>
                  <a:xfrm>
                    <a:off x="5275406" y="2764002"/>
                    <a:ext cx="190988" cy="313366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descr="server_rack.png" id="3120" name="Google Shape;3120;p17"/>
                  <p:cNvPicPr preferRelativeResize="0"/>
                  <p:nvPr/>
                </p:nvPicPr>
                <p:blipFill rotWithShape="1">
                  <a:blip r:embed="rId21">
                    <a:alphaModFix/>
                  </a:blip>
                  <a:srcRect b="0" l="0" r="0" t="0"/>
                  <a:stretch/>
                </p:blipFill>
                <p:spPr>
                  <a:xfrm>
                    <a:off x="5385676" y="2711455"/>
                    <a:ext cx="247152" cy="40551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</p:grpSp>
          <p:grpSp>
            <p:nvGrpSpPr>
              <p:cNvPr id="3121" name="Google Shape;3121;p17"/>
              <p:cNvGrpSpPr/>
              <p:nvPr/>
            </p:nvGrpSpPr>
            <p:grpSpPr>
              <a:xfrm>
                <a:off x="10925982" y="4369125"/>
                <a:ext cx="228295" cy="120400"/>
                <a:chOff x="7493876" y="2774731"/>
                <a:chExt cx="1481958" cy="894622"/>
              </a:xfrm>
            </p:grpSpPr>
            <p:sp>
              <p:nvSpPr>
                <p:cNvPr id="3122" name="Google Shape;3122;p17"/>
                <p:cNvSpPr/>
                <p:nvPr/>
              </p:nvSpPr>
              <p:spPr>
                <a:xfrm>
                  <a:off x="7493876" y="3084399"/>
                  <a:ext cx="1481958" cy="584954"/>
                </a:xfrm>
                <a:custGeom>
                  <a:rect b="b" l="l" r="r" t="t"/>
                  <a:pathLst>
                    <a:path extrusionOk="0" h="3099826" w="8166683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lt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cap="flat" cmpd="sng" w="9525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800"/>
                    <a:buFont typeface="Calibri"/>
                    <a:buNone/>
                  </a:pPr>
                  <a:r>
                    <a:rPr b="0" i="0" lang="en-US" sz="1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                   </a:t>
                  </a:r>
                  <a:endParaRPr/>
                </a:p>
              </p:txBody>
            </p:sp>
            <p:sp>
              <p:nvSpPr>
                <p:cNvPr id="3123" name="Google Shape;3123;p17"/>
                <p:cNvSpPr/>
                <p:nvPr/>
              </p:nvSpPr>
              <p:spPr>
                <a:xfrm>
                  <a:off x="7494729" y="2774731"/>
                  <a:ext cx="1480163" cy="579140"/>
                </a:xfrm>
                <a:prstGeom prst="ellipse">
                  <a:avLst/>
                </a:prstGeom>
                <a:solidFill>
                  <a:srgbClr val="B8C2C9"/>
                </a:solidFill>
                <a:ln cap="flat" cmpd="sng" w="9525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800"/>
                    <a:buFont typeface="Calibri"/>
                    <a:buNone/>
                  </a:pPr>
                  <a:r>
                    <a:rPr b="0" i="0" lang="en-US" sz="1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              </a:t>
                  </a:r>
                  <a:endParaRPr/>
                </a:p>
              </p:txBody>
            </p:sp>
            <p:grpSp>
              <p:nvGrpSpPr>
                <p:cNvPr id="3124" name="Google Shape;3124;p17"/>
                <p:cNvGrpSpPr/>
                <p:nvPr/>
              </p:nvGrpSpPr>
              <p:grpSpPr>
                <a:xfrm>
                  <a:off x="7713663" y="2848339"/>
                  <a:ext cx="1042107" cy="425543"/>
                  <a:chOff x="7786941" y="2884917"/>
                  <a:chExt cx="897649" cy="353919"/>
                </a:xfrm>
              </p:grpSpPr>
              <p:sp>
                <p:nvSpPr>
                  <p:cNvPr id="3125" name="Google Shape;3125;p17"/>
                  <p:cNvSpPr/>
                  <p:nvPr/>
                </p:nvSpPr>
                <p:spPr>
                  <a:xfrm>
                    <a:off x="7811770" y="2884917"/>
                    <a:ext cx="849158" cy="198115"/>
                  </a:xfrm>
                  <a:custGeom>
                    <a:rect b="b" l="l" r="r" t="t"/>
                    <a:pathLst>
                      <a:path extrusionOk="0" h="1049866" w="467301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126" name="Google Shape;3126;p17"/>
                  <p:cNvSpPr/>
                  <p:nvPr/>
                </p:nvSpPr>
                <p:spPr>
                  <a:xfrm>
                    <a:off x="8367548" y="3054383"/>
                    <a:ext cx="317042" cy="170569"/>
                  </a:xfrm>
                  <a:custGeom>
                    <a:rect b="b" l="l" r="r" t="t"/>
                    <a:pathLst>
                      <a:path extrusionOk="0" h="903890" w="1744718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127" name="Google Shape;3127;p17"/>
                  <p:cNvSpPr/>
                  <p:nvPr/>
                </p:nvSpPr>
                <p:spPr>
                  <a:xfrm>
                    <a:off x="7786941" y="3054383"/>
                    <a:ext cx="311312" cy="168585"/>
                  </a:xfrm>
                  <a:custGeom>
                    <a:rect b="b" l="l" r="r" t="t"/>
                    <a:pathLst>
                      <a:path extrusionOk="0" h="893380" w="1713187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128" name="Google Shape;3128;p17"/>
                  <p:cNvSpPr/>
                  <p:nvPr/>
                </p:nvSpPr>
                <p:spPr>
                  <a:xfrm>
                    <a:off x="7895013" y="2971083"/>
                    <a:ext cx="676892" cy="267753"/>
                  </a:xfrm>
                  <a:custGeom>
                    <a:rect b="b" l="l" r="r" t="t"/>
                    <a:pathLst>
                      <a:path extrusionOk="0" h="1418896" w="3725019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rgbClr val="8DA9DB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</p:grpSp>
      <p:grpSp>
        <p:nvGrpSpPr>
          <p:cNvPr id="3129" name="Google Shape;3129;p17"/>
          <p:cNvGrpSpPr/>
          <p:nvPr/>
        </p:nvGrpSpPr>
        <p:grpSpPr>
          <a:xfrm>
            <a:off x="8694912" y="1702617"/>
            <a:ext cx="2658888" cy="2831440"/>
            <a:chOff x="17449127" y="2067553"/>
            <a:chExt cx="2658888" cy="2831440"/>
          </a:xfrm>
        </p:grpSpPr>
        <p:sp>
          <p:nvSpPr>
            <p:cNvPr id="3130" name="Google Shape;3130;p17"/>
            <p:cNvSpPr/>
            <p:nvPr/>
          </p:nvSpPr>
          <p:spPr>
            <a:xfrm>
              <a:off x="18054808" y="2067553"/>
              <a:ext cx="2053207" cy="1399514"/>
            </a:xfrm>
            <a:prstGeom prst="ellipse">
              <a:avLst/>
            </a:prstGeom>
            <a:noFill/>
            <a:ln cap="flat" cmpd="sng" w="28575">
              <a:solidFill>
                <a:srgbClr val="C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31" name="Google Shape;3131;p17"/>
            <p:cNvSpPr/>
            <p:nvPr/>
          </p:nvSpPr>
          <p:spPr>
            <a:xfrm>
              <a:off x="17449127" y="3391110"/>
              <a:ext cx="2173774" cy="1507883"/>
            </a:xfrm>
            <a:prstGeom prst="ellipse">
              <a:avLst/>
            </a:prstGeom>
            <a:noFill/>
            <a:ln cap="flat" cmpd="sng" w="28575">
              <a:solidFill>
                <a:srgbClr val="C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132" name="Google Shape;3132;p17"/>
          <p:cNvSpPr/>
          <p:nvPr/>
        </p:nvSpPr>
        <p:spPr>
          <a:xfrm>
            <a:off x="807652" y="1884278"/>
            <a:ext cx="5787853" cy="2921876"/>
          </a:xfrm>
          <a:prstGeom prst="rect">
            <a:avLst/>
          </a:prstGeom>
          <a:solidFill>
            <a:schemeClr val="lt1">
              <a:alpha val="72941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33" name="Google Shape;3133;p17"/>
          <p:cNvSpPr/>
          <p:nvPr/>
        </p:nvSpPr>
        <p:spPr>
          <a:xfrm>
            <a:off x="7157545" y="1523999"/>
            <a:ext cx="4550979" cy="4897821"/>
          </a:xfrm>
          <a:custGeom>
            <a:rect b="b" l="l" r="r" t="t"/>
            <a:pathLst>
              <a:path extrusionOk="0" h="4897821" w="4550979">
                <a:moveTo>
                  <a:pt x="21020" y="178677"/>
                </a:moveTo>
                <a:cubicBezTo>
                  <a:pt x="1030013" y="42043"/>
                  <a:pt x="1453930" y="54304"/>
                  <a:pt x="2270234" y="0"/>
                </a:cubicBezTo>
                <a:cubicBezTo>
                  <a:pt x="2291255" y="476469"/>
                  <a:pt x="1902372" y="963447"/>
                  <a:pt x="2333296" y="1429406"/>
                </a:cubicBezTo>
                <a:lnTo>
                  <a:pt x="1587062" y="1881352"/>
                </a:lnTo>
                <a:lnTo>
                  <a:pt x="1450427" y="2427889"/>
                </a:lnTo>
                <a:cubicBezTo>
                  <a:pt x="1681655" y="2998951"/>
                  <a:pt x="2312276" y="3139089"/>
                  <a:pt x="3026979" y="3048000"/>
                </a:cubicBezTo>
                <a:lnTo>
                  <a:pt x="3499945" y="2827283"/>
                </a:lnTo>
                <a:lnTo>
                  <a:pt x="3699641" y="2554013"/>
                </a:lnTo>
                <a:lnTo>
                  <a:pt x="3720662" y="2217683"/>
                </a:lnTo>
                <a:lnTo>
                  <a:pt x="3678621" y="2017986"/>
                </a:lnTo>
                <a:lnTo>
                  <a:pt x="3584027" y="1839310"/>
                </a:lnTo>
                <a:lnTo>
                  <a:pt x="3342289" y="1681655"/>
                </a:lnTo>
                <a:lnTo>
                  <a:pt x="4393324" y="1545021"/>
                </a:lnTo>
                <a:lnTo>
                  <a:pt x="4550979" y="2879834"/>
                </a:lnTo>
                <a:lnTo>
                  <a:pt x="4403834" y="4519448"/>
                </a:lnTo>
                <a:lnTo>
                  <a:pt x="3394841" y="4897821"/>
                </a:lnTo>
                <a:lnTo>
                  <a:pt x="0" y="4855779"/>
                </a:lnTo>
                <a:cubicBezTo>
                  <a:pt x="7007" y="3296745"/>
                  <a:pt x="14013" y="1737711"/>
                  <a:pt x="21020" y="178677"/>
                </a:cubicBezTo>
                <a:close/>
              </a:path>
            </a:pathLst>
          </a:custGeom>
          <a:solidFill>
            <a:schemeClr val="lt1">
              <a:alpha val="7098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34" name="Google Shape;3134;p17"/>
          <p:cNvSpPr txBox="1"/>
          <p:nvPr>
            <p:ph idx="12" type="sldNum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Introduction: 1-</a:t>
            </a: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9" name="Shape 3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0" name="Google Shape;3140;p18"/>
          <p:cNvSpPr/>
          <p:nvPr/>
        </p:nvSpPr>
        <p:spPr>
          <a:xfrm>
            <a:off x="7439074" y="3553079"/>
            <a:ext cx="986999" cy="669622"/>
          </a:xfrm>
          <a:prstGeom prst="rect">
            <a:avLst/>
          </a:prstGeom>
          <a:solidFill>
            <a:srgbClr val="9CDFF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1" name="Google Shape;3141;p18"/>
          <p:cNvSpPr txBox="1"/>
          <p:nvPr>
            <p:ph type="title"/>
          </p:nvPr>
        </p:nvSpPr>
        <p:spPr>
          <a:xfrm>
            <a:off x="848710" y="273146"/>
            <a:ext cx="10515600" cy="8946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4800"/>
              <a:buFont typeface="Calibri"/>
              <a:buNone/>
            </a:pPr>
            <a:r>
              <a:rPr b="0" lang="en-US" sz="4800"/>
              <a:t>Access networks and physical media</a:t>
            </a:r>
            <a:endParaRPr b="0" sz="4800"/>
          </a:p>
        </p:txBody>
      </p:sp>
      <p:sp>
        <p:nvSpPr>
          <p:cNvPr id="3142" name="Google Shape;3142;p18"/>
          <p:cNvSpPr/>
          <p:nvPr/>
        </p:nvSpPr>
        <p:spPr>
          <a:xfrm>
            <a:off x="8985188" y="3065778"/>
            <a:ext cx="1124807" cy="1337915"/>
          </a:xfrm>
          <a:custGeom>
            <a:rect b="b" l="l" r="r" t="t"/>
            <a:pathLst>
              <a:path extrusionOk="0" h="1800235" w="1549812">
                <a:moveTo>
                  <a:pt x="343858" y="616342"/>
                </a:moveTo>
                <a:cubicBezTo>
                  <a:pt x="219011" y="776579"/>
                  <a:pt x="109545" y="812281"/>
                  <a:pt x="71474" y="993617"/>
                </a:cubicBezTo>
                <a:cubicBezTo>
                  <a:pt x="33403" y="1174953"/>
                  <a:pt x="-89757" y="1561356"/>
                  <a:pt x="115432" y="1704358"/>
                </a:cubicBezTo>
                <a:cubicBezTo>
                  <a:pt x="320621" y="1847360"/>
                  <a:pt x="1156371" y="1810039"/>
                  <a:pt x="1389496" y="1724347"/>
                </a:cubicBezTo>
                <a:cubicBezTo>
                  <a:pt x="1622621" y="1638655"/>
                  <a:pt x="1540497" y="1322590"/>
                  <a:pt x="1514186" y="1190207"/>
                </a:cubicBezTo>
                <a:cubicBezTo>
                  <a:pt x="1487875" y="1057824"/>
                  <a:pt x="1240336" y="1148914"/>
                  <a:pt x="1231629" y="930051"/>
                </a:cubicBezTo>
                <a:cubicBezTo>
                  <a:pt x="1248292" y="693847"/>
                  <a:pt x="1498710" y="656286"/>
                  <a:pt x="1509771" y="523246"/>
                </a:cubicBezTo>
                <a:cubicBezTo>
                  <a:pt x="1520832" y="390206"/>
                  <a:pt x="1431655" y="305130"/>
                  <a:pt x="1297997" y="131808"/>
                </a:cubicBezTo>
                <a:cubicBezTo>
                  <a:pt x="1189251" y="36824"/>
                  <a:pt x="979579" y="-48562"/>
                  <a:pt x="820556" y="32194"/>
                </a:cubicBezTo>
                <a:cubicBezTo>
                  <a:pt x="661533" y="112950"/>
                  <a:pt x="468705" y="456105"/>
                  <a:pt x="343858" y="616342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43" name="Google Shape;3143;p18"/>
          <p:cNvSpPr/>
          <p:nvPr/>
        </p:nvSpPr>
        <p:spPr>
          <a:xfrm>
            <a:off x="7274076" y="1826035"/>
            <a:ext cx="1736725" cy="1317704"/>
          </a:xfrm>
          <a:custGeom>
            <a:rect b="b" l="l" r="r" t="t"/>
            <a:pathLst>
              <a:path extrusionOk="0" h="675" w="1036">
                <a:moveTo>
                  <a:pt x="648" y="11"/>
                </a:moveTo>
                <a:cubicBezTo>
                  <a:pt x="584" y="19"/>
                  <a:pt x="464" y="33"/>
                  <a:pt x="390" y="53"/>
                </a:cubicBezTo>
                <a:cubicBezTo>
                  <a:pt x="316" y="73"/>
                  <a:pt x="246" y="100"/>
                  <a:pt x="206" y="129"/>
                </a:cubicBezTo>
                <a:cubicBezTo>
                  <a:pt x="166" y="158"/>
                  <a:pt x="183" y="201"/>
                  <a:pt x="152" y="229"/>
                </a:cubicBezTo>
                <a:cubicBezTo>
                  <a:pt x="121" y="257"/>
                  <a:pt x="44" y="259"/>
                  <a:pt x="22" y="297"/>
                </a:cubicBezTo>
                <a:cubicBezTo>
                  <a:pt x="0" y="335"/>
                  <a:pt x="0" y="427"/>
                  <a:pt x="18" y="459"/>
                </a:cubicBezTo>
                <a:cubicBezTo>
                  <a:pt x="36" y="491"/>
                  <a:pt x="59" y="484"/>
                  <a:pt x="132" y="489"/>
                </a:cubicBezTo>
                <a:cubicBezTo>
                  <a:pt x="205" y="494"/>
                  <a:pt x="380" y="478"/>
                  <a:pt x="458" y="489"/>
                </a:cubicBezTo>
                <a:cubicBezTo>
                  <a:pt x="536" y="500"/>
                  <a:pt x="549" y="527"/>
                  <a:pt x="598" y="555"/>
                </a:cubicBezTo>
                <a:cubicBezTo>
                  <a:pt x="647" y="583"/>
                  <a:pt x="707" y="639"/>
                  <a:pt x="752" y="657"/>
                </a:cubicBezTo>
                <a:cubicBezTo>
                  <a:pt x="797" y="675"/>
                  <a:pt x="837" y="670"/>
                  <a:pt x="870" y="661"/>
                </a:cubicBezTo>
                <a:cubicBezTo>
                  <a:pt x="903" y="652"/>
                  <a:pt x="932" y="639"/>
                  <a:pt x="952" y="603"/>
                </a:cubicBezTo>
                <a:cubicBezTo>
                  <a:pt x="972" y="567"/>
                  <a:pt x="981" y="497"/>
                  <a:pt x="992" y="445"/>
                </a:cubicBezTo>
                <a:cubicBezTo>
                  <a:pt x="1003" y="393"/>
                  <a:pt x="1013" y="347"/>
                  <a:pt x="1018" y="291"/>
                </a:cubicBezTo>
                <a:cubicBezTo>
                  <a:pt x="1023" y="235"/>
                  <a:pt x="1036" y="153"/>
                  <a:pt x="1022" y="107"/>
                </a:cubicBezTo>
                <a:cubicBezTo>
                  <a:pt x="1008" y="61"/>
                  <a:pt x="975" y="34"/>
                  <a:pt x="934" y="17"/>
                </a:cubicBezTo>
                <a:cubicBezTo>
                  <a:pt x="893" y="0"/>
                  <a:pt x="824" y="4"/>
                  <a:pt x="776" y="3"/>
                </a:cubicBezTo>
                <a:cubicBezTo>
                  <a:pt x="728" y="2"/>
                  <a:pt x="712" y="3"/>
                  <a:pt x="648" y="11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44" name="Google Shape;3144;p18"/>
          <p:cNvSpPr/>
          <p:nvPr/>
        </p:nvSpPr>
        <p:spPr>
          <a:xfrm>
            <a:off x="7205350" y="3289251"/>
            <a:ext cx="1458912" cy="317850"/>
          </a:xfrm>
          <a:prstGeom prst="triangle">
            <a:avLst>
              <a:gd fmla="val 50000" name="adj"/>
            </a:avLst>
          </a:prstGeom>
          <a:solidFill>
            <a:srgbClr val="9CDFF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rgbClr val="00CC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5" name="Google Shape;3145;p18"/>
          <p:cNvSpPr/>
          <p:nvPr/>
        </p:nvSpPr>
        <p:spPr>
          <a:xfrm>
            <a:off x="7712401" y="4683134"/>
            <a:ext cx="3079750" cy="1665288"/>
          </a:xfrm>
          <a:custGeom>
            <a:rect b="b" l="l" r="r" t="t"/>
            <a:pathLst>
              <a:path extrusionOk="0" h="1049" w="1940">
                <a:moveTo>
                  <a:pt x="952" y="26"/>
                </a:moveTo>
                <a:cubicBezTo>
                  <a:pt x="867" y="45"/>
                  <a:pt x="832" y="118"/>
                  <a:pt x="755" y="125"/>
                </a:cubicBezTo>
                <a:cubicBezTo>
                  <a:pt x="678" y="132"/>
                  <a:pt x="587" y="72"/>
                  <a:pt x="488" y="68"/>
                </a:cubicBezTo>
                <a:cubicBezTo>
                  <a:pt x="389" y="64"/>
                  <a:pt x="237" y="48"/>
                  <a:pt x="158" y="101"/>
                </a:cubicBezTo>
                <a:cubicBezTo>
                  <a:pt x="79" y="154"/>
                  <a:pt x="28" y="298"/>
                  <a:pt x="14" y="389"/>
                </a:cubicBezTo>
                <a:cubicBezTo>
                  <a:pt x="0" y="480"/>
                  <a:pt x="25" y="595"/>
                  <a:pt x="71" y="648"/>
                </a:cubicBezTo>
                <a:cubicBezTo>
                  <a:pt x="117" y="701"/>
                  <a:pt x="205" y="665"/>
                  <a:pt x="288" y="706"/>
                </a:cubicBezTo>
                <a:cubicBezTo>
                  <a:pt x="371" y="747"/>
                  <a:pt x="450" y="842"/>
                  <a:pt x="568" y="893"/>
                </a:cubicBezTo>
                <a:cubicBezTo>
                  <a:pt x="686" y="944"/>
                  <a:pt x="852" y="991"/>
                  <a:pt x="996" y="1014"/>
                </a:cubicBezTo>
                <a:cubicBezTo>
                  <a:pt x="1140" y="1036"/>
                  <a:pt x="1309" y="1049"/>
                  <a:pt x="1433" y="1031"/>
                </a:cubicBezTo>
                <a:cubicBezTo>
                  <a:pt x="1557" y="1012"/>
                  <a:pt x="1657" y="960"/>
                  <a:pt x="1739" y="907"/>
                </a:cubicBezTo>
                <a:cubicBezTo>
                  <a:pt x="1821" y="855"/>
                  <a:pt x="1906" y="824"/>
                  <a:pt x="1923" y="714"/>
                </a:cubicBezTo>
                <a:cubicBezTo>
                  <a:pt x="1940" y="604"/>
                  <a:pt x="1898" y="350"/>
                  <a:pt x="1839" y="251"/>
                </a:cubicBezTo>
                <a:cubicBezTo>
                  <a:pt x="1780" y="151"/>
                  <a:pt x="1662" y="153"/>
                  <a:pt x="1566" y="114"/>
                </a:cubicBezTo>
                <a:cubicBezTo>
                  <a:pt x="1470" y="76"/>
                  <a:pt x="1365" y="30"/>
                  <a:pt x="1263" y="15"/>
                </a:cubicBezTo>
                <a:cubicBezTo>
                  <a:pt x="1161" y="0"/>
                  <a:pt x="1037" y="8"/>
                  <a:pt x="952" y="26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46" name="Google Shape;3146;p18"/>
          <p:cNvSpPr txBox="1"/>
          <p:nvPr/>
        </p:nvSpPr>
        <p:spPr>
          <a:xfrm>
            <a:off x="7679274" y="1488461"/>
            <a:ext cx="1339406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mobile network</a:t>
            </a:r>
            <a:endParaRPr/>
          </a:p>
        </p:txBody>
      </p:sp>
      <p:sp>
        <p:nvSpPr>
          <p:cNvPr id="3147" name="Google Shape;3147;p18"/>
          <p:cNvSpPr txBox="1"/>
          <p:nvPr/>
        </p:nvSpPr>
        <p:spPr>
          <a:xfrm>
            <a:off x="7330835" y="4191922"/>
            <a:ext cx="1955646" cy="2689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home network</a:t>
            </a:r>
            <a:endParaRPr/>
          </a:p>
        </p:txBody>
      </p:sp>
      <p:sp>
        <p:nvSpPr>
          <p:cNvPr id="3148" name="Google Shape;3148;p18"/>
          <p:cNvSpPr txBox="1"/>
          <p:nvPr/>
        </p:nvSpPr>
        <p:spPr>
          <a:xfrm>
            <a:off x="7306908" y="5779775"/>
            <a:ext cx="1195135" cy="4412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enterprise</a:t>
            </a:r>
            <a:endParaRPr/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        network</a:t>
            </a:r>
            <a:endParaRPr/>
          </a:p>
        </p:txBody>
      </p:sp>
      <p:sp>
        <p:nvSpPr>
          <p:cNvPr id="3149" name="Google Shape;3149;p18"/>
          <p:cNvSpPr/>
          <p:nvPr/>
        </p:nvSpPr>
        <p:spPr>
          <a:xfrm>
            <a:off x="10222146" y="3179540"/>
            <a:ext cx="1273167" cy="1935748"/>
          </a:xfrm>
          <a:custGeom>
            <a:rect b="b" l="l" r="r" t="t"/>
            <a:pathLst>
              <a:path extrusionOk="0" h="1952840" w="1447873">
                <a:moveTo>
                  <a:pt x="35803" y="439993"/>
                </a:moveTo>
                <a:cubicBezTo>
                  <a:pt x="-891" y="618304"/>
                  <a:pt x="-14075" y="936031"/>
                  <a:pt x="18740" y="1122579"/>
                </a:cubicBezTo>
                <a:cubicBezTo>
                  <a:pt x="51555" y="1309127"/>
                  <a:pt x="47344" y="1425517"/>
                  <a:pt x="232695" y="1559284"/>
                </a:cubicBezTo>
                <a:cubicBezTo>
                  <a:pt x="418046" y="1693051"/>
                  <a:pt x="930426" y="1882091"/>
                  <a:pt x="1130848" y="1925181"/>
                </a:cubicBezTo>
                <a:cubicBezTo>
                  <a:pt x="1331270" y="1968271"/>
                  <a:pt x="1391533" y="1979726"/>
                  <a:pt x="1435226" y="1817827"/>
                </a:cubicBezTo>
                <a:cubicBezTo>
                  <a:pt x="1478919" y="1655928"/>
                  <a:pt x="1395587" y="1244347"/>
                  <a:pt x="1393007" y="953785"/>
                </a:cubicBezTo>
                <a:cubicBezTo>
                  <a:pt x="1390427" y="663223"/>
                  <a:pt x="1458740" y="183063"/>
                  <a:pt x="1419747" y="74455"/>
                </a:cubicBezTo>
                <a:cubicBezTo>
                  <a:pt x="1380754" y="-34153"/>
                  <a:pt x="469560" y="-8212"/>
                  <a:pt x="238903" y="52711"/>
                </a:cubicBezTo>
                <a:cubicBezTo>
                  <a:pt x="8246" y="113634"/>
                  <a:pt x="72497" y="261682"/>
                  <a:pt x="35803" y="439993"/>
                </a:cubicBezTo>
                <a:close/>
              </a:path>
            </a:pathLst>
          </a:custGeom>
          <a:gradFill>
            <a:gsLst>
              <a:gs pos="0">
                <a:srgbClr val="9CDFF9"/>
              </a:gs>
              <a:gs pos="58999">
                <a:srgbClr val="DDEAF6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150" name="Google Shape;3150;p18"/>
          <p:cNvGrpSpPr/>
          <p:nvPr/>
        </p:nvGrpSpPr>
        <p:grpSpPr>
          <a:xfrm>
            <a:off x="10837700" y="3928050"/>
            <a:ext cx="687393" cy="721548"/>
            <a:chOff x="5203089" y="1751190"/>
            <a:chExt cx="858331" cy="662414"/>
          </a:xfrm>
        </p:grpSpPr>
        <p:sp>
          <p:nvSpPr>
            <p:cNvPr id="3151" name="Google Shape;3151;p18"/>
            <p:cNvSpPr/>
            <p:nvPr/>
          </p:nvSpPr>
          <p:spPr>
            <a:xfrm>
              <a:off x="5536769" y="1751190"/>
              <a:ext cx="524651" cy="662124"/>
            </a:xfrm>
            <a:custGeom>
              <a:rect b="b" l="l" r="r" t="t"/>
              <a:pathLst>
                <a:path extrusionOk="0" h="662124" w="524651">
                  <a:moveTo>
                    <a:pt x="10856" y="658506"/>
                  </a:moveTo>
                  <a:cubicBezTo>
                    <a:pt x="8443" y="463125"/>
                    <a:pt x="2413" y="278598"/>
                    <a:pt x="0" y="83217"/>
                  </a:cubicBezTo>
                  <a:lnTo>
                    <a:pt x="249661" y="0"/>
                  </a:lnTo>
                  <a:lnTo>
                    <a:pt x="521033" y="68746"/>
                  </a:lnTo>
                  <a:lnTo>
                    <a:pt x="524651" y="662124"/>
                  </a:lnTo>
                  <a:lnTo>
                    <a:pt x="10856" y="658506"/>
                  </a:lnTo>
                  <a:close/>
                </a:path>
              </a:pathLst>
            </a:custGeom>
            <a:solidFill>
              <a:srgbClr val="E0EBF1"/>
            </a:solidFill>
            <a:ln cap="flat" cmpd="sng" w="12700">
              <a:solidFill>
                <a:srgbClr val="0000A8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2" name="Google Shape;3152;p18"/>
            <p:cNvSpPr/>
            <p:nvPr/>
          </p:nvSpPr>
          <p:spPr>
            <a:xfrm>
              <a:off x="5203089" y="1921244"/>
              <a:ext cx="651290" cy="492070"/>
            </a:xfrm>
            <a:custGeom>
              <a:rect b="b" l="l" r="r" t="t"/>
              <a:pathLst>
                <a:path extrusionOk="0" h="492070" w="651290">
                  <a:moveTo>
                    <a:pt x="3618" y="492070"/>
                  </a:moveTo>
                  <a:lnTo>
                    <a:pt x="0" y="141108"/>
                  </a:lnTo>
                  <a:lnTo>
                    <a:pt x="423338" y="0"/>
                  </a:lnTo>
                  <a:lnTo>
                    <a:pt x="647672" y="57891"/>
                  </a:lnTo>
                  <a:lnTo>
                    <a:pt x="651290" y="492070"/>
                  </a:lnTo>
                  <a:lnTo>
                    <a:pt x="3618" y="492070"/>
                  </a:lnTo>
                  <a:close/>
                </a:path>
              </a:pathLst>
            </a:custGeom>
            <a:solidFill>
              <a:srgbClr val="E0EBF1"/>
            </a:solidFill>
            <a:ln cap="flat" cmpd="sng" w="12700">
              <a:solidFill>
                <a:srgbClr val="0000A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3153" name="Google Shape;3153;p18"/>
            <p:cNvCxnSpPr/>
            <p:nvPr/>
          </p:nvCxnSpPr>
          <p:spPr>
            <a:xfrm flipH="1" rot="10800000">
              <a:off x="5270526" y="2029553"/>
              <a:ext cx="295249" cy="73468"/>
            </a:xfrm>
            <a:prstGeom prst="straightConnector1">
              <a:avLst/>
            </a:prstGeom>
            <a:noFill/>
            <a:ln cap="flat" cmpd="sng" w="444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154" name="Google Shape;3154;p18"/>
            <p:cNvCxnSpPr/>
            <p:nvPr/>
          </p:nvCxnSpPr>
          <p:spPr>
            <a:xfrm flipH="1" rot="10800000">
              <a:off x="5275406" y="2261710"/>
              <a:ext cx="290369" cy="16752"/>
            </a:xfrm>
            <a:prstGeom prst="straightConnector1">
              <a:avLst/>
            </a:prstGeom>
            <a:noFill/>
            <a:ln cap="flat" cmpd="sng" w="444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155" name="Google Shape;3155;p18"/>
            <p:cNvCxnSpPr/>
            <p:nvPr/>
          </p:nvCxnSpPr>
          <p:spPr>
            <a:xfrm flipH="1" rot="10800000">
              <a:off x="5275406" y="2151772"/>
              <a:ext cx="290369" cy="48402"/>
            </a:xfrm>
            <a:prstGeom prst="straightConnector1">
              <a:avLst/>
            </a:prstGeom>
            <a:noFill/>
            <a:ln cap="flat" cmpd="sng" w="444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156" name="Google Shape;3156;p18"/>
            <p:cNvCxnSpPr/>
            <p:nvPr/>
          </p:nvCxnSpPr>
          <p:spPr>
            <a:xfrm>
              <a:off x="5270094" y="2354086"/>
              <a:ext cx="295681" cy="0"/>
            </a:xfrm>
            <a:prstGeom prst="straightConnector1">
              <a:avLst/>
            </a:prstGeom>
            <a:noFill/>
            <a:ln cap="flat" cmpd="sng" w="444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157" name="Google Shape;3157;p18"/>
            <p:cNvCxnSpPr/>
            <p:nvPr/>
          </p:nvCxnSpPr>
          <p:spPr>
            <a:xfrm rot="10800000">
              <a:off x="5950242" y="1866900"/>
              <a:ext cx="0" cy="465273"/>
            </a:xfrm>
            <a:prstGeom prst="straightConnector1">
              <a:avLst/>
            </a:prstGeom>
            <a:noFill/>
            <a:ln cap="flat" cmpd="sng" w="44450">
              <a:solidFill>
                <a:schemeClr val="lt1"/>
              </a:solidFill>
              <a:prstDash val="dash"/>
              <a:miter lim="800000"/>
              <a:headEnd len="sm" w="sm" type="none"/>
              <a:tailEnd len="sm" w="sm" type="none"/>
            </a:ln>
          </p:spPr>
        </p:cxnSp>
        <p:cxnSp>
          <p:nvCxnSpPr>
            <p:cNvPr id="3158" name="Google Shape;3158;p18"/>
            <p:cNvCxnSpPr/>
            <p:nvPr/>
          </p:nvCxnSpPr>
          <p:spPr>
            <a:xfrm>
              <a:off x="5628589" y="1936750"/>
              <a:ext cx="0" cy="476854"/>
            </a:xfrm>
            <a:prstGeom prst="straightConnector1">
              <a:avLst/>
            </a:prstGeom>
            <a:noFill/>
            <a:ln cap="flat" cmpd="sng" w="15875">
              <a:solidFill>
                <a:srgbClr val="0000A8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3159" name="Google Shape;3159;p18"/>
          <p:cNvGrpSpPr/>
          <p:nvPr/>
        </p:nvGrpSpPr>
        <p:grpSpPr>
          <a:xfrm>
            <a:off x="10771171" y="3194171"/>
            <a:ext cx="594613" cy="648336"/>
            <a:chOff x="5203089" y="1751190"/>
            <a:chExt cx="858331" cy="662414"/>
          </a:xfrm>
        </p:grpSpPr>
        <p:sp>
          <p:nvSpPr>
            <p:cNvPr id="3160" name="Google Shape;3160;p18"/>
            <p:cNvSpPr/>
            <p:nvPr/>
          </p:nvSpPr>
          <p:spPr>
            <a:xfrm>
              <a:off x="5536769" y="1751190"/>
              <a:ext cx="524651" cy="662124"/>
            </a:xfrm>
            <a:custGeom>
              <a:rect b="b" l="l" r="r" t="t"/>
              <a:pathLst>
                <a:path extrusionOk="0" h="662124" w="524651">
                  <a:moveTo>
                    <a:pt x="10856" y="658506"/>
                  </a:moveTo>
                  <a:cubicBezTo>
                    <a:pt x="8443" y="463125"/>
                    <a:pt x="2413" y="278598"/>
                    <a:pt x="0" y="83217"/>
                  </a:cubicBezTo>
                  <a:lnTo>
                    <a:pt x="249661" y="0"/>
                  </a:lnTo>
                  <a:lnTo>
                    <a:pt x="521033" y="68746"/>
                  </a:lnTo>
                  <a:lnTo>
                    <a:pt x="524651" y="662124"/>
                  </a:lnTo>
                  <a:lnTo>
                    <a:pt x="10856" y="658506"/>
                  </a:lnTo>
                  <a:close/>
                </a:path>
              </a:pathLst>
            </a:custGeom>
            <a:solidFill>
              <a:srgbClr val="E0EBF1"/>
            </a:solidFill>
            <a:ln cap="flat" cmpd="sng" w="12700">
              <a:solidFill>
                <a:srgbClr val="0000A8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61" name="Google Shape;3161;p18"/>
            <p:cNvSpPr/>
            <p:nvPr/>
          </p:nvSpPr>
          <p:spPr>
            <a:xfrm>
              <a:off x="5203089" y="1921244"/>
              <a:ext cx="651290" cy="492070"/>
            </a:xfrm>
            <a:custGeom>
              <a:rect b="b" l="l" r="r" t="t"/>
              <a:pathLst>
                <a:path extrusionOk="0" h="492070" w="651290">
                  <a:moveTo>
                    <a:pt x="3618" y="492070"/>
                  </a:moveTo>
                  <a:lnTo>
                    <a:pt x="0" y="141108"/>
                  </a:lnTo>
                  <a:lnTo>
                    <a:pt x="423338" y="0"/>
                  </a:lnTo>
                  <a:lnTo>
                    <a:pt x="647672" y="57891"/>
                  </a:lnTo>
                  <a:lnTo>
                    <a:pt x="651290" y="492070"/>
                  </a:lnTo>
                  <a:lnTo>
                    <a:pt x="3618" y="492070"/>
                  </a:lnTo>
                  <a:close/>
                </a:path>
              </a:pathLst>
            </a:custGeom>
            <a:solidFill>
              <a:srgbClr val="E0EBF1"/>
            </a:solidFill>
            <a:ln cap="flat" cmpd="sng" w="12700">
              <a:solidFill>
                <a:srgbClr val="0000A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3162" name="Google Shape;3162;p18"/>
            <p:cNvCxnSpPr/>
            <p:nvPr/>
          </p:nvCxnSpPr>
          <p:spPr>
            <a:xfrm flipH="1" rot="10800000">
              <a:off x="5270526" y="2029553"/>
              <a:ext cx="295249" cy="73468"/>
            </a:xfrm>
            <a:prstGeom prst="straightConnector1">
              <a:avLst/>
            </a:prstGeom>
            <a:noFill/>
            <a:ln cap="flat" cmpd="sng" w="444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163" name="Google Shape;3163;p18"/>
            <p:cNvCxnSpPr/>
            <p:nvPr/>
          </p:nvCxnSpPr>
          <p:spPr>
            <a:xfrm flipH="1" rot="10800000">
              <a:off x="5275406" y="2261710"/>
              <a:ext cx="290369" cy="16752"/>
            </a:xfrm>
            <a:prstGeom prst="straightConnector1">
              <a:avLst/>
            </a:prstGeom>
            <a:noFill/>
            <a:ln cap="flat" cmpd="sng" w="444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164" name="Google Shape;3164;p18"/>
            <p:cNvCxnSpPr/>
            <p:nvPr/>
          </p:nvCxnSpPr>
          <p:spPr>
            <a:xfrm flipH="1" rot="10800000">
              <a:off x="5275406" y="2151772"/>
              <a:ext cx="290369" cy="48402"/>
            </a:xfrm>
            <a:prstGeom prst="straightConnector1">
              <a:avLst/>
            </a:prstGeom>
            <a:noFill/>
            <a:ln cap="flat" cmpd="sng" w="444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165" name="Google Shape;3165;p18"/>
            <p:cNvCxnSpPr/>
            <p:nvPr/>
          </p:nvCxnSpPr>
          <p:spPr>
            <a:xfrm>
              <a:off x="5270094" y="2354086"/>
              <a:ext cx="295681" cy="0"/>
            </a:xfrm>
            <a:prstGeom prst="straightConnector1">
              <a:avLst/>
            </a:prstGeom>
            <a:noFill/>
            <a:ln cap="flat" cmpd="sng" w="444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166" name="Google Shape;3166;p18"/>
            <p:cNvCxnSpPr/>
            <p:nvPr/>
          </p:nvCxnSpPr>
          <p:spPr>
            <a:xfrm rot="10800000">
              <a:off x="5950242" y="1866900"/>
              <a:ext cx="0" cy="465273"/>
            </a:xfrm>
            <a:prstGeom prst="straightConnector1">
              <a:avLst/>
            </a:prstGeom>
            <a:noFill/>
            <a:ln cap="flat" cmpd="sng" w="44450">
              <a:solidFill>
                <a:schemeClr val="lt1"/>
              </a:solidFill>
              <a:prstDash val="dash"/>
              <a:miter lim="800000"/>
              <a:headEnd len="sm" w="sm" type="none"/>
              <a:tailEnd len="sm" w="sm" type="none"/>
            </a:ln>
          </p:spPr>
        </p:cxnSp>
        <p:cxnSp>
          <p:nvCxnSpPr>
            <p:cNvPr id="3167" name="Google Shape;3167;p18"/>
            <p:cNvCxnSpPr/>
            <p:nvPr/>
          </p:nvCxnSpPr>
          <p:spPr>
            <a:xfrm>
              <a:off x="5628589" y="1936750"/>
              <a:ext cx="0" cy="476854"/>
            </a:xfrm>
            <a:prstGeom prst="straightConnector1">
              <a:avLst/>
            </a:prstGeom>
            <a:noFill/>
            <a:ln cap="flat" cmpd="sng" w="15875">
              <a:solidFill>
                <a:srgbClr val="0000A8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3168" name="Google Shape;3168;p18"/>
          <p:cNvSpPr/>
          <p:nvPr/>
        </p:nvSpPr>
        <p:spPr>
          <a:xfrm>
            <a:off x="9540813" y="1782042"/>
            <a:ext cx="1497864" cy="1386455"/>
          </a:xfrm>
          <a:custGeom>
            <a:rect b="b" l="l" r="r" t="t"/>
            <a:pathLst>
              <a:path extrusionOk="0" h="1796376" w="1634267">
                <a:moveTo>
                  <a:pt x="147252" y="113266"/>
                </a:moveTo>
                <a:cubicBezTo>
                  <a:pt x="-139307" y="245497"/>
                  <a:pt x="69849" y="655289"/>
                  <a:pt x="131452" y="927943"/>
                </a:cubicBezTo>
                <a:cubicBezTo>
                  <a:pt x="193055" y="1200597"/>
                  <a:pt x="345759" y="1645108"/>
                  <a:pt x="516868" y="1749191"/>
                </a:cubicBezTo>
                <a:cubicBezTo>
                  <a:pt x="687977" y="1853274"/>
                  <a:pt x="1013294" y="1784070"/>
                  <a:pt x="1158108" y="1552442"/>
                </a:cubicBezTo>
                <a:cubicBezTo>
                  <a:pt x="1302922" y="1320814"/>
                  <a:pt x="1525272" y="1647197"/>
                  <a:pt x="1598914" y="1498556"/>
                </a:cubicBezTo>
                <a:cubicBezTo>
                  <a:pt x="1672556" y="1349916"/>
                  <a:pt x="1609877" y="897136"/>
                  <a:pt x="1599962" y="660599"/>
                </a:cubicBezTo>
                <a:cubicBezTo>
                  <a:pt x="1590047" y="424062"/>
                  <a:pt x="1578419" y="187943"/>
                  <a:pt x="1539426" y="79335"/>
                </a:cubicBezTo>
                <a:cubicBezTo>
                  <a:pt x="1500433" y="-29273"/>
                  <a:pt x="1202565" y="3293"/>
                  <a:pt x="970536" y="8948"/>
                </a:cubicBezTo>
                <a:cubicBezTo>
                  <a:pt x="738507" y="14603"/>
                  <a:pt x="433811" y="-18965"/>
                  <a:pt x="147252" y="113266"/>
                </a:cubicBezTo>
                <a:close/>
              </a:path>
            </a:pathLst>
          </a:custGeom>
          <a:gradFill>
            <a:gsLst>
              <a:gs pos="0">
                <a:srgbClr val="9CDFF9"/>
              </a:gs>
              <a:gs pos="57000">
                <a:srgbClr val="DDEAF6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69" name="Google Shape;3169;p18"/>
          <p:cNvSpPr txBox="1"/>
          <p:nvPr/>
        </p:nvSpPr>
        <p:spPr>
          <a:xfrm>
            <a:off x="9427201" y="1851195"/>
            <a:ext cx="1725088" cy="2862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national or global ISP</a:t>
            </a:r>
            <a:endParaRPr/>
          </a:p>
        </p:txBody>
      </p:sp>
      <p:sp>
        <p:nvSpPr>
          <p:cNvPr id="3170" name="Google Shape;3170;p18"/>
          <p:cNvSpPr/>
          <p:nvPr/>
        </p:nvSpPr>
        <p:spPr>
          <a:xfrm>
            <a:off x="9279068" y="3677908"/>
            <a:ext cx="305749" cy="197847"/>
          </a:xfrm>
          <a:prstGeom prst="rect">
            <a:avLst/>
          </a:prstGeom>
          <a:solidFill>
            <a:srgbClr val="9CDFF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71" name="Google Shape;3171;p18"/>
          <p:cNvSpPr txBox="1"/>
          <p:nvPr/>
        </p:nvSpPr>
        <p:spPr>
          <a:xfrm>
            <a:off x="8766162" y="3447919"/>
            <a:ext cx="1040639" cy="4801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local or regional ISP</a:t>
            </a:r>
            <a:endParaRPr/>
          </a:p>
        </p:txBody>
      </p:sp>
      <p:sp>
        <p:nvSpPr>
          <p:cNvPr id="3172" name="Google Shape;3172;p18"/>
          <p:cNvSpPr txBox="1"/>
          <p:nvPr/>
        </p:nvSpPr>
        <p:spPr>
          <a:xfrm>
            <a:off x="10917767" y="4677937"/>
            <a:ext cx="813043" cy="3831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b="0" i="0" lang="en-US" sz="105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datacenter 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b="0" i="0" lang="en-US" sz="105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network</a:t>
            </a:r>
            <a:endParaRPr/>
          </a:p>
        </p:txBody>
      </p:sp>
      <p:sp>
        <p:nvSpPr>
          <p:cNvPr id="3173" name="Google Shape;3173;p18"/>
          <p:cNvSpPr txBox="1"/>
          <p:nvPr/>
        </p:nvSpPr>
        <p:spPr>
          <a:xfrm>
            <a:off x="10063018" y="4228248"/>
            <a:ext cx="843051" cy="6740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content 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provider 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network</a:t>
            </a:r>
            <a:endParaRPr b="0" i="0" sz="1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174" name="Google Shape;3174;p18"/>
          <p:cNvCxnSpPr/>
          <p:nvPr/>
        </p:nvCxnSpPr>
        <p:spPr>
          <a:xfrm rot="10800000">
            <a:off x="10559920" y="3580125"/>
            <a:ext cx="412964" cy="63712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175" name="Google Shape;3175;p18"/>
          <p:cNvCxnSpPr/>
          <p:nvPr/>
        </p:nvCxnSpPr>
        <p:spPr>
          <a:xfrm rot="10800000">
            <a:off x="10660835" y="3640684"/>
            <a:ext cx="345866" cy="738975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176" name="Google Shape;3176;p18"/>
          <p:cNvCxnSpPr/>
          <p:nvPr/>
        </p:nvCxnSpPr>
        <p:spPr>
          <a:xfrm flipH="1" rot="10800000">
            <a:off x="10636897" y="3633421"/>
            <a:ext cx="335987" cy="39534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177" name="Google Shape;3177;p18"/>
          <p:cNvCxnSpPr/>
          <p:nvPr/>
        </p:nvCxnSpPr>
        <p:spPr>
          <a:xfrm rot="10800000">
            <a:off x="10570774" y="3594896"/>
            <a:ext cx="1" cy="485748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178" name="Google Shape;3178;p18"/>
          <p:cNvCxnSpPr/>
          <p:nvPr/>
        </p:nvCxnSpPr>
        <p:spPr>
          <a:xfrm rot="10800000">
            <a:off x="10550620" y="4071642"/>
            <a:ext cx="508543" cy="348647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179" name="Google Shape;3179;p18"/>
          <p:cNvCxnSpPr/>
          <p:nvPr/>
        </p:nvCxnSpPr>
        <p:spPr>
          <a:xfrm rot="10800000">
            <a:off x="9895195" y="4087742"/>
            <a:ext cx="655425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180" name="Google Shape;3180;p18"/>
          <p:cNvCxnSpPr/>
          <p:nvPr/>
        </p:nvCxnSpPr>
        <p:spPr>
          <a:xfrm rot="10800000">
            <a:off x="9219616" y="4087742"/>
            <a:ext cx="655425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181" name="Google Shape;3181;p18"/>
          <p:cNvCxnSpPr/>
          <p:nvPr/>
        </p:nvCxnSpPr>
        <p:spPr>
          <a:xfrm flipH="1">
            <a:off x="9276868" y="3507672"/>
            <a:ext cx="382424" cy="51705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182" name="Google Shape;3182;p18"/>
          <p:cNvCxnSpPr/>
          <p:nvPr/>
        </p:nvCxnSpPr>
        <p:spPr>
          <a:xfrm>
            <a:off x="9733069" y="3507672"/>
            <a:ext cx="0" cy="540294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183" name="Google Shape;3183;p18"/>
          <p:cNvCxnSpPr/>
          <p:nvPr/>
        </p:nvCxnSpPr>
        <p:spPr>
          <a:xfrm>
            <a:off x="10137668" y="2754692"/>
            <a:ext cx="488174" cy="839333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184" name="Google Shape;3184;p18"/>
          <p:cNvCxnSpPr/>
          <p:nvPr/>
        </p:nvCxnSpPr>
        <p:spPr>
          <a:xfrm flipH="1">
            <a:off x="9798719" y="2695013"/>
            <a:ext cx="380432" cy="694807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185" name="Google Shape;3185;p18"/>
          <p:cNvCxnSpPr/>
          <p:nvPr/>
        </p:nvCxnSpPr>
        <p:spPr>
          <a:xfrm flipH="1">
            <a:off x="10100635" y="2169432"/>
            <a:ext cx="761467" cy="577355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186" name="Google Shape;3186;p18"/>
          <p:cNvCxnSpPr/>
          <p:nvPr/>
        </p:nvCxnSpPr>
        <p:spPr>
          <a:xfrm flipH="1">
            <a:off x="10100635" y="2268313"/>
            <a:ext cx="3970" cy="518461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187" name="Google Shape;3187;p18"/>
          <p:cNvCxnSpPr/>
          <p:nvPr/>
        </p:nvCxnSpPr>
        <p:spPr>
          <a:xfrm flipH="1">
            <a:off x="10672135" y="2200506"/>
            <a:ext cx="149360" cy="518461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188" name="Google Shape;3188;p18"/>
          <p:cNvCxnSpPr/>
          <p:nvPr/>
        </p:nvCxnSpPr>
        <p:spPr>
          <a:xfrm flipH="1">
            <a:off x="10142166" y="2718967"/>
            <a:ext cx="574283" cy="2782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189" name="Google Shape;3189;p18"/>
          <p:cNvCxnSpPr/>
          <p:nvPr/>
        </p:nvCxnSpPr>
        <p:spPr>
          <a:xfrm flipH="1">
            <a:off x="10069542" y="2169432"/>
            <a:ext cx="788589" cy="98881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190" name="Google Shape;3190;p18"/>
          <p:cNvCxnSpPr/>
          <p:nvPr/>
        </p:nvCxnSpPr>
        <p:spPr>
          <a:xfrm flipH="1">
            <a:off x="10862103" y="2127325"/>
            <a:ext cx="279002" cy="42107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191" name="Google Shape;3191;p18"/>
          <p:cNvCxnSpPr/>
          <p:nvPr/>
        </p:nvCxnSpPr>
        <p:spPr>
          <a:xfrm rot="10800000">
            <a:off x="10681994" y="2718967"/>
            <a:ext cx="353541" cy="67807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192" name="Google Shape;3192;p18"/>
          <p:cNvCxnSpPr/>
          <p:nvPr/>
        </p:nvCxnSpPr>
        <p:spPr>
          <a:xfrm flipH="1">
            <a:off x="8769223" y="2268313"/>
            <a:ext cx="1300319" cy="606622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193" name="Google Shape;3193;p18"/>
          <p:cNvCxnSpPr/>
          <p:nvPr/>
        </p:nvCxnSpPr>
        <p:spPr>
          <a:xfrm flipH="1" rot="10800000">
            <a:off x="9378705" y="4113379"/>
            <a:ext cx="429324" cy="705603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94" name="Google Shape;3194;p18"/>
          <p:cNvCxnSpPr/>
          <p:nvPr/>
        </p:nvCxnSpPr>
        <p:spPr>
          <a:xfrm flipH="1" rot="10800000">
            <a:off x="8244554" y="4047456"/>
            <a:ext cx="969051" cy="3175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95" name="Google Shape;3195;p18"/>
          <p:cNvSpPr/>
          <p:nvPr/>
        </p:nvSpPr>
        <p:spPr>
          <a:xfrm>
            <a:off x="8174541" y="2292995"/>
            <a:ext cx="52388" cy="49485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196" name="Google Shape;3196;p18"/>
          <p:cNvGrpSpPr/>
          <p:nvPr/>
        </p:nvGrpSpPr>
        <p:grpSpPr>
          <a:xfrm>
            <a:off x="10410609" y="3496138"/>
            <a:ext cx="353678" cy="198344"/>
            <a:chOff x="7493876" y="2774731"/>
            <a:chExt cx="1481958" cy="894622"/>
          </a:xfrm>
        </p:grpSpPr>
        <p:sp>
          <p:nvSpPr>
            <p:cNvPr id="3197" name="Google Shape;3197;p18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3198" name="Google Shape;3198;p18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3199" name="Google Shape;3199;p18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3200" name="Google Shape;3200;p18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1" name="Google Shape;3201;p18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2" name="Google Shape;3202;p18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3" name="Google Shape;3203;p18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3204" name="Google Shape;3204;p18"/>
          <p:cNvGrpSpPr/>
          <p:nvPr/>
        </p:nvGrpSpPr>
        <p:grpSpPr>
          <a:xfrm>
            <a:off x="9948724" y="2202292"/>
            <a:ext cx="353678" cy="198344"/>
            <a:chOff x="7493876" y="2774731"/>
            <a:chExt cx="1481958" cy="894622"/>
          </a:xfrm>
        </p:grpSpPr>
        <p:sp>
          <p:nvSpPr>
            <p:cNvPr id="3205" name="Google Shape;3205;p18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3206" name="Google Shape;3206;p18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3207" name="Google Shape;3207;p18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3208" name="Google Shape;3208;p18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9" name="Google Shape;3209;p18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0" name="Google Shape;3210;p18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1" name="Google Shape;3211;p18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3212" name="Google Shape;3212;p18"/>
          <p:cNvGrpSpPr/>
          <p:nvPr/>
        </p:nvGrpSpPr>
        <p:grpSpPr>
          <a:xfrm>
            <a:off x="10527214" y="2613367"/>
            <a:ext cx="353678" cy="198344"/>
            <a:chOff x="7493876" y="2774731"/>
            <a:chExt cx="1481958" cy="894622"/>
          </a:xfrm>
        </p:grpSpPr>
        <p:sp>
          <p:nvSpPr>
            <p:cNvPr id="3213" name="Google Shape;3213;p18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3214" name="Google Shape;3214;p18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3215" name="Google Shape;3215;p18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3216" name="Google Shape;3216;p18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7" name="Google Shape;3217;p18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8" name="Google Shape;3218;p18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9" name="Google Shape;3219;p18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3220" name="Google Shape;3220;p18"/>
          <p:cNvGrpSpPr/>
          <p:nvPr/>
        </p:nvGrpSpPr>
        <p:grpSpPr>
          <a:xfrm>
            <a:off x="10643825" y="2107963"/>
            <a:ext cx="353678" cy="198344"/>
            <a:chOff x="7493876" y="2774731"/>
            <a:chExt cx="1481958" cy="894622"/>
          </a:xfrm>
        </p:grpSpPr>
        <p:sp>
          <p:nvSpPr>
            <p:cNvPr id="3221" name="Google Shape;3221;p18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3222" name="Google Shape;3222;p18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3223" name="Google Shape;3223;p18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3224" name="Google Shape;3224;p18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5" name="Google Shape;3225;p18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6" name="Google Shape;3226;p18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7" name="Google Shape;3227;p18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3228" name="Google Shape;3228;p18"/>
          <p:cNvGrpSpPr/>
          <p:nvPr/>
        </p:nvGrpSpPr>
        <p:grpSpPr>
          <a:xfrm>
            <a:off x="9098788" y="3956624"/>
            <a:ext cx="367224" cy="240304"/>
            <a:chOff x="7493876" y="2774731"/>
            <a:chExt cx="1481958" cy="894622"/>
          </a:xfrm>
        </p:grpSpPr>
        <p:sp>
          <p:nvSpPr>
            <p:cNvPr id="3229" name="Google Shape;3229;p18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3230" name="Google Shape;3230;p18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3231" name="Google Shape;3231;p18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3232" name="Google Shape;3232;p18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3" name="Google Shape;3233;p18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4" name="Google Shape;3234;p18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5" name="Google Shape;3235;p18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3236" name="Google Shape;3236;p18"/>
          <p:cNvGrpSpPr/>
          <p:nvPr/>
        </p:nvGrpSpPr>
        <p:grpSpPr>
          <a:xfrm>
            <a:off x="9980126" y="2661565"/>
            <a:ext cx="353678" cy="198344"/>
            <a:chOff x="7493876" y="2774731"/>
            <a:chExt cx="1481958" cy="894622"/>
          </a:xfrm>
        </p:grpSpPr>
        <p:sp>
          <p:nvSpPr>
            <p:cNvPr id="3237" name="Google Shape;3237;p18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3238" name="Google Shape;3238;p18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3239" name="Google Shape;3239;p18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3240" name="Google Shape;3240;p18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1" name="Google Shape;3241;p18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2" name="Google Shape;3242;p18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3" name="Google Shape;3243;p18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3244" name="Google Shape;3244;p18"/>
          <p:cNvGrpSpPr/>
          <p:nvPr/>
        </p:nvGrpSpPr>
        <p:grpSpPr>
          <a:xfrm>
            <a:off x="9497138" y="3394032"/>
            <a:ext cx="367224" cy="240304"/>
            <a:chOff x="7493876" y="2774731"/>
            <a:chExt cx="1481958" cy="894622"/>
          </a:xfrm>
        </p:grpSpPr>
        <p:sp>
          <p:nvSpPr>
            <p:cNvPr id="3245" name="Google Shape;3245;p18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3246" name="Google Shape;3246;p18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3247" name="Google Shape;3247;p18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3248" name="Google Shape;3248;p18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9" name="Google Shape;3249;p18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0" name="Google Shape;3250;p18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1" name="Google Shape;3251;p18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3252" name="Google Shape;3252;p18"/>
          <p:cNvGrpSpPr/>
          <p:nvPr/>
        </p:nvGrpSpPr>
        <p:grpSpPr>
          <a:xfrm>
            <a:off x="9601554" y="3999763"/>
            <a:ext cx="367224" cy="240304"/>
            <a:chOff x="7493876" y="2774731"/>
            <a:chExt cx="1481958" cy="894622"/>
          </a:xfrm>
        </p:grpSpPr>
        <p:sp>
          <p:nvSpPr>
            <p:cNvPr id="3253" name="Google Shape;3253;p18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3254" name="Google Shape;3254;p18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3255" name="Google Shape;3255;p18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3256" name="Google Shape;3256;p18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7" name="Google Shape;3257;p18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8" name="Google Shape;3258;p18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9" name="Google Shape;3259;p18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3260" name="Google Shape;3260;p18"/>
          <p:cNvGrpSpPr/>
          <p:nvPr/>
        </p:nvGrpSpPr>
        <p:grpSpPr>
          <a:xfrm>
            <a:off x="10375259" y="3992325"/>
            <a:ext cx="353678" cy="198344"/>
            <a:chOff x="7493876" y="2774731"/>
            <a:chExt cx="1481958" cy="894622"/>
          </a:xfrm>
        </p:grpSpPr>
        <p:sp>
          <p:nvSpPr>
            <p:cNvPr id="3261" name="Google Shape;3261;p18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3262" name="Google Shape;3262;p18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3263" name="Google Shape;3263;p18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3264" name="Google Shape;3264;p18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5" name="Google Shape;3265;p18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6" name="Google Shape;3266;p18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7" name="Google Shape;3267;p18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descr="iphone_stylized_small" id="3268" name="Google Shape;3268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09572" y="1917025"/>
            <a:ext cx="136841" cy="32846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aptop_keyboard" id="3269" name="Google Shape;3269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flipH="1" rot="109064">
            <a:off x="7464781" y="2605090"/>
            <a:ext cx="437221" cy="159511"/>
          </a:xfrm>
          <a:prstGeom prst="rect">
            <a:avLst/>
          </a:prstGeom>
          <a:noFill/>
          <a:ln>
            <a:noFill/>
          </a:ln>
        </p:spPr>
      </p:pic>
      <p:sp>
        <p:nvSpPr>
          <p:cNvPr id="3270" name="Google Shape;3270;p18"/>
          <p:cNvSpPr/>
          <p:nvPr/>
        </p:nvSpPr>
        <p:spPr>
          <a:xfrm>
            <a:off x="7609678" y="2450304"/>
            <a:ext cx="351919" cy="208167"/>
          </a:xfrm>
          <a:custGeom>
            <a:rect b="b" l="l" r="r" t="t"/>
            <a:pathLst>
              <a:path extrusionOk="0" h="2442" w="2982">
                <a:moveTo>
                  <a:pt x="540" y="0"/>
                </a:moveTo>
                <a:lnTo>
                  <a:pt x="0" y="1734"/>
                </a:lnTo>
                <a:lnTo>
                  <a:pt x="2394" y="2442"/>
                </a:lnTo>
                <a:lnTo>
                  <a:pt x="2982" y="318"/>
                </a:lnTo>
                <a:lnTo>
                  <a:pt x="540" y="0"/>
                </a:lnTo>
                <a:close/>
              </a:path>
            </a:pathLst>
          </a:cu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screen" id="3271" name="Google Shape;3271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627011" y="2455658"/>
            <a:ext cx="319785" cy="189429"/>
          </a:xfrm>
          <a:prstGeom prst="rect">
            <a:avLst/>
          </a:prstGeom>
          <a:noFill/>
          <a:ln>
            <a:noFill/>
          </a:ln>
        </p:spPr>
      </p:pic>
      <p:sp>
        <p:nvSpPr>
          <p:cNvPr id="3272" name="Google Shape;3272;p18"/>
          <p:cNvSpPr/>
          <p:nvPr/>
        </p:nvSpPr>
        <p:spPr>
          <a:xfrm>
            <a:off x="7673752" y="2444163"/>
            <a:ext cx="298167" cy="38736"/>
          </a:xfrm>
          <a:custGeom>
            <a:rect b="b" l="l" r="r" t="t"/>
            <a:pathLst>
              <a:path extrusionOk="0" h="455" w="2528">
                <a:moveTo>
                  <a:pt x="14" y="0"/>
                </a:moveTo>
                <a:lnTo>
                  <a:pt x="2528" y="341"/>
                </a:lnTo>
                <a:lnTo>
                  <a:pt x="2480" y="455"/>
                </a:lnTo>
                <a:lnTo>
                  <a:pt x="0" y="86"/>
                </a:lnTo>
                <a:lnTo>
                  <a:pt x="14" y="0"/>
                </a:lnTo>
                <a:close/>
              </a:path>
            </a:pathLst>
          </a:custGeom>
          <a:gradFill>
            <a:gsLst>
              <a:gs pos="0">
                <a:srgbClr val="000099"/>
              </a:gs>
              <a:gs pos="100000">
                <a:srgbClr val="EAEAEA"/>
              </a:gs>
            </a:gsLst>
            <a:lin ang="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73" name="Google Shape;3273;p18"/>
          <p:cNvSpPr/>
          <p:nvPr/>
        </p:nvSpPr>
        <p:spPr>
          <a:xfrm>
            <a:off x="7606562" y="2443848"/>
            <a:ext cx="82770" cy="161243"/>
          </a:xfrm>
          <a:custGeom>
            <a:rect b="b" l="l" r="r" t="t"/>
            <a:pathLst>
              <a:path extrusionOk="0" h="1893" w="702">
                <a:moveTo>
                  <a:pt x="579" y="0"/>
                </a:moveTo>
                <a:lnTo>
                  <a:pt x="0" y="1869"/>
                </a:lnTo>
                <a:lnTo>
                  <a:pt x="114" y="1893"/>
                </a:lnTo>
                <a:lnTo>
                  <a:pt x="702" y="51"/>
                </a:lnTo>
                <a:lnTo>
                  <a:pt x="579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74" name="Google Shape;3274;p18"/>
          <p:cNvSpPr/>
          <p:nvPr/>
        </p:nvSpPr>
        <p:spPr>
          <a:xfrm>
            <a:off x="7880579" y="2472664"/>
            <a:ext cx="89197" cy="186122"/>
          </a:xfrm>
          <a:custGeom>
            <a:rect b="b" l="l" r="r" t="t"/>
            <a:pathLst>
              <a:path extrusionOk="0" h="2184" w="756">
                <a:moveTo>
                  <a:pt x="756" y="0"/>
                </a:moveTo>
                <a:lnTo>
                  <a:pt x="138" y="2184"/>
                </a:lnTo>
                <a:lnTo>
                  <a:pt x="0" y="2148"/>
                </a:lnTo>
                <a:lnTo>
                  <a:pt x="606" y="78"/>
                </a:lnTo>
                <a:lnTo>
                  <a:pt x="756" y="0"/>
                </a:lnTo>
                <a:close/>
              </a:path>
            </a:pathLst>
          </a:custGeom>
          <a:gradFill>
            <a:gsLst>
              <a:gs pos="0">
                <a:srgbClr val="DDDDDD"/>
              </a:gs>
              <a:gs pos="100000">
                <a:schemeClr val="lt1"/>
              </a:gs>
            </a:gsLst>
            <a:lin ang="540000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75" name="Google Shape;3275;p18"/>
          <p:cNvSpPr/>
          <p:nvPr/>
        </p:nvSpPr>
        <p:spPr>
          <a:xfrm>
            <a:off x="7605588" y="2596902"/>
            <a:ext cx="327185" cy="62828"/>
          </a:xfrm>
          <a:custGeom>
            <a:rect b="b" l="l" r="r" t="t"/>
            <a:pathLst>
              <a:path extrusionOk="0" h="738" w="2773">
                <a:moveTo>
                  <a:pt x="33" y="0"/>
                </a:moveTo>
                <a:lnTo>
                  <a:pt x="0" y="99"/>
                </a:lnTo>
                <a:lnTo>
                  <a:pt x="2436" y="738"/>
                </a:lnTo>
                <a:cubicBezTo>
                  <a:pt x="2499" y="501"/>
                  <a:pt x="2773" y="727"/>
                  <a:pt x="2373" y="603"/>
                </a:cubicBezTo>
                <a:lnTo>
                  <a:pt x="33" y="0"/>
                </a:lnTo>
                <a:close/>
              </a:path>
            </a:pathLst>
          </a:custGeom>
          <a:gradFill>
            <a:gsLst>
              <a:gs pos="0">
                <a:srgbClr val="0000CC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76" name="Google Shape;3276;p18"/>
          <p:cNvSpPr/>
          <p:nvPr/>
        </p:nvSpPr>
        <p:spPr>
          <a:xfrm>
            <a:off x="7890512" y="2474238"/>
            <a:ext cx="83549" cy="186909"/>
          </a:xfrm>
          <a:custGeom>
            <a:rect b="b" l="l" r="r" t="t"/>
            <a:pathLst>
              <a:path extrusionOk="0" h="1659" w="637">
                <a:moveTo>
                  <a:pt x="615" y="0"/>
                </a:moveTo>
                <a:lnTo>
                  <a:pt x="637" y="0"/>
                </a:lnTo>
                <a:lnTo>
                  <a:pt x="68" y="1659"/>
                </a:lnTo>
                <a:lnTo>
                  <a:pt x="0" y="1647"/>
                </a:lnTo>
                <a:lnTo>
                  <a:pt x="615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77" name="Google Shape;3277;p18"/>
          <p:cNvSpPr/>
          <p:nvPr/>
        </p:nvSpPr>
        <p:spPr>
          <a:xfrm>
            <a:off x="7605977" y="2605248"/>
            <a:ext cx="290961" cy="62041"/>
          </a:xfrm>
          <a:custGeom>
            <a:rect b="b" l="l" r="r" t="t"/>
            <a:pathLst>
              <a:path extrusionOk="0" h="550" w="2216">
                <a:moveTo>
                  <a:pt x="0" y="0"/>
                </a:moveTo>
                <a:lnTo>
                  <a:pt x="9" y="57"/>
                </a:lnTo>
                <a:lnTo>
                  <a:pt x="2164" y="550"/>
                </a:lnTo>
                <a:lnTo>
                  <a:pt x="2216" y="49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00099"/>
              </a:gs>
              <a:gs pos="100000">
                <a:srgbClr val="808080"/>
              </a:gs>
            </a:gsLst>
            <a:lin ang="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278" name="Google Shape;3278;p18"/>
          <p:cNvGrpSpPr/>
          <p:nvPr/>
        </p:nvGrpSpPr>
        <p:grpSpPr>
          <a:xfrm>
            <a:off x="7601109" y="2671540"/>
            <a:ext cx="98740" cy="36846"/>
            <a:chOff x="1740" y="2642"/>
            <a:chExt cx="752" cy="327"/>
          </a:xfrm>
        </p:grpSpPr>
        <p:sp>
          <p:nvSpPr>
            <p:cNvPr id="3279" name="Google Shape;3279;p18"/>
            <p:cNvSpPr/>
            <p:nvPr/>
          </p:nvSpPr>
          <p:spPr>
            <a:xfrm>
              <a:off x="1740" y="2642"/>
              <a:ext cx="752" cy="327"/>
            </a:xfrm>
            <a:custGeom>
              <a:rect b="b" l="l" r="r" t="t"/>
              <a:pathLst>
                <a:path extrusionOk="0" h="327" w="752">
                  <a:moveTo>
                    <a:pt x="293" y="0"/>
                  </a:moveTo>
                  <a:lnTo>
                    <a:pt x="752" y="124"/>
                  </a:lnTo>
                  <a:lnTo>
                    <a:pt x="470" y="327"/>
                  </a:lnTo>
                  <a:lnTo>
                    <a:pt x="0" y="18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80" name="Google Shape;3280;p18"/>
            <p:cNvSpPr/>
            <p:nvPr/>
          </p:nvSpPr>
          <p:spPr>
            <a:xfrm>
              <a:off x="1754" y="2649"/>
              <a:ext cx="726" cy="311"/>
            </a:xfrm>
            <a:custGeom>
              <a:rect b="b" l="l" r="r" t="t"/>
              <a:pathLst>
                <a:path extrusionOk="0" h="311" w="726">
                  <a:moveTo>
                    <a:pt x="282" y="0"/>
                  </a:moveTo>
                  <a:lnTo>
                    <a:pt x="726" y="119"/>
                  </a:lnTo>
                  <a:lnTo>
                    <a:pt x="457" y="311"/>
                  </a:lnTo>
                  <a:lnTo>
                    <a:pt x="0" y="173"/>
                  </a:lnTo>
                  <a:lnTo>
                    <a:pt x="282" y="0"/>
                  </a:lnTo>
                  <a:close/>
                </a:path>
              </a:pathLst>
            </a:custGeom>
            <a:gradFill>
              <a:gsLst>
                <a:gs pos="0">
                  <a:srgbClr val="4D4D4D"/>
                </a:gs>
                <a:gs pos="100000">
                  <a:srgbClr val="DDDDDD"/>
                </a:gs>
              </a:gsLst>
              <a:lin ang="189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81" name="Google Shape;3281;p18"/>
            <p:cNvSpPr/>
            <p:nvPr/>
          </p:nvSpPr>
          <p:spPr>
            <a:xfrm>
              <a:off x="1808" y="2770"/>
              <a:ext cx="258" cy="100"/>
            </a:xfrm>
            <a:custGeom>
              <a:rect b="b" l="l" r="r" t="t"/>
              <a:pathLst>
                <a:path extrusionOk="0" h="100" w="258">
                  <a:moveTo>
                    <a:pt x="0" y="44"/>
                  </a:moveTo>
                  <a:lnTo>
                    <a:pt x="75" y="0"/>
                  </a:lnTo>
                  <a:lnTo>
                    <a:pt x="258" y="50"/>
                  </a:lnTo>
                  <a:lnTo>
                    <a:pt x="183" y="100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82" name="Google Shape;3282;p18"/>
            <p:cNvSpPr/>
            <p:nvPr/>
          </p:nvSpPr>
          <p:spPr>
            <a:xfrm>
              <a:off x="1799" y="2816"/>
              <a:ext cx="194" cy="63"/>
            </a:xfrm>
            <a:custGeom>
              <a:rect b="b" l="l" r="r" t="t"/>
              <a:pathLst>
                <a:path extrusionOk="0" h="63" w="194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83" name="Google Shape;3283;p18"/>
            <p:cNvSpPr/>
            <p:nvPr/>
          </p:nvSpPr>
          <p:spPr>
            <a:xfrm>
              <a:off x="2020" y="2834"/>
              <a:ext cx="258" cy="102"/>
            </a:xfrm>
            <a:custGeom>
              <a:rect b="b" l="l" r="r" t="t"/>
              <a:pathLst>
                <a:path extrusionOk="0" h="102" w="258">
                  <a:moveTo>
                    <a:pt x="0" y="46"/>
                  </a:moveTo>
                  <a:lnTo>
                    <a:pt x="71" y="0"/>
                  </a:lnTo>
                  <a:lnTo>
                    <a:pt x="258" y="52"/>
                  </a:lnTo>
                  <a:lnTo>
                    <a:pt x="183" y="102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84" name="Google Shape;3284;p18"/>
            <p:cNvSpPr/>
            <p:nvPr/>
          </p:nvSpPr>
          <p:spPr>
            <a:xfrm>
              <a:off x="2011" y="2882"/>
              <a:ext cx="194" cy="63"/>
            </a:xfrm>
            <a:custGeom>
              <a:rect b="b" l="l" r="r" t="t"/>
              <a:pathLst>
                <a:path extrusionOk="0" h="63" w="194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285" name="Google Shape;3285;p18"/>
          <p:cNvSpPr/>
          <p:nvPr/>
        </p:nvSpPr>
        <p:spPr>
          <a:xfrm>
            <a:off x="7770154" y="2677051"/>
            <a:ext cx="119578" cy="80936"/>
          </a:xfrm>
          <a:custGeom>
            <a:rect b="b" l="l" r="r" t="t"/>
            <a:pathLst>
              <a:path extrusionOk="0" h="792" w="990">
                <a:moveTo>
                  <a:pt x="3" y="738"/>
                </a:moveTo>
                <a:lnTo>
                  <a:pt x="990" y="0"/>
                </a:lnTo>
                <a:lnTo>
                  <a:pt x="987" y="60"/>
                </a:lnTo>
                <a:lnTo>
                  <a:pt x="0" y="792"/>
                </a:lnTo>
                <a:lnTo>
                  <a:pt x="3" y="738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86" name="Google Shape;3286;p18"/>
          <p:cNvSpPr/>
          <p:nvPr/>
        </p:nvSpPr>
        <p:spPr>
          <a:xfrm>
            <a:off x="7464976" y="2683507"/>
            <a:ext cx="305957" cy="73850"/>
          </a:xfrm>
          <a:custGeom>
            <a:rect b="b" l="l" r="r" t="t"/>
            <a:pathLst>
              <a:path extrusionOk="0" h="723" w="2532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87" name="Google Shape;3287;p18"/>
          <p:cNvSpPr/>
          <p:nvPr/>
        </p:nvSpPr>
        <p:spPr>
          <a:xfrm>
            <a:off x="7465171" y="2669965"/>
            <a:ext cx="3311" cy="14959"/>
          </a:xfrm>
          <a:custGeom>
            <a:rect b="b" l="l" r="r" t="t"/>
            <a:pathLst>
              <a:path extrusionOk="0" h="147" w="26">
                <a:moveTo>
                  <a:pt x="26" y="10"/>
                </a:moveTo>
                <a:lnTo>
                  <a:pt x="23" y="147"/>
                </a:lnTo>
                <a:lnTo>
                  <a:pt x="0" y="144"/>
                </a:lnTo>
                <a:lnTo>
                  <a:pt x="3" y="0"/>
                </a:lnTo>
                <a:lnTo>
                  <a:pt x="26" y="1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88" name="Google Shape;3288;p18"/>
          <p:cNvSpPr/>
          <p:nvPr/>
        </p:nvSpPr>
        <p:spPr>
          <a:xfrm>
            <a:off x="7465366" y="2609027"/>
            <a:ext cx="142170" cy="61883"/>
          </a:xfrm>
          <a:custGeom>
            <a:rect b="b" l="l" r="r" t="t"/>
            <a:pathLst>
              <a:path extrusionOk="0" h="606" w="1176">
                <a:moveTo>
                  <a:pt x="1170" y="0"/>
                </a:moveTo>
                <a:lnTo>
                  <a:pt x="0" y="597"/>
                </a:lnTo>
                <a:lnTo>
                  <a:pt x="30" y="606"/>
                </a:lnTo>
                <a:lnTo>
                  <a:pt x="1176" y="18"/>
                </a:lnTo>
                <a:lnTo>
                  <a:pt x="1170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89" name="Google Shape;3289;p18"/>
          <p:cNvSpPr/>
          <p:nvPr/>
        </p:nvSpPr>
        <p:spPr>
          <a:xfrm>
            <a:off x="7474909" y="2673115"/>
            <a:ext cx="290182" cy="71016"/>
          </a:xfrm>
          <a:custGeom>
            <a:rect b="b" l="l" r="r" t="t"/>
            <a:pathLst>
              <a:path extrusionOk="0" h="723" w="2532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90" name="Google Shape;3290;p18"/>
          <p:cNvSpPr/>
          <p:nvPr/>
        </p:nvSpPr>
        <p:spPr>
          <a:xfrm flipH="1" rot="10800000">
            <a:off x="7764701" y="2668076"/>
            <a:ext cx="118410" cy="73535"/>
          </a:xfrm>
          <a:custGeom>
            <a:rect b="b" l="l" r="r" t="t"/>
            <a:pathLst>
              <a:path extrusionOk="0" h="723" w="2532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light2.png" id="3291" name="Google Shape;3291;p1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flipH="1">
            <a:off x="8831667" y="2392289"/>
            <a:ext cx="92772" cy="40544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ar_icon_small" id="3292" name="Google Shape;3292;p1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499539" y="2116958"/>
            <a:ext cx="849312" cy="1682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aptop_keyboard" id="3293" name="Google Shape;3293;p1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flipH="1" rot="109064">
            <a:off x="7510375" y="3605209"/>
            <a:ext cx="286699" cy="119448"/>
          </a:xfrm>
          <a:prstGeom prst="rect">
            <a:avLst/>
          </a:prstGeom>
          <a:noFill/>
          <a:ln>
            <a:noFill/>
          </a:ln>
        </p:spPr>
      </p:pic>
      <p:sp>
        <p:nvSpPr>
          <p:cNvPr id="3294" name="Google Shape;3294;p18"/>
          <p:cNvSpPr/>
          <p:nvPr/>
        </p:nvSpPr>
        <p:spPr>
          <a:xfrm>
            <a:off x="7605388" y="3489299"/>
            <a:ext cx="230764" cy="155883"/>
          </a:xfrm>
          <a:custGeom>
            <a:rect b="b" l="l" r="r" t="t"/>
            <a:pathLst>
              <a:path extrusionOk="0" h="2442" w="2982">
                <a:moveTo>
                  <a:pt x="540" y="0"/>
                </a:moveTo>
                <a:lnTo>
                  <a:pt x="0" y="1734"/>
                </a:lnTo>
                <a:lnTo>
                  <a:pt x="2394" y="2442"/>
                </a:lnTo>
                <a:lnTo>
                  <a:pt x="2982" y="318"/>
                </a:lnTo>
                <a:lnTo>
                  <a:pt x="540" y="0"/>
                </a:lnTo>
                <a:close/>
              </a:path>
            </a:pathLst>
          </a:cu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screen" id="3295" name="Google Shape;3295;p1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616754" y="3493308"/>
            <a:ext cx="209692" cy="141851"/>
          </a:xfrm>
          <a:prstGeom prst="rect">
            <a:avLst/>
          </a:prstGeom>
          <a:noFill/>
          <a:ln>
            <a:noFill/>
          </a:ln>
        </p:spPr>
      </p:pic>
      <p:sp>
        <p:nvSpPr>
          <p:cNvPr id="3296" name="Google Shape;3296;p18"/>
          <p:cNvSpPr/>
          <p:nvPr/>
        </p:nvSpPr>
        <p:spPr>
          <a:xfrm>
            <a:off x="7647403" y="3484701"/>
            <a:ext cx="195517" cy="29007"/>
          </a:xfrm>
          <a:custGeom>
            <a:rect b="b" l="l" r="r" t="t"/>
            <a:pathLst>
              <a:path extrusionOk="0" h="455" w="2528">
                <a:moveTo>
                  <a:pt x="14" y="0"/>
                </a:moveTo>
                <a:lnTo>
                  <a:pt x="2528" y="341"/>
                </a:lnTo>
                <a:lnTo>
                  <a:pt x="2480" y="455"/>
                </a:lnTo>
                <a:lnTo>
                  <a:pt x="0" y="86"/>
                </a:lnTo>
                <a:lnTo>
                  <a:pt x="14" y="0"/>
                </a:lnTo>
                <a:close/>
              </a:path>
            </a:pathLst>
          </a:custGeom>
          <a:gradFill>
            <a:gsLst>
              <a:gs pos="0">
                <a:srgbClr val="000099"/>
              </a:gs>
              <a:gs pos="100000">
                <a:srgbClr val="EAEAEA"/>
              </a:gs>
            </a:gsLst>
            <a:lin ang="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97" name="Google Shape;3297;p18"/>
          <p:cNvSpPr/>
          <p:nvPr/>
        </p:nvSpPr>
        <p:spPr>
          <a:xfrm>
            <a:off x="7603345" y="3484465"/>
            <a:ext cx="54275" cy="120745"/>
          </a:xfrm>
          <a:custGeom>
            <a:rect b="b" l="l" r="r" t="t"/>
            <a:pathLst>
              <a:path extrusionOk="0" h="1893" w="702">
                <a:moveTo>
                  <a:pt x="579" y="0"/>
                </a:moveTo>
                <a:lnTo>
                  <a:pt x="0" y="1869"/>
                </a:lnTo>
                <a:lnTo>
                  <a:pt x="114" y="1893"/>
                </a:lnTo>
                <a:lnTo>
                  <a:pt x="702" y="51"/>
                </a:lnTo>
                <a:lnTo>
                  <a:pt x="579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98" name="Google Shape;3298;p18"/>
          <p:cNvSpPr/>
          <p:nvPr/>
        </p:nvSpPr>
        <p:spPr>
          <a:xfrm>
            <a:off x="7783026" y="3506043"/>
            <a:ext cx="58489" cy="139375"/>
          </a:xfrm>
          <a:custGeom>
            <a:rect b="b" l="l" r="r" t="t"/>
            <a:pathLst>
              <a:path extrusionOk="0" h="2184" w="756">
                <a:moveTo>
                  <a:pt x="756" y="0"/>
                </a:moveTo>
                <a:lnTo>
                  <a:pt x="138" y="2184"/>
                </a:lnTo>
                <a:lnTo>
                  <a:pt x="0" y="2148"/>
                </a:lnTo>
                <a:lnTo>
                  <a:pt x="606" y="78"/>
                </a:lnTo>
                <a:lnTo>
                  <a:pt x="756" y="0"/>
                </a:lnTo>
                <a:close/>
              </a:path>
            </a:pathLst>
          </a:custGeom>
          <a:gradFill>
            <a:gsLst>
              <a:gs pos="0">
                <a:srgbClr val="DDDDDD"/>
              </a:gs>
              <a:gs pos="100000">
                <a:schemeClr val="lt1"/>
              </a:gs>
            </a:gsLst>
            <a:lin ang="540000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99" name="Google Shape;3299;p18"/>
          <p:cNvSpPr/>
          <p:nvPr/>
        </p:nvSpPr>
        <p:spPr>
          <a:xfrm>
            <a:off x="7602706" y="3599078"/>
            <a:ext cx="214545" cy="47048"/>
          </a:xfrm>
          <a:custGeom>
            <a:rect b="b" l="l" r="r" t="t"/>
            <a:pathLst>
              <a:path extrusionOk="0" h="738" w="2773">
                <a:moveTo>
                  <a:pt x="33" y="0"/>
                </a:moveTo>
                <a:lnTo>
                  <a:pt x="0" y="99"/>
                </a:lnTo>
                <a:lnTo>
                  <a:pt x="2436" y="738"/>
                </a:lnTo>
                <a:cubicBezTo>
                  <a:pt x="2499" y="501"/>
                  <a:pt x="2773" y="727"/>
                  <a:pt x="2373" y="603"/>
                </a:cubicBezTo>
                <a:lnTo>
                  <a:pt x="33" y="0"/>
                </a:lnTo>
                <a:close/>
              </a:path>
            </a:pathLst>
          </a:custGeom>
          <a:gradFill>
            <a:gsLst>
              <a:gs pos="0">
                <a:srgbClr val="0000CC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00" name="Google Shape;3300;p18"/>
          <p:cNvSpPr/>
          <p:nvPr/>
        </p:nvSpPr>
        <p:spPr>
          <a:xfrm>
            <a:off x="7789539" y="3507222"/>
            <a:ext cx="54786" cy="139965"/>
          </a:xfrm>
          <a:custGeom>
            <a:rect b="b" l="l" r="r" t="t"/>
            <a:pathLst>
              <a:path extrusionOk="0" h="1659" w="637">
                <a:moveTo>
                  <a:pt x="615" y="0"/>
                </a:moveTo>
                <a:lnTo>
                  <a:pt x="637" y="0"/>
                </a:lnTo>
                <a:lnTo>
                  <a:pt x="68" y="1659"/>
                </a:lnTo>
                <a:lnTo>
                  <a:pt x="0" y="1647"/>
                </a:lnTo>
                <a:lnTo>
                  <a:pt x="615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01" name="Google Shape;3301;p18"/>
          <p:cNvSpPr/>
          <p:nvPr/>
        </p:nvSpPr>
        <p:spPr>
          <a:xfrm>
            <a:off x="7602962" y="3605327"/>
            <a:ext cx="190792" cy="46458"/>
          </a:xfrm>
          <a:custGeom>
            <a:rect b="b" l="l" r="r" t="t"/>
            <a:pathLst>
              <a:path extrusionOk="0" h="550" w="2216">
                <a:moveTo>
                  <a:pt x="0" y="0"/>
                </a:moveTo>
                <a:lnTo>
                  <a:pt x="9" y="57"/>
                </a:lnTo>
                <a:lnTo>
                  <a:pt x="2164" y="550"/>
                </a:lnTo>
                <a:lnTo>
                  <a:pt x="2216" y="49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00099"/>
              </a:gs>
              <a:gs pos="100000">
                <a:srgbClr val="808080"/>
              </a:gs>
            </a:gsLst>
            <a:lin ang="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302" name="Google Shape;3302;p18"/>
          <p:cNvGrpSpPr/>
          <p:nvPr/>
        </p:nvGrpSpPr>
        <p:grpSpPr>
          <a:xfrm>
            <a:off x="7599769" y="3654969"/>
            <a:ext cx="64747" cy="27592"/>
            <a:chOff x="1740" y="2642"/>
            <a:chExt cx="752" cy="327"/>
          </a:xfrm>
        </p:grpSpPr>
        <p:sp>
          <p:nvSpPr>
            <p:cNvPr id="3303" name="Google Shape;3303;p18"/>
            <p:cNvSpPr/>
            <p:nvPr/>
          </p:nvSpPr>
          <p:spPr>
            <a:xfrm>
              <a:off x="1740" y="2642"/>
              <a:ext cx="752" cy="327"/>
            </a:xfrm>
            <a:custGeom>
              <a:rect b="b" l="l" r="r" t="t"/>
              <a:pathLst>
                <a:path extrusionOk="0" h="327" w="752">
                  <a:moveTo>
                    <a:pt x="293" y="0"/>
                  </a:moveTo>
                  <a:lnTo>
                    <a:pt x="752" y="124"/>
                  </a:lnTo>
                  <a:lnTo>
                    <a:pt x="470" y="327"/>
                  </a:lnTo>
                  <a:lnTo>
                    <a:pt x="0" y="18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04" name="Google Shape;3304;p18"/>
            <p:cNvSpPr/>
            <p:nvPr/>
          </p:nvSpPr>
          <p:spPr>
            <a:xfrm>
              <a:off x="1754" y="2649"/>
              <a:ext cx="726" cy="311"/>
            </a:xfrm>
            <a:custGeom>
              <a:rect b="b" l="l" r="r" t="t"/>
              <a:pathLst>
                <a:path extrusionOk="0" h="311" w="726">
                  <a:moveTo>
                    <a:pt x="282" y="0"/>
                  </a:moveTo>
                  <a:lnTo>
                    <a:pt x="726" y="119"/>
                  </a:lnTo>
                  <a:lnTo>
                    <a:pt x="457" y="311"/>
                  </a:lnTo>
                  <a:lnTo>
                    <a:pt x="0" y="173"/>
                  </a:lnTo>
                  <a:lnTo>
                    <a:pt x="282" y="0"/>
                  </a:lnTo>
                  <a:close/>
                </a:path>
              </a:pathLst>
            </a:custGeom>
            <a:gradFill>
              <a:gsLst>
                <a:gs pos="0">
                  <a:srgbClr val="4D4D4D"/>
                </a:gs>
                <a:gs pos="100000">
                  <a:srgbClr val="DDDDDD"/>
                </a:gs>
              </a:gsLst>
              <a:lin ang="189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05" name="Google Shape;3305;p18"/>
            <p:cNvSpPr/>
            <p:nvPr/>
          </p:nvSpPr>
          <p:spPr>
            <a:xfrm>
              <a:off x="1808" y="2770"/>
              <a:ext cx="258" cy="100"/>
            </a:xfrm>
            <a:custGeom>
              <a:rect b="b" l="l" r="r" t="t"/>
              <a:pathLst>
                <a:path extrusionOk="0" h="100" w="258">
                  <a:moveTo>
                    <a:pt x="0" y="44"/>
                  </a:moveTo>
                  <a:lnTo>
                    <a:pt x="75" y="0"/>
                  </a:lnTo>
                  <a:lnTo>
                    <a:pt x="258" y="50"/>
                  </a:lnTo>
                  <a:lnTo>
                    <a:pt x="183" y="100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06" name="Google Shape;3306;p18"/>
            <p:cNvSpPr/>
            <p:nvPr/>
          </p:nvSpPr>
          <p:spPr>
            <a:xfrm>
              <a:off x="1799" y="2816"/>
              <a:ext cx="194" cy="63"/>
            </a:xfrm>
            <a:custGeom>
              <a:rect b="b" l="l" r="r" t="t"/>
              <a:pathLst>
                <a:path extrusionOk="0" h="63" w="194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07" name="Google Shape;3307;p18"/>
            <p:cNvSpPr/>
            <p:nvPr/>
          </p:nvSpPr>
          <p:spPr>
            <a:xfrm>
              <a:off x="2020" y="2834"/>
              <a:ext cx="258" cy="102"/>
            </a:xfrm>
            <a:custGeom>
              <a:rect b="b" l="l" r="r" t="t"/>
              <a:pathLst>
                <a:path extrusionOk="0" h="102" w="258">
                  <a:moveTo>
                    <a:pt x="0" y="46"/>
                  </a:moveTo>
                  <a:lnTo>
                    <a:pt x="71" y="0"/>
                  </a:lnTo>
                  <a:lnTo>
                    <a:pt x="258" y="52"/>
                  </a:lnTo>
                  <a:lnTo>
                    <a:pt x="183" y="102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08" name="Google Shape;3308;p18"/>
            <p:cNvSpPr/>
            <p:nvPr/>
          </p:nvSpPr>
          <p:spPr>
            <a:xfrm>
              <a:off x="2011" y="2882"/>
              <a:ext cx="194" cy="63"/>
            </a:xfrm>
            <a:custGeom>
              <a:rect b="b" l="l" r="r" t="t"/>
              <a:pathLst>
                <a:path extrusionOk="0" h="63" w="194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309" name="Google Shape;3309;p18"/>
          <p:cNvSpPr/>
          <p:nvPr/>
        </p:nvSpPr>
        <p:spPr>
          <a:xfrm>
            <a:off x="7710617" y="3659096"/>
            <a:ext cx="78411" cy="60608"/>
          </a:xfrm>
          <a:custGeom>
            <a:rect b="b" l="l" r="r" t="t"/>
            <a:pathLst>
              <a:path extrusionOk="0" h="792" w="990">
                <a:moveTo>
                  <a:pt x="3" y="738"/>
                </a:moveTo>
                <a:lnTo>
                  <a:pt x="990" y="0"/>
                </a:lnTo>
                <a:lnTo>
                  <a:pt x="987" y="60"/>
                </a:lnTo>
                <a:lnTo>
                  <a:pt x="0" y="792"/>
                </a:lnTo>
                <a:lnTo>
                  <a:pt x="3" y="738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10" name="Google Shape;3310;p18"/>
          <p:cNvSpPr/>
          <p:nvPr/>
        </p:nvSpPr>
        <p:spPr>
          <a:xfrm>
            <a:off x="7510503" y="3663931"/>
            <a:ext cx="200625" cy="55302"/>
          </a:xfrm>
          <a:custGeom>
            <a:rect b="b" l="l" r="r" t="t"/>
            <a:pathLst>
              <a:path extrusionOk="0" h="723" w="2532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11" name="Google Shape;3311;p18"/>
          <p:cNvSpPr/>
          <p:nvPr/>
        </p:nvSpPr>
        <p:spPr>
          <a:xfrm>
            <a:off x="7510631" y="3653790"/>
            <a:ext cx="2171" cy="11202"/>
          </a:xfrm>
          <a:custGeom>
            <a:rect b="b" l="l" r="r" t="t"/>
            <a:pathLst>
              <a:path extrusionOk="0" h="147" w="26">
                <a:moveTo>
                  <a:pt x="26" y="10"/>
                </a:moveTo>
                <a:lnTo>
                  <a:pt x="23" y="147"/>
                </a:lnTo>
                <a:lnTo>
                  <a:pt x="0" y="144"/>
                </a:lnTo>
                <a:lnTo>
                  <a:pt x="3" y="0"/>
                </a:lnTo>
                <a:lnTo>
                  <a:pt x="26" y="1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12" name="Google Shape;3312;p18"/>
          <p:cNvSpPr/>
          <p:nvPr/>
        </p:nvSpPr>
        <p:spPr>
          <a:xfrm>
            <a:off x="7510758" y="3608157"/>
            <a:ext cx="93225" cy="46340"/>
          </a:xfrm>
          <a:custGeom>
            <a:rect b="b" l="l" r="r" t="t"/>
            <a:pathLst>
              <a:path extrusionOk="0" h="606" w="1176">
                <a:moveTo>
                  <a:pt x="1170" y="0"/>
                </a:moveTo>
                <a:lnTo>
                  <a:pt x="0" y="597"/>
                </a:lnTo>
                <a:lnTo>
                  <a:pt x="30" y="606"/>
                </a:lnTo>
                <a:lnTo>
                  <a:pt x="1176" y="18"/>
                </a:lnTo>
                <a:lnTo>
                  <a:pt x="1170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13" name="Google Shape;3313;p18"/>
          <p:cNvSpPr/>
          <p:nvPr/>
        </p:nvSpPr>
        <p:spPr>
          <a:xfrm>
            <a:off x="7517016" y="3656149"/>
            <a:ext cx="190281" cy="53180"/>
          </a:xfrm>
          <a:custGeom>
            <a:rect b="b" l="l" r="r" t="t"/>
            <a:pathLst>
              <a:path extrusionOk="0" h="723" w="2532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14" name="Google Shape;3314;p18"/>
          <p:cNvSpPr/>
          <p:nvPr/>
        </p:nvSpPr>
        <p:spPr>
          <a:xfrm flipH="1" rot="10800000">
            <a:off x="7707042" y="3652375"/>
            <a:ext cx="77645" cy="55066"/>
          </a:xfrm>
          <a:custGeom>
            <a:rect b="b" l="l" r="r" t="t"/>
            <a:pathLst>
              <a:path extrusionOk="0" h="723" w="2532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desktop_computer_stylized_medium" id="3315" name="Google Shape;3315;p18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 flipH="1">
            <a:off x="7991996" y="3567143"/>
            <a:ext cx="359261" cy="342045"/>
          </a:xfrm>
          <a:prstGeom prst="rect">
            <a:avLst/>
          </a:prstGeom>
          <a:noFill/>
          <a:ln>
            <a:noFill/>
          </a:ln>
        </p:spPr>
      </p:pic>
      <p:sp>
        <p:nvSpPr>
          <p:cNvPr id="3316" name="Google Shape;3316;p18"/>
          <p:cNvSpPr/>
          <p:nvPr/>
        </p:nvSpPr>
        <p:spPr>
          <a:xfrm flipH="1">
            <a:off x="8145217" y="3599942"/>
            <a:ext cx="169400" cy="156753"/>
          </a:xfrm>
          <a:custGeom>
            <a:rect b="b" l="l" r="r" t="t"/>
            <a:pathLst>
              <a:path extrusionOk="0" h="368" w="356">
                <a:moveTo>
                  <a:pt x="0" y="0"/>
                </a:moveTo>
                <a:lnTo>
                  <a:pt x="300" y="14"/>
                </a:lnTo>
                <a:lnTo>
                  <a:pt x="356" y="294"/>
                </a:lnTo>
                <a:lnTo>
                  <a:pt x="78" y="368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00099"/>
              </a:gs>
              <a:gs pos="100000">
                <a:schemeClr val="lt1"/>
              </a:gs>
            </a:gsLst>
            <a:lin ang="270000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fridge2.png" id="3317" name="Google Shape;3317;p18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7903199" y="3385017"/>
            <a:ext cx="189578" cy="3370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18" name="Google Shape;3318;p18"/>
          <p:cNvGrpSpPr/>
          <p:nvPr/>
        </p:nvGrpSpPr>
        <p:grpSpPr>
          <a:xfrm>
            <a:off x="10288915" y="5273951"/>
            <a:ext cx="177192" cy="330833"/>
            <a:chOff x="4140" y="429"/>
            <a:chExt cx="1425" cy="2396"/>
          </a:xfrm>
        </p:grpSpPr>
        <p:sp>
          <p:nvSpPr>
            <p:cNvPr id="3319" name="Google Shape;3319;p18"/>
            <p:cNvSpPr/>
            <p:nvPr/>
          </p:nvSpPr>
          <p:spPr>
            <a:xfrm>
              <a:off x="5268" y="433"/>
              <a:ext cx="283" cy="2286"/>
            </a:xfrm>
            <a:custGeom>
              <a:rect b="b" l="l" r="r" t="t"/>
              <a:pathLst>
                <a:path extrusionOk="0" h="2742" w="354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20" name="Google Shape;3320;p18"/>
            <p:cNvSpPr/>
            <p:nvPr/>
          </p:nvSpPr>
          <p:spPr>
            <a:xfrm>
              <a:off x="4210" y="429"/>
              <a:ext cx="1046" cy="2285"/>
            </a:xfrm>
            <a:prstGeom prst="rect">
              <a:avLst/>
            </a:pr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1" name="Google Shape;3321;p18"/>
            <p:cNvSpPr/>
            <p:nvPr/>
          </p:nvSpPr>
          <p:spPr>
            <a:xfrm>
              <a:off x="5321" y="570"/>
              <a:ext cx="169" cy="2115"/>
            </a:xfrm>
            <a:custGeom>
              <a:rect b="b" l="l" r="r" t="t"/>
              <a:pathLst>
                <a:path extrusionOk="0" h="2537" w="211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22" name="Google Shape;3322;p18"/>
            <p:cNvSpPr/>
            <p:nvPr/>
          </p:nvSpPr>
          <p:spPr>
            <a:xfrm>
              <a:off x="5284" y="1640"/>
              <a:ext cx="263" cy="189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23" name="Google Shape;3323;p18"/>
            <p:cNvSpPr/>
            <p:nvPr/>
          </p:nvSpPr>
          <p:spPr>
            <a:xfrm>
              <a:off x="4210" y="690"/>
              <a:ext cx="598" cy="47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324" name="Google Shape;3324;p18"/>
            <p:cNvGrpSpPr/>
            <p:nvPr/>
          </p:nvGrpSpPr>
          <p:grpSpPr>
            <a:xfrm>
              <a:off x="4748" y="666"/>
              <a:ext cx="578" cy="150"/>
              <a:chOff x="613" y="2566"/>
              <a:chExt cx="721" cy="144"/>
            </a:xfrm>
          </p:grpSpPr>
          <p:sp>
            <p:nvSpPr>
              <p:cNvPr id="3325" name="Google Shape;3325;p18"/>
              <p:cNvSpPr/>
              <p:nvPr/>
            </p:nvSpPr>
            <p:spPr>
              <a:xfrm>
                <a:off x="613" y="2566"/>
                <a:ext cx="721" cy="144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26" name="Google Shape;3326;p18"/>
              <p:cNvSpPr/>
              <p:nvPr/>
            </p:nvSpPr>
            <p:spPr>
              <a:xfrm>
                <a:off x="625" y="2581"/>
                <a:ext cx="696" cy="114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327" name="Google Shape;3327;p18"/>
            <p:cNvSpPr/>
            <p:nvPr/>
          </p:nvSpPr>
          <p:spPr>
            <a:xfrm>
              <a:off x="4220" y="1022"/>
              <a:ext cx="598" cy="47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328" name="Google Shape;3328;p18"/>
            <p:cNvGrpSpPr/>
            <p:nvPr/>
          </p:nvGrpSpPr>
          <p:grpSpPr>
            <a:xfrm>
              <a:off x="4748" y="990"/>
              <a:ext cx="578" cy="134"/>
              <a:chOff x="615" y="2564"/>
              <a:chExt cx="721" cy="139"/>
            </a:xfrm>
          </p:grpSpPr>
          <p:sp>
            <p:nvSpPr>
              <p:cNvPr id="3329" name="Google Shape;3329;p18"/>
              <p:cNvSpPr/>
              <p:nvPr/>
            </p:nvSpPr>
            <p:spPr>
              <a:xfrm>
                <a:off x="615" y="2564"/>
                <a:ext cx="721" cy="139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30" name="Google Shape;3330;p18"/>
              <p:cNvSpPr/>
              <p:nvPr/>
            </p:nvSpPr>
            <p:spPr>
              <a:xfrm>
                <a:off x="628" y="2581"/>
                <a:ext cx="696" cy="107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331" name="Google Shape;3331;p18"/>
            <p:cNvSpPr/>
            <p:nvPr/>
          </p:nvSpPr>
          <p:spPr>
            <a:xfrm>
              <a:off x="4220" y="1354"/>
              <a:ext cx="598" cy="47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2" name="Google Shape;3332;p18"/>
            <p:cNvSpPr/>
            <p:nvPr/>
          </p:nvSpPr>
          <p:spPr>
            <a:xfrm>
              <a:off x="4230" y="1655"/>
              <a:ext cx="598" cy="47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333" name="Google Shape;3333;p18"/>
            <p:cNvGrpSpPr/>
            <p:nvPr/>
          </p:nvGrpSpPr>
          <p:grpSpPr>
            <a:xfrm>
              <a:off x="4738" y="1647"/>
              <a:ext cx="578" cy="135"/>
              <a:chOff x="618" y="2586"/>
              <a:chExt cx="720" cy="124"/>
            </a:xfrm>
          </p:grpSpPr>
          <p:sp>
            <p:nvSpPr>
              <p:cNvPr id="3334" name="Google Shape;3334;p18"/>
              <p:cNvSpPr/>
              <p:nvPr/>
            </p:nvSpPr>
            <p:spPr>
              <a:xfrm>
                <a:off x="618" y="2586"/>
                <a:ext cx="720" cy="124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35" name="Google Shape;3335;p18"/>
              <p:cNvSpPr/>
              <p:nvPr/>
            </p:nvSpPr>
            <p:spPr>
              <a:xfrm>
                <a:off x="630" y="2586"/>
                <a:ext cx="695" cy="109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336" name="Google Shape;3336;p18"/>
            <p:cNvSpPr/>
            <p:nvPr/>
          </p:nvSpPr>
          <p:spPr>
            <a:xfrm>
              <a:off x="5288" y="1354"/>
              <a:ext cx="263" cy="188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337" name="Google Shape;3337;p18"/>
            <p:cNvGrpSpPr/>
            <p:nvPr/>
          </p:nvGrpSpPr>
          <p:grpSpPr>
            <a:xfrm>
              <a:off x="4738" y="1330"/>
              <a:ext cx="588" cy="134"/>
              <a:chOff x="613" y="2571"/>
              <a:chExt cx="732" cy="134"/>
            </a:xfrm>
          </p:grpSpPr>
          <p:sp>
            <p:nvSpPr>
              <p:cNvPr id="3338" name="Google Shape;3338;p18"/>
              <p:cNvSpPr/>
              <p:nvPr/>
            </p:nvSpPr>
            <p:spPr>
              <a:xfrm>
                <a:off x="613" y="2571"/>
                <a:ext cx="732" cy="134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39" name="Google Shape;3339;p18"/>
              <p:cNvSpPr/>
              <p:nvPr/>
            </p:nvSpPr>
            <p:spPr>
              <a:xfrm>
                <a:off x="625" y="2587"/>
                <a:ext cx="720" cy="103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340" name="Google Shape;3340;p18"/>
            <p:cNvSpPr/>
            <p:nvPr/>
          </p:nvSpPr>
          <p:spPr>
            <a:xfrm>
              <a:off x="5246" y="429"/>
              <a:ext cx="70" cy="2285"/>
            </a:xfrm>
            <a:prstGeom prst="rect">
              <a:avLst/>
            </a:prstGeom>
            <a:gradFill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1" name="Google Shape;3341;p18"/>
            <p:cNvSpPr/>
            <p:nvPr/>
          </p:nvSpPr>
          <p:spPr>
            <a:xfrm>
              <a:off x="5312" y="1007"/>
              <a:ext cx="237" cy="213"/>
            </a:xfrm>
            <a:custGeom>
              <a:rect b="b" l="l" r="r" t="t"/>
              <a:pathLst>
                <a:path extrusionOk="0" h="256" w="29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42" name="Google Shape;3342;p18"/>
            <p:cNvSpPr/>
            <p:nvPr/>
          </p:nvSpPr>
          <p:spPr>
            <a:xfrm>
              <a:off x="5315" y="680"/>
              <a:ext cx="244" cy="240"/>
            </a:xfrm>
            <a:custGeom>
              <a:rect b="b" l="l" r="r" t="t"/>
              <a:pathLst>
                <a:path extrusionOk="0" h="288" w="304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43" name="Google Shape;3343;p18"/>
            <p:cNvSpPr/>
            <p:nvPr/>
          </p:nvSpPr>
          <p:spPr>
            <a:xfrm>
              <a:off x="5515" y="2611"/>
              <a:ext cx="50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4" name="Google Shape;3344;p18"/>
            <p:cNvSpPr/>
            <p:nvPr/>
          </p:nvSpPr>
          <p:spPr>
            <a:xfrm>
              <a:off x="5302" y="2614"/>
              <a:ext cx="245" cy="200"/>
            </a:xfrm>
            <a:custGeom>
              <a:rect b="b" l="l" r="r" t="t"/>
              <a:pathLst>
                <a:path extrusionOk="0" h="240" w="306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45" name="Google Shape;3345;p18"/>
            <p:cNvSpPr/>
            <p:nvPr/>
          </p:nvSpPr>
          <p:spPr>
            <a:xfrm>
              <a:off x="4140" y="2675"/>
              <a:ext cx="1196" cy="150"/>
            </a:xfrm>
            <a:prstGeom prst="roundRect">
              <a:avLst>
                <a:gd fmla="val 50000" name="adj"/>
              </a:avLst>
            </a:prstGeom>
            <a:solidFill>
              <a:srgbClr val="DDDDDD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6" name="Google Shape;3346;p18"/>
            <p:cNvSpPr/>
            <p:nvPr/>
          </p:nvSpPr>
          <p:spPr>
            <a:xfrm>
              <a:off x="4210" y="2714"/>
              <a:ext cx="1066" cy="79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7" name="Google Shape;3347;p18"/>
            <p:cNvSpPr/>
            <p:nvPr/>
          </p:nvSpPr>
          <p:spPr>
            <a:xfrm>
              <a:off x="4309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8" name="Google Shape;3348;p18"/>
            <p:cNvSpPr/>
            <p:nvPr/>
          </p:nvSpPr>
          <p:spPr>
            <a:xfrm>
              <a:off x="4489" y="2382"/>
              <a:ext cx="159" cy="1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Noto Sans Symbols"/>
                <a:buNone/>
              </a:pPr>
              <a:r>
                <a:t/>
              </a:r>
              <a:endParaRPr b="0" i="0" sz="1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9" name="Google Shape;3349;p18"/>
            <p:cNvSpPr/>
            <p:nvPr/>
          </p:nvSpPr>
          <p:spPr>
            <a:xfrm>
              <a:off x="4658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0" name="Google Shape;3350;p18"/>
            <p:cNvSpPr/>
            <p:nvPr/>
          </p:nvSpPr>
          <p:spPr>
            <a:xfrm>
              <a:off x="5067" y="1837"/>
              <a:ext cx="80" cy="759"/>
            </a:xfrm>
            <a:prstGeom prst="rect">
              <a:avLst/>
            </a:prstGeom>
            <a:solidFill>
              <a:srgbClr val="29292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351" name="Google Shape;3351;p18"/>
          <p:cNvGrpSpPr/>
          <p:nvPr/>
        </p:nvGrpSpPr>
        <p:grpSpPr>
          <a:xfrm flipH="1">
            <a:off x="7980855" y="4900161"/>
            <a:ext cx="345630" cy="320302"/>
            <a:chOff x="2839" y="3501"/>
            <a:chExt cx="755" cy="803"/>
          </a:xfrm>
        </p:grpSpPr>
        <p:pic>
          <p:nvPicPr>
            <p:cNvPr descr="desktop_computer_stylized_medium" id="3352" name="Google Shape;3352;p18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53" name="Google Shape;3353;p18"/>
            <p:cNvSpPr/>
            <p:nvPr/>
          </p:nvSpPr>
          <p:spPr>
            <a:xfrm>
              <a:off x="2916" y="3578"/>
              <a:ext cx="356" cy="368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descr="laptop_keyboard" id="3354" name="Google Shape;3354;p18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 flipH="1" rot="109064">
            <a:off x="9216586" y="6040274"/>
            <a:ext cx="253501" cy="120343"/>
          </a:xfrm>
          <a:prstGeom prst="rect">
            <a:avLst/>
          </a:prstGeom>
          <a:noFill/>
          <a:ln>
            <a:noFill/>
          </a:ln>
        </p:spPr>
      </p:pic>
      <p:sp>
        <p:nvSpPr>
          <p:cNvPr id="3355" name="Google Shape;3355;p18"/>
          <p:cNvSpPr/>
          <p:nvPr/>
        </p:nvSpPr>
        <p:spPr>
          <a:xfrm>
            <a:off x="9300597" y="5923494"/>
            <a:ext cx="204043" cy="157052"/>
          </a:xfrm>
          <a:custGeom>
            <a:rect b="b" l="l" r="r" t="t"/>
            <a:pathLst>
              <a:path extrusionOk="0" h="2442" w="2982">
                <a:moveTo>
                  <a:pt x="540" y="0"/>
                </a:moveTo>
                <a:lnTo>
                  <a:pt x="0" y="1734"/>
                </a:lnTo>
                <a:lnTo>
                  <a:pt x="2394" y="2442"/>
                </a:lnTo>
                <a:lnTo>
                  <a:pt x="2982" y="318"/>
                </a:lnTo>
                <a:lnTo>
                  <a:pt x="540" y="0"/>
                </a:lnTo>
                <a:close/>
              </a:path>
            </a:pathLst>
          </a:cu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screen" id="3356" name="Google Shape;3356;p18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9310647" y="5927534"/>
            <a:ext cx="185412" cy="142915"/>
          </a:xfrm>
          <a:prstGeom prst="rect">
            <a:avLst/>
          </a:prstGeom>
          <a:noFill/>
          <a:ln>
            <a:noFill/>
          </a:ln>
        </p:spPr>
      </p:pic>
      <p:sp>
        <p:nvSpPr>
          <p:cNvPr id="3357" name="Google Shape;3357;p18"/>
          <p:cNvSpPr/>
          <p:nvPr/>
        </p:nvSpPr>
        <p:spPr>
          <a:xfrm>
            <a:off x="9337747" y="5918861"/>
            <a:ext cx="172878" cy="29225"/>
          </a:xfrm>
          <a:custGeom>
            <a:rect b="b" l="l" r="r" t="t"/>
            <a:pathLst>
              <a:path extrusionOk="0" h="455" w="2528">
                <a:moveTo>
                  <a:pt x="14" y="0"/>
                </a:moveTo>
                <a:lnTo>
                  <a:pt x="2528" y="341"/>
                </a:lnTo>
                <a:lnTo>
                  <a:pt x="2480" y="455"/>
                </a:lnTo>
                <a:lnTo>
                  <a:pt x="0" y="86"/>
                </a:lnTo>
                <a:lnTo>
                  <a:pt x="14" y="0"/>
                </a:lnTo>
                <a:close/>
              </a:path>
            </a:pathLst>
          </a:custGeom>
          <a:gradFill>
            <a:gsLst>
              <a:gs pos="0">
                <a:srgbClr val="000099"/>
              </a:gs>
              <a:gs pos="100000">
                <a:srgbClr val="EAEAEA"/>
              </a:gs>
            </a:gsLst>
            <a:lin ang="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58" name="Google Shape;3358;p18"/>
          <p:cNvSpPr/>
          <p:nvPr/>
        </p:nvSpPr>
        <p:spPr>
          <a:xfrm>
            <a:off x="9298791" y="5918624"/>
            <a:ext cx="47990" cy="121650"/>
          </a:xfrm>
          <a:custGeom>
            <a:rect b="b" l="l" r="r" t="t"/>
            <a:pathLst>
              <a:path extrusionOk="0" h="1893" w="702">
                <a:moveTo>
                  <a:pt x="579" y="0"/>
                </a:moveTo>
                <a:lnTo>
                  <a:pt x="0" y="1869"/>
                </a:lnTo>
                <a:lnTo>
                  <a:pt x="114" y="1893"/>
                </a:lnTo>
                <a:lnTo>
                  <a:pt x="702" y="51"/>
                </a:lnTo>
                <a:lnTo>
                  <a:pt x="579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59" name="Google Shape;3359;p18"/>
          <p:cNvSpPr/>
          <p:nvPr/>
        </p:nvSpPr>
        <p:spPr>
          <a:xfrm>
            <a:off x="9457666" y="5940364"/>
            <a:ext cx="51716" cy="140420"/>
          </a:xfrm>
          <a:custGeom>
            <a:rect b="b" l="l" r="r" t="t"/>
            <a:pathLst>
              <a:path extrusionOk="0" h="2184" w="756">
                <a:moveTo>
                  <a:pt x="756" y="0"/>
                </a:moveTo>
                <a:lnTo>
                  <a:pt x="138" y="2184"/>
                </a:lnTo>
                <a:lnTo>
                  <a:pt x="0" y="2148"/>
                </a:lnTo>
                <a:lnTo>
                  <a:pt x="606" y="78"/>
                </a:lnTo>
                <a:lnTo>
                  <a:pt x="756" y="0"/>
                </a:lnTo>
                <a:close/>
              </a:path>
            </a:pathLst>
          </a:custGeom>
          <a:gradFill>
            <a:gsLst>
              <a:gs pos="0">
                <a:srgbClr val="DDDDDD"/>
              </a:gs>
              <a:gs pos="100000">
                <a:schemeClr val="lt1"/>
              </a:gs>
            </a:gsLst>
            <a:lin ang="540000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60" name="Google Shape;3360;p18"/>
          <p:cNvSpPr/>
          <p:nvPr/>
        </p:nvSpPr>
        <p:spPr>
          <a:xfrm>
            <a:off x="9298226" y="6034096"/>
            <a:ext cx="189702" cy="47401"/>
          </a:xfrm>
          <a:custGeom>
            <a:rect b="b" l="l" r="r" t="t"/>
            <a:pathLst>
              <a:path extrusionOk="0" h="738" w="2773">
                <a:moveTo>
                  <a:pt x="33" y="0"/>
                </a:moveTo>
                <a:lnTo>
                  <a:pt x="0" y="99"/>
                </a:lnTo>
                <a:lnTo>
                  <a:pt x="2436" y="738"/>
                </a:lnTo>
                <a:cubicBezTo>
                  <a:pt x="2499" y="501"/>
                  <a:pt x="2773" y="727"/>
                  <a:pt x="2373" y="603"/>
                </a:cubicBezTo>
                <a:lnTo>
                  <a:pt x="33" y="0"/>
                </a:lnTo>
                <a:close/>
              </a:path>
            </a:pathLst>
          </a:custGeom>
          <a:gradFill>
            <a:gsLst>
              <a:gs pos="0">
                <a:srgbClr val="0000CC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61" name="Google Shape;3361;p18"/>
          <p:cNvSpPr/>
          <p:nvPr/>
        </p:nvSpPr>
        <p:spPr>
          <a:xfrm>
            <a:off x="9463425" y="5941552"/>
            <a:ext cx="48442" cy="141014"/>
          </a:xfrm>
          <a:custGeom>
            <a:rect b="b" l="l" r="r" t="t"/>
            <a:pathLst>
              <a:path extrusionOk="0" h="1659" w="637">
                <a:moveTo>
                  <a:pt x="615" y="0"/>
                </a:moveTo>
                <a:lnTo>
                  <a:pt x="637" y="0"/>
                </a:lnTo>
                <a:lnTo>
                  <a:pt x="68" y="1659"/>
                </a:lnTo>
                <a:lnTo>
                  <a:pt x="0" y="1647"/>
                </a:lnTo>
                <a:lnTo>
                  <a:pt x="615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62" name="Google Shape;3362;p18"/>
          <p:cNvSpPr/>
          <p:nvPr/>
        </p:nvSpPr>
        <p:spPr>
          <a:xfrm>
            <a:off x="9298452" y="6040392"/>
            <a:ext cx="168700" cy="46807"/>
          </a:xfrm>
          <a:custGeom>
            <a:rect b="b" l="l" r="r" t="t"/>
            <a:pathLst>
              <a:path extrusionOk="0" h="550" w="2216">
                <a:moveTo>
                  <a:pt x="0" y="0"/>
                </a:moveTo>
                <a:lnTo>
                  <a:pt x="9" y="57"/>
                </a:lnTo>
                <a:lnTo>
                  <a:pt x="2164" y="550"/>
                </a:lnTo>
                <a:lnTo>
                  <a:pt x="2216" y="49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00099"/>
              </a:gs>
              <a:gs pos="100000">
                <a:srgbClr val="808080"/>
              </a:gs>
            </a:gsLst>
            <a:lin ang="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363" name="Google Shape;3363;p18"/>
          <p:cNvGrpSpPr/>
          <p:nvPr/>
        </p:nvGrpSpPr>
        <p:grpSpPr>
          <a:xfrm>
            <a:off x="9295629" y="6090407"/>
            <a:ext cx="57249" cy="27799"/>
            <a:chOff x="1740" y="2642"/>
            <a:chExt cx="752" cy="327"/>
          </a:xfrm>
        </p:grpSpPr>
        <p:sp>
          <p:nvSpPr>
            <p:cNvPr id="3364" name="Google Shape;3364;p18"/>
            <p:cNvSpPr/>
            <p:nvPr/>
          </p:nvSpPr>
          <p:spPr>
            <a:xfrm>
              <a:off x="1740" y="2642"/>
              <a:ext cx="752" cy="327"/>
            </a:xfrm>
            <a:custGeom>
              <a:rect b="b" l="l" r="r" t="t"/>
              <a:pathLst>
                <a:path extrusionOk="0" h="327" w="752">
                  <a:moveTo>
                    <a:pt x="293" y="0"/>
                  </a:moveTo>
                  <a:lnTo>
                    <a:pt x="752" y="124"/>
                  </a:lnTo>
                  <a:lnTo>
                    <a:pt x="470" y="327"/>
                  </a:lnTo>
                  <a:lnTo>
                    <a:pt x="0" y="18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65" name="Google Shape;3365;p18"/>
            <p:cNvSpPr/>
            <p:nvPr/>
          </p:nvSpPr>
          <p:spPr>
            <a:xfrm>
              <a:off x="1754" y="2649"/>
              <a:ext cx="726" cy="311"/>
            </a:xfrm>
            <a:custGeom>
              <a:rect b="b" l="l" r="r" t="t"/>
              <a:pathLst>
                <a:path extrusionOk="0" h="311" w="726">
                  <a:moveTo>
                    <a:pt x="282" y="0"/>
                  </a:moveTo>
                  <a:lnTo>
                    <a:pt x="726" y="119"/>
                  </a:lnTo>
                  <a:lnTo>
                    <a:pt x="457" y="311"/>
                  </a:lnTo>
                  <a:lnTo>
                    <a:pt x="0" y="173"/>
                  </a:lnTo>
                  <a:lnTo>
                    <a:pt x="282" y="0"/>
                  </a:lnTo>
                  <a:close/>
                </a:path>
              </a:pathLst>
            </a:custGeom>
            <a:gradFill>
              <a:gsLst>
                <a:gs pos="0">
                  <a:srgbClr val="4D4D4D"/>
                </a:gs>
                <a:gs pos="100000">
                  <a:srgbClr val="DDDDDD"/>
                </a:gs>
              </a:gsLst>
              <a:lin ang="189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66" name="Google Shape;3366;p18"/>
            <p:cNvSpPr/>
            <p:nvPr/>
          </p:nvSpPr>
          <p:spPr>
            <a:xfrm>
              <a:off x="1808" y="2770"/>
              <a:ext cx="258" cy="100"/>
            </a:xfrm>
            <a:custGeom>
              <a:rect b="b" l="l" r="r" t="t"/>
              <a:pathLst>
                <a:path extrusionOk="0" h="100" w="258">
                  <a:moveTo>
                    <a:pt x="0" y="44"/>
                  </a:moveTo>
                  <a:lnTo>
                    <a:pt x="75" y="0"/>
                  </a:lnTo>
                  <a:lnTo>
                    <a:pt x="258" y="50"/>
                  </a:lnTo>
                  <a:lnTo>
                    <a:pt x="183" y="100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67" name="Google Shape;3367;p18"/>
            <p:cNvSpPr/>
            <p:nvPr/>
          </p:nvSpPr>
          <p:spPr>
            <a:xfrm>
              <a:off x="1799" y="2816"/>
              <a:ext cx="194" cy="63"/>
            </a:xfrm>
            <a:custGeom>
              <a:rect b="b" l="l" r="r" t="t"/>
              <a:pathLst>
                <a:path extrusionOk="0" h="63" w="194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68" name="Google Shape;3368;p18"/>
            <p:cNvSpPr/>
            <p:nvPr/>
          </p:nvSpPr>
          <p:spPr>
            <a:xfrm>
              <a:off x="2020" y="2834"/>
              <a:ext cx="258" cy="102"/>
            </a:xfrm>
            <a:custGeom>
              <a:rect b="b" l="l" r="r" t="t"/>
              <a:pathLst>
                <a:path extrusionOk="0" h="102" w="258">
                  <a:moveTo>
                    <a:pt x="0" y="46"/>
                  </a:moveTo>
                  <a:lnTo>
                    <a:pt x="71" y="0"/>
                  </a:lnTo>
                  <a:lnTo>
                    <a:pt x="258" y="52"/>
                  </a:lnTo>
                  <a:lnTo>
                    <a:pt x="183" y="102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69" name="Google Shape;3369;p18"/>
            <p:cNvSpPr/>
            <p:nvPr/>
          </p:nvSpPr>
          <p:spPr>
            <a:xfrm>
              <a:off x="2011" y="2882"/>
              <a:ext cx="194" cy="63"/>
            </a:xfrm>
            <a:custGeom>
              <a:rect b="b" l="l" r="r" t="t"/>
              <a:pathLst>
                <a:path extrusionOk="0" h="63" w="194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370" name="Google Shape;3370;p18"/>
          <p:cNvSpPr/>
          <p:nvPr/>
        </p:nvSpPr>
        <p:spPr>
          <a:xfrm>
            <a:off x="9393642" y="6094565"/>
            <a:ext cx="69332" cy="61063"/>
          </a:xfrm>
          <a:custGeom>
            <a:rect b="b" l="l" r="r" t="t"/>
            <a:pathLst>
              <a:path extrusionOk="0" h="792" w="990">
                <a:moveTo>
                  <a:pt x="3" y="738"/>
                </a:moveTo>
                <a:lnTo>
                  <a:pt x="990" y="0"/>
                </a:lnTo>
                <a:lnTo>
                  <a:pt x="987" y="60"/>
                </a:lnTo>
                <a:lnTo>
                  <a:pt x="0" y="792"/>
                </a:lnTo>
                <a:lnTo>
                  <a:pt x="3" y="738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71" name="Google Shape;3371;p18"/>
          <p:cNvSpPr/>
          <p:nvPr/>
        </p:nvSpPr>
        <p:spPr>
          <a:xfrm>
            <a:off x="9216699" y="6099436"/>
            <a:ext cx="177394" cy="55717"/>
          </a:xfrm>
          <a:custGeom>
            <a:rect b="b" l="l" r="r" t="t"/>
            <a:pathLst>
              <a:path extrusionOk="0" h="723" w="2532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72" name="Google Shape;3372;p18"/>
          <p:cNvSpPr/>
          <p:nvPr/>
        </p:nvSpPr>
        <p:spPr>
          <a:xfrm>
            <a:off x="9216812" y="6089219"/>
            <a:ext cx="1920" cy="11286"/>
          </a:xfrm>
          <a:custGeom>
            <a:rect b="b" l="l" r="r" t="t"/>
            <a:pathLst>
              <a:path extrusionOk="0" h="147" w="26">
                <a:moveTo>
                  <a:pt x="26" y="10"/>
                </a:moveTo>
                <a:lnTo>
                  <a:pt x="23" y="147"/>
                </a:lnTo>
                <a:lnTo>
                  <a:pt x="0" y="144"/>
                </a:lnTo>
                <a:lnTo>
                  <a:pt x="3" y="0"/>
                </a:lnTo>
                <a:lnTo>
                  <a:pt x="26" y="1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73" name="Google Shape;3373;p18"/>
          <p:cNvSpPr/>
          <p:nvPr/>
        </p:nvSpPr>
        <p:spPr>
          <a:xfrm>
            <a:off x="9216925" y="6043244"/>
            <a:ext cx="82430" cy="46688"/>
          </a:xfrm>
          <a:custGeom>
            <a:rect b="b" l="l" r="r" t="t"/>
            <a:pathLst>
              <a:path extrusionOk="0" h="606" w="1176">
                <a:moveTo>
                  <a:pt x="1170" y="0"/>
                </a:moveTo>
                <a:lnTo>
                  <a:pt x="0" y="597"/>
                </a:lnTo>
                <a:lnTo>
                  <a:pt x="30" y="606"/>
                </a:lnTo>
                <a:lnTo>
                  <a:pt x="1176" y="18"/>
                </a:lnTo>
                <a:lnTo>
                  <a:pt x="1170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74" name="Google Shape;3374;p18"/>
          <p:cNvSpPr/>
          <p:nvPr/>
        </p:nvSpPr>
        <p:spPr>
          <a:xfrm>
            <a:off x="9222458" y="6091595"/>
            <a:ext cx="168248" cy="53578"/>
          </a:xfrm>
          <a:custGeom>
            <a:rect b="b" l="l" r="r" t="t"/>
            <a:pathLst>
              <a:path extrusionOk="0" h="723" w="2532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75" name="Google Shape;3375;p18"/>
          <p:cNvSpPr/>
          <p:nvPr/>
        </p:nvSpPr>
        <p:spPr>
          <a:xfrm flipH="1" rot="10800000">
            <a:off x="9390480" y="6087793"/>
            <a:ext cx="68654" cy="55479"/>
          </a:xfrm>
          <a:custGeom>
            <a:rect b="b" l="l" r="r" t="t"/>
            <a:pathLst>
              <a:path extrusionOk="0" h="723" w="2532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376" name="Google Shape;3376;p18"/>
          <p:cNvGrpSpPr/>
          <p:nvPr/>
        </p:nvGrpSpPr>
        <p:grpSpPr>
          <a:xfrm flipH="1">
            <a:off x="8153909" y="5504657"/>
            <a:ext cx="345630" cy="320302"/>
            <a:chOff x="2839" y="3501"/>
            <a:chExt cx="755" cy="803"/>
          </a:xfrm>
        </p:grpSpPr>
        <p:pic>
          <p:nvPicPr>
            <p:cNvPr descr="desktop_computer_stylized_medium" id="3377" name="Google Shape;3377;p18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78" name="Google Shape;3378;p18"/>
            <p:cNvSpPr/>
            <p:nvPr/>
          </p:nvSpPr>
          <p:spPr>
            <a:xfrm>
              <a:off x="2916" y="3578"/>
              <a:ext cx="356" cy="368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379" name="Google Shape;3379;p18"/>
          <p:cNvGrpSpPr/>
          <p:nvPr/>
        </p:nvGrpSpPr>
        <p:grpSpPr>
          <a:xfrm flipH="1">
            <a:off x="8552134" y="5526130"/>
            <a:ext cx="345630" cy="320302"/>
            <a:chOff x="2839" y="3501"/>
            <a:chExt cx="755" cy="803"/>
          </a:xfrm>
        </p:grpSpPr>
        <p:pic>
          <p:nvPicPr>
            <p:cNvPr descr="desktop_computer_stylized_medium" id="3380" name="Google Shape;3380;p18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81" name="Google Shape;3381;p18"/>
            <p:cNvSpPr/>
            <p:nvPr/>
          </p:nvSpPr>
          <p:spPr>
            <a:xfrm>
              <a:off x="2916" y="3578"/>
              <a:ext cx="356" cy="368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descr="laptop_keyboard" id="3382" name="Google Shape;3382;p18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 flipH="1" rot="109064">
            <a:off x="9550087" y="5949454"/>
            <a:ext cx="260920" cy="99063"/>
          </a:xfrm>
          <a:prstGeom prst="rect">
            <a:avLst/>
          </a:prstGeom>
          <a:noFill/>
          <a:ln>
            <a:noFill/>
          </a:ln>
        </p:spPr>
      </p:pic>
      <p:sp>
        <p:nvSpPr>
          <p:cNvPr id="3383" name="Google Shape;3383;p18"/>
          <p:cNvSpPr/>
          <p:nvPr/>
        </p:nvSpPr>
        <p:spPr>
          <a:xfrm>
            <a:off x="9636557" y="5853324"/>
            <a:ext cx="210015" cy="129281"/>
          </a:xfrm>
          <a:custGeom>
            <a:rect b="b" l="l" r="r" t="t"/>
            <a:pathLst>
              <a:path extrusionOk="0" h="2442" w="2982">
                <a:moveTo>
                  <a:pt x="540" y="0"/>
                </a:moveTo>
                <a:lnTo>
                  <a:pt x="0" y="1734"/>
                </a:lnTo>
                <a:lnTo>
                  <a:pt x="2394" y="2442"/>
                </a:lnTo>
                <a:lnTo>
                  <a:pt x="2982" y="318"/>
                </a:lnTo>
                <a:lnTo>
                  <a:pt x="540" y="0"/>
                </a:lnTo>
                <a:close/>
              </a:path>
            </a:pathLst>
          </a:cu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screen" id="3384" name="Google Shape;3384;p18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9646901" y="5856649"/>
            <a:ext cx="190838" cy="117644"/>
          </a:xfrm>
          <a:prstGeom prst="rect">
            <a:avLst/>
          </a:prstGeom>
          <a:noFill/>
          <a:ln>
            <a:noFill/>
          </a:ln>
        </p:spPr>
      </p:pic>
      <p:sp>
        <p:nvSpPr>
          <p:cNvPr id="3385" name="Google Shape;3385;p18"/>
          <p:cNvSpPr/>
          <p:nvPr/>
        </p:nvSpPr>
        <p:spPr>
          <a:xfrm>
            <a:off x="9674794" y="5849510"/>
            <a:ext cx="177937" cy="24057"/>
          </a:xfrm>
          <a:custGeom>
            <a:rect b="b" l="l" r="r" t="t"/>
            <a:pathLst>
              <a:path extrusionOk="0" h="455" w="2528">
                <a:moveTo>
                  <a:pt x="14" y="0"/>
                </a:moveTo>
                <a:lnTo>
                  <a:pt x="2528" y="341"/>
                </a:lnTo>
                <a:lnTo>
                  <a:pt x="2480" y="455"/>
                </a:lnTo>
                <a:lnTo>
                  <a:pt x="0" y="86"/>
                </a:lnTo>
                <a:lnTo>
                  <a:pt x="14" y="0"/>
                </a:lnTo>
                <a:close/>
              </a:path>
            </a:pathLst>
          </a:custGeom>
          <a:gradFill>
            <a:gsLst>
              <a:gs pos="0">
                <a:srgbClr val="000099"/>
              </a:gs>
              <a:gs pos="100000">
                <a:srgbClr val="EAEAEA"/>
              </a:gs>
            </a:gsLst>
            <a:lin ang="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86" name="Google Shape;3386;p18"/>
          <p:cNvSpPr/>
          <p:nvPr/>
        </p:nvSpPr>
        <p:spPr>
          <a:xfrm>
            <a:off x="9634698" y="5849315"/>
            <a:ext cx="49395" cy="100139"/>
          </a:xfrm>
          <a:custGeom>
            <a:rect b="b" l="l" r="r" t="t"/>
            <a:pathLst>
              <a:path extrusionOk="0" h="1893" w="702">
                <a:moveTo>
                  <a:pt x="579" y="0"/>
                </a:moveTo>
                <a:lnTo>
                  <a:pt x="0" y="1869"/>
                </a:lnTo>
                <a:lnTo>
                  <a:pt x="114" y="1893"/>
                </a:lnTo>
                <a:lnTo>
                  <a:pt x="702" y="51"/>
                </a:lnTo>
                <a:lnTo>
                  <a:pt x="579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87" name="Google Shape;3387;p18"/>
          <p:cNvSpPr/>
          <p:nvPr/>
        </p:nvSpPr>
        <p:spPr>
          <a:xfrm>
            <a:off x="9798223" y="5867211"/>
            <a:ext cx="53230" cy="115590"/>
          </a:xfrm>
          <a:custGeom>
            <a:rect b="b" l="l" r="r" t="t"/>
            <a:pathLst>
              <a:path extrusionOk="0" h="2184" w="756">
                <a:moveTo>
                  <a:pt x="756" y="0"/>
                </a:moveTo>
                <a:lnTo>
                  <a:pt x="138" y="2184"/>
                </a:lnTo>
                <a:lnTo>
                  <a:pt x="0" y="2148"/>
                </a:lnTo>
                <a:lnTo>
                  <a:pt x="606" y="78"/>
                </a:lnTo>
                <a:lnTo>
                  <a:pt x="756" y="0"/>
                </a:lnTo>
                <a:close/>
              </a:path>
            </a:pathLst>
          </a:custGeom>
          <a:gradFill>
            <a:gsLst>
              <a:gs pos="0">
                <a:srgbClr val="DDDDDD"/>
              </a:gs>
              <a:gs pos="100000">
                <a:schemeClr val="lt1"/>
              </a:gs>
            </a:gsLst>
            <a:lin ang="540000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88" name="Google Shape;3388;p18"/>
          <p:cNvSpPr/>
          <p:nvPr/>
        </p:nvSpPr>
        <p:spPr>
          <a:xfrm>
            <a:off x="9634116" y="5944369"/>
            <a:ext cx="195254" cy="39019"/>
          </a:xfrm>
          <a:custGeom>
            <a:rect b="b" l="l" r="r" t="t"/>
            <a:pathLst>
              <a:path extrusionOk="0" h="738" w="2773">
                <a:moveTo>
                  <a:pt x="33" y="0"/>
                </a:moveTo>
                <a:lnTo>
                  <a:pt x="0" y="99"/>
                </a:lnTo>
                <a:lnTo>
                  <a:pt x="2436" y="738"/>
                </a:lnTo>
                <a:cubicBezTo>
                  <a:pt x="2499" y="501"/>
                  <a:pt x="2773" y="727"/>
                  <a:pt x="2373" y="603"/>
                </a:cubicBezTo>
                <a:lnTo>
                  <a:pt x="33" y="0"/>
                </a:lnTo>
                <a:close/>
              </a:path>
            </a:pathLst>
          </a:custGeom>
          <a:gradFill>
            <a:gsLst>
              <a:gs pos="0">
                <a:srgbClr val="0000CC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89" name="Google Shape;3389;p18"/>
          <p:cNvSpPr/>
          <p:nvPr/>
        </p:nvSpPr>
        <p:spPr>
          <a:xfrm>
            <a:off x="9804150" y="5868189"/>
            <a:ext cx="49860" cy="116079"/>
          </a:xfrm>
          <a:custGeom>
            <a:rect b="b" l="l" r="r" t="t"/>
            <a:pathLst>
              <a:path extrusionOk="0" h="1659" w="637">
                <a:moveTo>
                  <a:pt x="615" y="0"/>
                </a:moveTo>
                <a:lnTo>
                  <a:pt x="637" y="0"/>
                </a:lnTo>
                <a:lnTo>
                  <a:pt x="68" y="1659"/>
                </a:lnTo>
                <a:lnTo>
                  <a:pt x="0" y="1647"/>
                </a:lnTo>
                <a:lnTo>
                  <a:pt x="615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90" name="Google Shape;3390;p18"/>
          <p:cNvSpPr/>
          <p:nvPr/>
        </p:nvSpPr>
        <p:spPr>
          <a:xfrm>
            <a:off x="9634349" y="5949552"/>
            <a:ext cx="173637" cy="38530"/>
          </a:xfrm>
          <a:custGeom>
            <a:rect b="b" l="l" r="r" t="t"/>
            <a:pathLst>
              <a:path extrusionOk="0" h="550" w="2216">
                <a:moveTo>
                  <a:pt x="0" y="0"/>
                </a:moveTo>
                <a:lnTo>
                  <a:pt x="9" y="57"/>
                </a:lnTo>
                <a:lnTo>
                  <a:pt x="2164" y="550"/>
                </a:lnTo>
                <a:lnTo>
                  <a:pt x="2216" y="49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00099"/>
              </a:gs>
              <a:gs pos="100000">
                <a:srgbClr val="808080"/>
              </a:gs>
            </a:gsLst>
            <a:lin ang="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391" name="Google Shape;3391;p18"/>
          <p:cNvGrpSpPr/>
          <p:nvPr/>
        </p:nvGrpSpPr>
        <p:grpSpPr>
          <a:xfrm>
            <a:off x="9631443" y="5990722"/>
            <a:ext cx="58925" cy="22883"/>
            <a:chOff x="1740" y="2642"/>
            <a:chExt cx="752" cy="327"/>
          </a:xfrm>
        </p:grpSpPr>
        <p:sp>
          <p:nvSpPr>
            <p:cNvPr id="3392" name="Google Shape;3392;p18"/>
            <p:cNvSpPr/>
            <p:nvPr/>
          </p:nvSpPr>
          <p:spPr>
            <a:xfrm>
              <a:off x="1740" y="2642"/>
              <a:ext cx="752" cy="327"/>
            </a:xfrm>
            <a:custGeom>
              <a:rect b="b" l="l" r="r" t="t"/>
              <a:pathLst>
                <a:path extrusionOk="0" h="327" w="752">
                  <a:moveTo>
                    <a:pt x="293" y="0"/>
                  </a:moveTo>
                  <a:lnTo>
                    <a:pt x="752" y="124"/>
                  </a:lnTo>
                  <a:lnTo>
                    <a:pt x="470" y="327"/>
                  </a:lnTo>
                  <a:lnTo>
                    <a:pt x="0" y="18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93" name="Google Shape;3393;p18"/>
            <p:cNvSpPr/>
            <p:nvPr/>
          </p:nvSpPr>
          <p:spPr>
            <a:xfrm>
              <a:off x="1754" y="2649"/>
              <a:ext cx="726" cy="311"/>
            </a:xfrm>
            <a:custGeom>
              <a:rect b="b" l="l" r="r" t="t"/>
              <a:pathLst>
                <a:path extrusionOk="0" h="311" w="726">
                  <a:moveTo>
                    <a:pt x="282" y="0"/>
                  </a:moveTo>
                  <a:lnTo>
                    <a:pt x="726" y="119"/>
                  </a:lnTo>
                  <a:lnTo>
                    <a:pt x="457" y="311"/>
                  </a:lnTo>
                  <a:lnTo>
                    <a:pt x="0" y="173"/>
                  </a:lnTo>
                  <a:lnTo>
                    <a:pt x="282" y="0"/>
                  </a:lnTo>
                  <a:close/>
                </a:path>
              </a:pathLst>
            </a:custGeom>
            <a:gradFill>
              <a:gsLst>
                <a:gs pos="0">
                  <a:srgbClr val="4D4D4D"/>
                </a:gs>
                <a:gs pos="100000">
                  <a:srgbClr val="DDDDDD"/>
                </a:gs>
              </a:gsLst>
              <a:lin ang="189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94" name="Google Shape;3394;p18"/>
            <p:cNvSpPr/>
            <p:nvPr/>
          </p:nvSpPr>
          <p:spPr>
            <a:xfrm>
              <a:off x="1808" y="2770"/>
              <a:ext cx="258" cy="100"/>
            </a:xfrm>
            <a:custGeom>
              <a:rect b="b" l="l" r="r" t="t"/>
              <a:pathLst>
                <a:path extrusionOk="0" h="100" w="258">
                  <a:moveTo>
                    <a:pt x="0" y="44"/>
                  </a:moveTo>
                  <a:lnTo>
                    <a:pt x="75" y="0"/>
                  </a:lnTo>
                  <a:lnTo>
                    <a:pt x="258" y="50"/>
                  </a:lnTo>
                  <a:lnTo>
                    <a:pt x="183" y="100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95" name="Google Shape;3395;p18"/>
            <p:cNvSpPr/>
            <p:nvPr/>
          </p:nvSpPr>
          <p:spPr>
            <a:xfrm>
              <a:off x="1799" y="2816"/>
              <a:ext cx="194" cy="63"/>
            </a:xfrm>
            <a:custGeom>
              <a:rect b="b" l="l" r="r" t="t"/>
              <a:pathLst>
                <a:path extrusionOk="0" h="63" w="194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96" name="Google Shape;3396;p18"/>
            <p:cNvSpPr/>
            <p:nvPr/>
          </p:nvSpPr>
          <p:spPr>
            <a:xfrm>
              <a:off x="2020" y="2834"/>
              <a:ext cx="258" cy="102"/>
            </a:xfrm>
            <a:custGeom>
              <a:rect b="b" l="l" r="r" t="t"/>
              <a:pathLst>
                <a:path extrusionOk="0" h="102" w="258">
                  <a:moveTo>
                    <a:pt x="0" y="46"/>
                  </a:moveTo>
                  <a:lnTo>
                    <a:pt x="71" y="0"/>
                  </a:lnTo>
                  <a:lnTo>
                    <a:pt x="258" y="52"/>
                  </a:lnTo>
                  <a:lnTo>
                    <a:pt x="183" y="102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97" name="Google Shape;3397;p18"/>
            <p:cNvSpPr/>
            <p:nvPr/>
          </p:nvSpPr>
          <p:spPr>
            <a:xfrm>
              <a:off x="2011" y="2882"/>
              <a:ext cx="194" cy="63"/>
            </a:xfrm>
            <a:custGeom>
              <a:rect b="b" l="l" r="r" t="t"/>
              <a:pathLst>
                <a:path extrusionOk="0" h="63" w="194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398" name="Google Shape;3398;p18"/>
          <p:cNvSpPr/>
          <p:nvPr/>
        </p:nvSpPr>
        <p:spPr>
          <a:xfrm>
            <a:off x="9732325" y="5994145"/>
            <a:ext cx="71361" cy="50265"/>
          </a:xfrm>
          <a:custGeom>
            <a:rect b="b" l="l" r="r" t="t"/>
            <a:pathLst>
              <a:path extrusionOk="0" h="792" w="990">
                <a:moveTo>
                  <a:pt x="3" y="738"/>
                </a:moveTo>
                <a:lnTo>
                  <a:pt x="990" y="0"/>
                </a:lnTo>
                <a:lnTo>
                  <a:pt x="987" y="60"/>
                </a:lnTo>
                <a:lnTo>
                  <a:pt x="0" y="792"/>
                </a:lnTo>
                <a:lnTo>
                  <a:pt x="3" y="738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99" name="Google Shape;3399;p18"/>
          <p:cNvSpPr/>
          <p:nvPr/>
        </p:nvSpPr>
        <p:spPr>
          <a:xfrm>
            <a:off x="9550204" y="5998154"/>
            <a:ext cx="182586" cy="45864"/>
          </a:xfrm>
          <a:custGeom>
            <a:rect b="b" l="l" r="r" t="t"/>
            <a:pathLst>
              <a:path extrusionOk="0" h="723" w="2532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00" name="Google Shape;3400;p18"/>
          <p:cNvSpPr/>
          <p:nvPr/>
        </p:nvSpPr>
        <p:spPr>
          <a:xfrm>
            <a:off x="9550320" y="5989744"/>
            <a:ext cx="1976" cy="9290"/>
          </a:xfrm>
          <a:custGeom>
            <a:rect b="b" l="l" r="r" t="t"/>
            <a:pathLst>
              <a:path extrusionOk="0" h="147" w="26">
                <a:moveTo>
                  <a:pt x="26" y="10"/>
                </a:moveTo>
                <a:lnTo>
                  <a:pt x="23" y="147"/>
                </a:lnTo>
                <a:lnTo>
                  <a:pt x="0" y="144"/>
                </a:lnTo>
                <a:lnTo>
                  <a:pt x="3" y="0"/>
                </a:lnTo>
                <a:lnTo>
                  <a:pt x="26" y="1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01" name="Google Shape;3401;p18"/>
          <p:cNvSpPr/>
          <p:nvPr/>
        </p:nvSpPr>
        <p:spPr>
          <a:xfrm>
            <a:off x="9550436" y="5951899"/>
            <a:ext cx="84843" cy="38432"/>
          </a:xfrm>
          <a:custGeom>
            <a:rect b="b" l="l" r="r" t="t"/>
            <a:pathLst>
              <a:path extrusionOk="0" h="606" w="1176">
                <a:moveTo>
                  <a:pt x="1170" y="0"/>
                </a:moveTo>
                <a:lnTo>
                  <a:pt x="0" y="597"/>
                </a:lnTo>
                <a:lnTo>
                  <a:pt x="30" y="606"/>
                </a:lnTo>
                <a:lnTo>
                  <a:pt x="1176" y="18"/>
                </a:lnTo>
                <a:lnTo>
                  <a:pt x="1170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02" name="Google Shape;3402;p18"/>
          <p:cNvSpPr/>
          <p:nvPr/>
        </p:nvSpPr>
        <p:spPr>
          <a:xfrm>
            <a:off x="9556131" y="5991700"/>
            <a:ext cx="173172" cy="44104"/>
          </a:xfrm>
          <a:custGeom>
            <a:rect b="b" l="l" r="r" t="t"/>
            <a:pathLst>
              <a:path extrusionOk="0" h="723" w="2532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03" name="Google Shape;3403;p18"/>
          <p:cNvSpPr/>
          <p:nvPr/>
        </p:nvSpPr>
        <p:spPr>
          <a:xfrm flipH="1" rot="10800000">
            <a:off x="9729071" y="5988571"/>
            <a:ext cx="70663" cy="45669"/>
          </a:xfrm>
          <a:custGeom>
            <a:rect b="b" l="l" r="r" t="t"/>
            <a:pathLst>
              <a:path extrusionOk="0" h="723" w="2532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404" name="Google Shape;3404;p18"/>
          <p:cNvGrpSpPr/>
          <p:nvPr/>
        </p:nvGrpSpPr>
        <p:grpSpPr>
          <a:xfrm>
            <a:off x="10017877" y="5636388"/>
            <a:ext cx="171450" cy="348944"/>
            <a:chOff x="4140" y="429"/>
            <a:chExt cx="1425" cy="2396"/>
          </a:xfrm>
        </p:grpSpPr>
        <p:sp>
          <p:nvSpPr>
            <p:cNvPr id="3405" name="Google Shape;3405;p18"/>
            <p:cNvSpPr/>
            <p:nvPr/>
          </p:nvSpPr>
          <p:spPr>
            <a:xfrm>
              <a:off x="5268" y="433"/>
              <a:ext cx="283" cy="2286"/>
            </a:xfrm>
            <a:custGeom>
              <a:rect b="b" l="l" r="r" t="t"/>
              <a:pathLst>
                <a:path extrusionOk="0" h="2742" w="354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06" name="Google Shape;3406;p18"/>
            <p:cNvSpPr/>
            <p:nvPr/>
          </p:nvSpPr>
          <p:spPr>
            <a:xfrm>
              <a:off x="4210" y="429"/>
              <a:ext cx="1046" cy="2285"/>
            </a:xfrm>
            <a:prstGeom prst="rect">
              <a:avLst/>
            </a:pr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7" name="Google Shape;3407;p18"/>
            <p:cNvSpPr/>
            <p:nvPr/>
          </p:nvSpPr>
          <p:spPr>
            <a:xfrm>
              <a:off x="5321" y="570"/>
              <a:ext cx="169" cy="2115"/>
            </a:xfrm>
            <a:custGeom>
              <a:rect b="b" l="l" r="r" t="t"/>
              <a:pathLst>
                <a:path extrusionOk="0" h="2537" w="211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08" name="Google Shape;3408;p18"/>
            <p:cNvSpPr/>
            <p:nvPr/>
          </p:nvSpPr>
          <p:spPr>
            <a:xfrm>
              <a:off x="5284" y="1640"/>
              <a:ext cx="263" cy="189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09" name="Google Shape;3409;p18"/>
            <p:cNvSpPr/>
            <p:nvPr/>
          </p:nvSpPr>
          <p:spPr>
            <a:xfrm>
              <a:off x="4210" y="690"/>
              <a:ext cx="598" cy="47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410" name="Google Shape;3410;p18"/>
            <p:cNvGrpSpPr/>
            <p:nvPr/>
          </p:nvGrpSpPr>
          <p:grpSpPr>
            <a:xfrm>
              <a:off x="4748" y="666"/>
              <a:ext cx="578" cy="150"/>
              <a:chOff x="613" y="2566"/>
              <a:chExt cx="721" cy="144"/>
            </a:xfrm>
          </p:grpSpPr>
          <p:sp>
            <p:nvSpPr>
              <p:cNvPr id="3411" name="Google Shape;3411;p18"/>
              <p:cNvSpPr/>
              <p:nvPr/>
            </p:nvSpPr>
            <p:spPr>
              <a:xfrm>
                <a:off x="613" y="2566"/>
                <a:ext cx="721" cy="144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12" name="Google Shape;3412;p18"/>
              <p:cNvSpPr/>
              <p:nvPr/>
            </p:nvSpPr>
            <p:spPr>
              <a:xfrm>
                <a:off x="625" y="2581"/>
                <a:ext cx="696" cy="114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413" name="Google Shape;3413;p18"/>
            <p:cNvSpPr/>
            <p:nvPr/>
          </p:nvSpPr>
          <p:spPr>
            <a:xfrm>
              <a:off x="4220" y="1022"/>
              <a:ext cx="598" cy="47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414" name="Google Shape;3414;p18"/>
            <p:cNvGrpSpPr/>
            <p:nvPr/>
          </p:nvGrpSpPr>
          <p:grpSpPr>
            <a:xfrm>
              <a:off x="4748" y="990"/>
              <a:ext cx="578" cy="134"/>
              <a:chOff x="615" y="2564"/>
              <a:chExt cx="721" cy="139"/>
            </a:xfrm>
          </p:grpSpPr>
          <p:sp>
            <p:nvSpPr>
              <p:cNvPr id="3415" name="Google Shape;3415;p18"/>
              <p:cNvSpPr/>
              <p:nvPr/>
            </p:nvSpPr>
            <p:spPr>
              <a:xfrm>
                <a:off x="615" y="2564"/>
                <a:ext cx="721" cy="139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16" name="Google Shape;3416;p18"/>
              <p:cNvSpPr/>
              <p:nvPr/>
            </p:nvSpPr>
            <p:spPr>
              <a:xfrm>
                <a:off x="628" y="2581"/>
                <a:ext cx="696" cy="107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417" name="Google Shape;3417;p18"/>
            <p:cNvSpPr/>
            <p:nvPr/>
          </p:nvSpPr>
          <p:spPr>
            <a:xfrm>
              <a:off x="4220" y="1354"/>
              <a:ext cx="598" cy="47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8" name="Google Shape;3418;p18"/>
            <p:cNvSpPr/>
            <p:nvPr/>
          </p:nvSpPr>
          <p:spPr>
            <a:xfrm>
              <a:off x="4230" y="1655"/>
              <a:ext cx="598" cy="47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419" name="Google Shape;3419;p18"/>
            <p:cNvGrpSpPr/>
            <p:nvPr/>
          </p:nvGrpSpPr>
          <p:grpSpPr>
            <a:xfrm>
              <a:off x="4738" y="1647"/>
              <a:ext cx="578" cy="135"/>
              <a:chOff x="618" y="2586"/>
              <a:chExt cx="720" cy="124"/>
            </a:xfrm>
          </p:grpSpPr>
          <p:sp>
            <p:nvSpPr>
              <p:cNvPr id="3420" name="Google Shape;3420;p18"/>
              <p:cNvSpPr/>
              <p:nvPr/>
            </p:nvSpPr>
            <p:spPr>
              <a:xfrm>
                <a:off x="618" y="2586"/>
                <a:ext cx="720" cy="124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21" name="Google Shape;3421;p18"/>
              <p:cNvSpPr/>
              <p:nvPr/>
            </p:nvSpPr>
            <p:spPr>
              <a:xfrm>
                <a:off x="630" y="2586"/>
                <a:ext cx="695" cy="109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422" name="Google Shape;3422;p18"/>
            <p:cNvSpPr/>
            <p:nvPr/>
          </p:nvSpPr>
          <p:spPr>
            <a:xfrm>
              <a:off x="5288" y="1354"/>
              <a:ext cx="263" cy="188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23" name="Google Shape;3423;p18"/>
            <p:cNvGrpSpPr/>
            <p:nvPr/>
          </p:nvGrpSpPr>
          <p:grpSpPr>
            <a:xfrm>
              <a:off x="4738" y="1330"/>
              <a:ext cx="588" cy="134"/>
              <a:chOff x="613" y="2571"/>
              <a:chExt cx="732" cy="134"/>
            </a:xfrm>
          </p:grpSpPr>
          <p:sp>
            <p:nvSpPr>
              <p:cNvPr id="3424" name="Google Shape;3424;p18"/>
              <p:cNvSpPr/>
              <p:nvPr/>
            </p:nvSpPr>
            <p:spPr>
              <a:xfrm>
                <a:off x="613" y="2571"/>
                <a:ext cx="732" cy="134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25" name="Google Shape;3425;p18"/>
              <p:cNvSpPr/>
              <p:nvPr/>
            </p:nvSpPr>
            <p:spPr>
              <a:xfrm>
                <a:off x="625" y="2587"/>
                <a:ext cx="720" cy="103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426" name="Google Shape;3426;p18"/>
            <p:cNvSpPr/>
            <p:nvPr/>
          </p:nvSpPr>
          <p:spPr>
            <a:xfrm>
              <a:off x="5246" y="429"/>
              <a:ext cx="70" cy="2285"/>
            </a:xfrm>
            <a:prstGeom prst="rect">
              <a:avLst/>
            </a:prstGeom>
            <a:gradFill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18"/>
            <p:cNvSpPr/>
            <p:nvPr/>
          </p:nvSpPr>
          <p:spPr>
            <a:xfrm>
              <a:off x="5312" y="1007"/>
              <a:ext cx="237" cy="213"/>
            </a:xfrm>
            <a:custGeom>
              <a:rect b="b" l="l" r="r" t="t"/>
              <a:pathLst>
                <a:path extrusionOk="0" h="256" w="29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28" name="Google Shape;3428;p18"/>
            <p:cNvSpPr/>
            <p:nvPr/>
          </p:nvSpPr>
          <p:spPr>
            <a:xfrm>
              <a:off x="5315" y="680"/>
              <a:ext cx="244" cy="240"/>
            </a:xfrm>
            <a:custGeom>
              <a:rect b="b" l="l" r="r" t="t"/>
              <a:pathLst>
                <a:path extrusionOk="0" h="288" w="304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29" name="Google Shape;3429;p18"/>
            <p:cNvSpPr/>
            <p:nvPr/>
          </p:nvSpPr>
          <p:spPr>
            <a:xfrm>
              <a:off x="5515" y="2611"/>
              <a:ext cx="50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0" name="Google Shape;3430;p18"/>
            <p:cNvSpPr/>
            <p:nvPr/>
          </p:nvSpPr>
          <p:spPr>
            <a:xfrm>
              <a:off x="5302" y="2614"/>
              <a:ext cx="245" cy="200"/>
            </a:xfrm>
            <a:custGeom>
              <a:rect b="b" l="l" r="r" t="t"/>
              <a:pathLst>
                <a:path extrusionOk="0" h="240" w="306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31" name="Google Shape;3431;p18"/>
            <p:cNvSpPr/>
            <p:nvPr/>
          </p:nvSpPr>
          <p:spPr>
            <a:xfrm>
              <a:off x="4140" y="2675"/>
              <a:ext cx="1196" cy="150"/>
            </a:xfrm>
            <a:prstGeom prst="roundRect">
              <a:avLst>
                <a:gd fmla="val 50000" name="adj"/>
              </a:avLst>
            </a:prstGeom>
            <a:solidFill>
              <a:srgbClr val="DDDDDD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2" name="Google Shape;3432;p18"/>
            <p:cNvSpPr/>
            <p:nvPr/>
          </p:nvSpPr>
          <p:spPr>
            <a:xfrm>
              <a:off x="4210" y="2714"/>
              <a:ext cx="1066" cy="79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3" name="Google Shape;3433;p18"/>
            <p:cNvSpPr/>
            <p:nvPr/>
          </p:nvSpPr>
          <p:spPr>
            <a:xfrm>
              <a:off x="4309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18"/>
            <p:cNvSpPr/>
            <p:nvPr/>
          </p:nvSpPr>
          <p:spPr>
            <a:xfrm>
              <a:off x="4489" y="2382"/>
              <a:ext cx="159" cy="1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Noto Sans Symbols"/>
                <a:buNone/>
              </a:pPr>
              <a:r>
                <a:t/>
              </a:r>
              <a:endParaRPr b="0" i="0" sz="1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18"/>
            <p:cNvSpPr/>
            <p:nvPr/>
          </p:nvSpPr>
          <p:spPr>
            <a:xfrm>
              <a:off x="4658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18"/>
            <p:cNvSpPr/>
            <p:nvPr/>
          </p:nvSpPr>
          <p:spPr>
            <a:xfrm>
              <a:off x="5067" y="1837"/>
              <a:ext cx="80" cy="759"/>
            </a:xfrm>
            <a:prstGeom prst="rect">
              <a:avLst/>
            </a:prstGeom>
            <a:solidFill>
              <a:srgbClr val="29292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437" name="Google Shape;3437;p18"/>
          <p:cNvGrpSpPr/>
          <p:nvPr/>
        </p:nvGrpSpPr>
        <p:grpSpPr>
          <a:xfrm flipH="1">
            <a:off x="7773981" y="5281060"/>
            <a:ext cx="345630" cy="320302"/>
            <a:chOff x="2839" y="3501"/>
            <a:chExt cx="755" cy="803"/>
          </a:xfrm>
        </p:grpSpPr>
        <p:pic>
          <p:nvPicPr>
            <p:cNvPr descr="desktop_computer_stylized_medium" id="3438" name="Google Shape;3438;p18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39" name="Google Shape;3439;p18"/>
            <p:cNvSpPr/>
            <p:nvPr/>
          </p:nvSpPr>
          <p:spPr>
            <a:xfrm>
              <a:off x="2916" y="3578"/>
              <a:ext cx="356" cy="368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40" name="Google Shape;3440;p18"/>
          <p:cNvSpPr/>
          <p:nvPr/>
        </p:nvSpPr>
        <p:spPr>
          <a:xfrm>
            <a:off x="6471025" y="1451551"/>
            <a:ext cx="5359400" cy="4954628"/>
          </a:xfrm>
          <a:prstGeom prst="rect">
            <a:avLst/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441" name="Google Shape;3441;p18"/>
          <p:cNvGrpSpPr/>
          <p:nvPr/>
        </p:nvGrpSpPr>
        <p:grpSpPr>
          <a:xfrm>
            <a:off x="7439074" y="1859725"/>
            <a:ext cx="4144321" cy="4127477"/>
            <a:chOff x="7439074" y="1859725"/>
            <a:chExt cx="4144321" cy="4127477"/>
          </a:xfrm>
        </p:grpSpPr>
        <p:grpSp>
          <p:nvGrpSpPr>
            <p:cNvPr id="3442" name="Google Shape;3442;p18"/>
            <p:cNvGrpSpPr/>
            <p:nvPr/>
          </p:nvGrpSpPr>
          <p:grpSpPr>
            <a:xfrm>
              <a:off x="7439074" y="1859725"/>
              <a:ext cx="1802647" cy="1120859"/>
              <a:chOff x="7439074" y="1859725"/>
              <a:chExt cx="1802647" cy="1120859"/>
            </a:xfrm>
          </p:grpSpPr>
          <p:pic>
            <p:nvPicPr>
              <p:cNvPr descr="cell_tower_radiation copy" id="3443" name="Google Shape;3443;p18"/>
              <p:cNvPicPr preferRelativeResize="0"/>
              <p:nvPr/>
            </p:nvPicPr>
            <p:blipFill rotWithShape="1">
              <a:blip r:embed="rId15">
                <a:alphaModFix/>
              </a:blip>
              <a:srcRect b="0" l="0" r="0" t="0"/>
              <a:stretch/>
            </p:blipFill>
            <p:spPr>
              <a:xfrm>
                <a:off x="7980866" y="2158167"/>
                <a:ext cx="457200" cy="332766"/>
              </a:xfrm>
              <a:prstGeom prst="rect">
                <a:avLst/>
              </a:prstGeom>
              <a:noFill/>
              <a:ln>
                <a:noFill/>
              </a:ln>
            </p:spPr>
          </p:pic>
          <p:cxnSp>
            <p:nvCxnSpPr>
              <p:cNvPr id="3444" name="Google Shape;3444;p18"/>
              <p:cNvCxnSpPr/>
              <p:nvPr/>
            </p:nvCxnSpPr>
            <p:spPr>
              <a:xfrm>
                <a:off x="8207860" y="2700359"/>
                <a:ext cx="227964" cy="174352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grpSp>
            <p:nvGrpSpPr>
              <p:cNvPr id="3445" name="Google Shape;3445;p18"/>
              <p:cNvGrpSpPr/>
              <p:nvPr/>
            </p:nvGrpSpPr>
            <p:grpSpPr>
              <a:xfrm>
                <a:off x="8050698" y="2309376"/>
                <a:ext cx="298450" cy="464008"/>
                <a:chOff x="3130" y="3288"/>
                <a:chExt cx="410" cy="742"/>
              </a:xfrm>
            </p:grpSpPr>
            <p:cxnSp>
              <p:nvCxnSpPr>
                <p:cNvPr id="3446" name="Google Shape;3446;p18"/>
                <p:cNvCxnSpPr/>
                <p:nvPr/>
              </p:nvCxnSpPr>
              <p:spPr>
                <a:xfrm flipH="1">
                  <a:off x="3130" y="3288"/>
                  <a:ext cx="205" cy="672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447" name="Google Shape;3447;p18"/>
                <p:cNvCxnSpPr/>
                <p:nvPr/>
              </p:nvCxnSpPr>
              <p:spPr>
                <a:xfrm>
                  <a:off x="3335" y="3288"/>
                  <a:ext cx="205" cy="669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448" name="Google Shape;3448;p18"/>
                <p:cNvCxnSpPr/>
                <p:nvPr/>
              </p:nvCxnSpPr>
              <p:spPr>
                <a:xfrm>
                  <a:off x="3130" y="3957"/>
                  <a:ext cx="205" cy="73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449" name="Google Shape;3449;p18"/>
                <p:cNvCxnSpPr/>
                <p:nvPr/>
              </p:nvCxnSpPr>
              <p:spPr>
                <a:xfrm flipH="1">
                  <a:off x="3335" y="3957"/>
                  <a:ext cx="205" cy="73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450" name="Google Shape;3450;p18"/>
                <p:cNvCxnSpPr/>
                <p:nvPr/>
              </p:nvCxnSpPr>
              <p:spPr>
                <a:xfrm>
                  <a:off x="3335" y="3303"/>
                  <a:ext cx="0" cy="727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451" name="Google Shape;3451;p18"/>
                <p:cNvCxnSpPr/>
                <p:nvPr/>
              </p:nvCxnSpPr>
              <p:spPr>
                <a:xfrm flipH="1" rot="10800000">
                  <a:off x="3130" y="3888"/>
                  <a:ext cx="205" cy="72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452" name="Google Shape;3452;p18"/>
                <p:cNvCxnSpPr/>
                <p:nvPr/>
              </p:nvCxnSpPr>
              <p:spPr>
                <a:xfrm rot="10800000">
                  <a:off x="3335" y="3888"/>
                  <a:ext cx="205" cy="69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453" name="Google Shape;3453;p18"/>
                <p:cNvCxnSpPr/>
                <p:nvPr/>
              </p:nvCxnSpPr>
              <p:spPr>
                <a:xfrm>
                  <a:off x="3217" y="3668"/>
                  <a:ext cx="118" cy="55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454" name="Google Shape;3454;p18"/>
                <p:cNvCxnSpPr/>
                <p:nvPr/>
              </p:nvCxnSpPr>
              <p:spPr>
                <a:xfrm flipH="1" rot="10800000">
                  <a:off x="3335" y="3668"/>
                  <a:ext cx="124" cy="55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455" name="Google Shape;3455;p18"/>
                <p:cNvCxnSpPr/>
                <p:nvPr/>
              </p:nvCxnSpPr>
              <p:spPr>
                <a:xfrm>
                  <a:off x="3178" y="3766"/>
                  <a:ext cx="152" cy="75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456" name="Google Shape;3456;p18"/>
                <p:cNvCxnSpPr/>
                <p:nvPr/>
              </p:nvCxnSpPr>
              <p:spPr>
                <a:xfrm flipH="1" rot="10800000">
                  <a:off x="3335" y="3781"/>
                  <a:ext cx="153" cy="66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457" name="Google Shape;3457;p18"/>
                <p:cNvCxnSpPr/>
                <p:nvPr/>
              </p:nvCxnSpPr>
              <p:spPr>
                <a:xfrm flipH="1" rot="10800000">
                  <a:off x="3335" y="3567"/>
                  <a:ext cx="78" cy="27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458" name="Google Shape;3458;p18"/>
                <p:cNvCxnSpPr/>
                <p:nvPr/>
              </p:nvCxnSpPr>
              <p:spPr>
                <a:xfrm flipH="1" rot="10800000">
                  <a:off x="3335" y="3428"/>
                  <a:ext cx="49" cy="21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459" name="Google Shape;3459;p18"/>
                <p:cNvCxnSpPr/>
                <p:nvPr/>
              </p:nvCxnSpPr>
              <p:spPr>
                <a:xfrm>
                  <a:off x="3247" y="3558"/>
                  <a:ext cx="95" cy="36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460" name="Google Shape;3460;p18"/>
                <p:cNvCxnSpPr/>
                <p:nvPr/>
              </p:nvCxnSpPr>
              <p:spPr>
                <a:xfrm>
                  <a:off x="3289" y="3422"/>
                  <a:ext cx="55" cy="36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3461" name="Google Shape;3461;p18"/>
              <p:cNvGrpSpPr/>
              <p:nvPr/>
            </p:nvGrpSpPr>
            <p:grpSpPr>
              <a:xfrm>
                <a:off x="8439827" y="2812309"/>
                <a:ext cx="353678" cy="168275"/>
                <a:chOff x="7493876" y="2774731"/>
                <a:chExt cx="1481958" cy="894622"/>
              </a:xfrm>
            </p:grpSpPr>
            <p:sp>
              <p:nvSpPr>
                <p:cNvPr id="3462" name="Google Shape;3462;p18"/>
                <p:cNvSpPr/>
                <p:nvPr/>
              </p:nvSpPr>
              <p:spPr>
                <a:xfrm>
                  <a:off x="7493876" y="3084399"/>
                  <a:ext cx="1481958" cy="584954"/>
                </a:xfrm>
                <a:custGeom>
                  <a:rect b="b" l="l" r="r" t="t"/>
                  <a:pathLst>
                    <a:path extrusionOk="0" h="3099826" w="8166683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lt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cap="flat" cmpd="sng" w="9525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800"/>
                    <a:buFont typeface="Calibri"/>
                    <a:buNone/>
                  </a:pPr>
                  <a:r>
                    <a:rPr b="0" i="0" lang="en-US" sz="1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                   </a:t>
                  </a:r>
                  <a:endParaRPr/>
                </a:p>
              </p:txBody>
            </p:sp>
            <p:sp>
              <p:nvSpPr>
                <p:cNvPr id="3463" name="Google Shape;3463;p18"/>
                <p:cNvSpPr/>
                <p:nvPr/>
              </p:nvSpPr>
              <p:spPr>
                <a:xfrm>
                  <a:off x="7494729" y="2774731"/>
                  <a:ext cx="1480163" cy="579140"/>
                </a:xfrm>
                <a:prstGeom prst="ellipse">
                  <a:avLst/>
                </a:prstGeom>
                <a:solidFill>
                  <a:srgbClr val="B8C2C9"/>
                </a:solidFill>
                <a:ln cap="flat" cmpd="sng" w="9525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800"/>
                    <a:buFont typeface="Calibri"/>
                    <a:buNone/>
                  </a:pPr>
                  <a:r>
                    <a:rPr b="0" i="0" lang="en-US" sz="1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              </a:t>
                  </a:r>
                  <a:endParaRPr/>
                </a:p>
              </p:txBody>
            </p:sp>
            <p:grpSp>
              <p:nvGrpSpPr>
                <p:cNvPr id="3464" name="Google Shape;3464;p18"/>
                <p:cNvGrpSpPr/>
                <p:nvPr/>
              </p:nvGrpSpPr>
              <p:grpSpPr>
                <a:xfrm>
                  <a:off x="7713663" y="2848339"/>
                  <a:ext cx="1042107" cy="425543"/>
                  <a:chOff x="7786941" y="2884917"/>
                  <a:chExt cx="897649" cy="353919"/>
                </a:xfrm>
              </p:grpSpPr>
              <p:sp>
                <p:nvSpPr>
                  <p:cNvPr id="3465" name="Google Shape;3465;p18"/>
                  <p:cNvSpPr/>
                  <p:nvPr/>
                </p:nvSpPr>
                <p:spPr>
                  <a:xfrm>
                    <a:off x="7811770" y="2884917"/>
                    <a:ext cx="849158" cy="198115"/>
                  </a:xfrm>
                  <a:custGeom>
                    <a:rect b="b" l="l" r="r" t="t"/>
                    <a:pathLst>
                      <a:path extrusionOk="0" h="1049866" w="467301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466" name="Google Shape;3466;p18"/>
                  <p:cNvSpPr/>
                  <p:nvPr/>
                </p:nvSpPr>
                <p:spPr>
                  <a:xfrm>
                    <a:off x="8367548" y="3054383"/>
                    <a:ext cx="317042" cy="170569"/>
                  </a:xfrm>
                  <a:custGeom>
                    <a:rect b="b" l="l" r="r" t="t"/>
                    <a:pathLst>
                      <a:path extrusionOk="0" h="903890" w="1744718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467" name="Google Shape;3467;p18"/>
                  <p:cNvSpPr/>
                  <p:nvPr/>
                </p:nvSpPr>
                <p:spPr>
                  <a:xfrm>
                    <a:off x="7786941" y="3054383"/>
                    <a:ext cx="311312" cy="168585"/>
                  </a:xfrm>
                  <a:custGeom>
                    <a:rect b="b" l="l" r="r" t="t"/>
                    <a:pathLst>
                      <a:path extrusionOk="0" h="893380" w="1713187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468" name="Google Shape;3468;p18"/>
                  <p:cNvSpPr/>
                  <p:nvPr/>
                </p:nvSpPr>
                <p:spPr>
                  <a:xfrm>
                    <a:off x="7895013" y="2971083"/>
                    <a:ext cx="676892" cy="267753"/>
                  </a:xfrm>
                  <a:custGeom>
                    <a:rect b="b" l="l" r="r" t="t"/>
                    <a:pathLst>
                      <a:path extrusionOk="0" h="1418896" w="3725019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rgbClr val="8DA9DB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pic>
            <p:nvPicPr>
              <p:cNvPr descr="antenna_radiation_stylized" id="3469" name="Google Shape;3469;p18"/>
              <p:cNvPicPr preferRelativeResize="0"/>
              <p:nvPr/>
            </p:nvPicPr>
            <p:blipFill rotWithShape="1">
              <a:blip r:embed="rId16">
                <a:alphaModFix/>
              </a:blip>
              <a:srcRect b="0" l="0" r="0" t="0"/>
              <a:stretch/>
            </p:blipFill>
            <p:spPr>
              <a:xfrm>
                <a:off x="7750224" y="1859725"/>
                <a:ext cx="415925" cy="8877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antenna_stylized" id="3470" name="Google Shape;3470;p18"/>
              <p:cNvPicPr preferRelativeResize="0"/>
              <p:nvPr/>
            </p:nvPicPr>
            <p:blipFill rotWithShape="1">
              <a:blip r:embed="rId17">
                <a:alphaModFix/>
              </a:blip>
              <a:srcRect b="0" l="0" r="0" t="0"/>
              <a:stretch/>
            </p:blipFill>
            <p:spPr>
              <a:xfrm>
                <a:off x="7439074" y="2356613"/>
                <a:ext cx="530702" cy="22375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antenna_stylized" id="3471" name="Google Shape;3471;p18"/>
              <p:cNvPicPr preferRelativeResize="0"/>
              <p:nvPr/>
            </p:nvPicPr>
            <p:blipFill rotWithShape="1">
              <a:blip r:embed="rId17">
                <a:alphaModFix/>
              </a:blip>
              <a:srcRect b="0" l="0" r="0" t="0"/>
              <a:stretch/>
            </p:blipFill>
            <p:spPr>
              <a:xfrm>
                <a:off x="8637781" y="2319727"/>
                <a:ext cx="530702" cy="22375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antenna_stylized" id="3472" name="Google Shape;3472;p18"/>
              <p:cNvPicPr preferRelativeResize="0"/>
              <p:nvPr/>
            </p:nvPicPr>
            <p:blipFill rotWithShape="1">
              <a:blip r:embed="rId17">
                <a:alphaModFix/>
              </a:blip>
              <a:srcRect b="0" l="0" r="0" t="0"/>
              <a:stretch/>
            </p:blipFill>
            <p:spPr>
              <a:xfrm>
                <a:off x="8711019" y="2059124"/>
                <a:ext cx="530702" cy="22375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473" name="Google Shape;3473;p18"/>
            <p:cNvGrpSpPr/>
            <p:nvPr/>
          </p:nvGrpSpPr>
          <p:grpSpPr>
            <a:xfrm>
              <a:off x="7493518" y="3325424"/>
              <a:ext cx="911538" cy="843226"/>
              <a:chOff x="7493518" y="3325424"/>
              <a:chExt cx="911538" cy="843226"/>
            </a:xfrm>
          </p:grpSpPr>
          <p:pic>
            <p:nvPicPr>
              <p:cNvPr descr="access_point_stylized_small" id="3474" name="Google Shape;3474;p18"/>
              <p:cNvPicPr preferRelativeResize="0"/>
              <p:nvPr/>
            </p:nvPicPr>
            <p:blipFill rotWithShape="1">
              <a:blip r:embed="rId18">
                <a:alphaModFix/>
              </a:blip>
              <a:srcRect b="0" l="0" r="0" t="0"/>
              <a:stretch/>
            </p:blipFill>
            <p:spPr>
              <a:xfrm>
                <a:off x="7613882" y="3861899"/>
                <a:ext cx="370169" cy="306751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3475" name="Google Shape;3475;p18"/>
              <p:cNvGrpSpPr/>
              <p:nvPr/>
            </p:nvGrpSpPr>
            <p:grpSpPr>
              <a:xfrm>
                <a:off x="7493518" y="3325424"/>
                <a:ext cx="911538" cy="816238"/>
                <a:chOff x="7493518" y="3325424"/>
                <a:chExt cx="911538" cy="816238"/>
              </a:xfrm>
            </p:grpSpPr>
            <p:cxnSp>
              <p:nvCxnSpPr>
                <p:cNvPr id="3476" name="Google Shape;3476;p18"/>
                <p:cNvCxnSpPr/>
                <p:nvPr/>
              </p:nvCxnSpPr>
              <p:spPr>
                <a:xfrm>
                  <a:off x="8247778" y="3829970"/>
                  <a:ext cx="0" cy="131762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477" name="Google Shape;3477;p18"/>
                <p:cNvCxnSpPr/>
                <p:nvPr/>
              </p:nvCxnSpPr>
              <p:spPr>
                <a:xfrm flipH="1" rot="10800000">
                  <a:off x="7857253" y="4041107"/>
                  <a:ext cx="168275" cy="3175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pic>
              <p:nvPicPr>
                <p:cNvPr descr="antenna_radiation_stylized" id="3478" name="Google Shape;3478;p18"/>
                <p:cNvPicPr preferRelativeResize="0"/>
                <p:nvPr/>
              </p:nvPicPr>
              <p:blipFill rotWithShape="1">
                <a:blip r:embed="rId19">
                  <a:alphaModFix/>
                </a:blip>
                <a:srcRect b="0" l="0" r="0" t="0"/>
                <a:stretch/>
              </p:blipFill>
              <p:spPr>
                <a:xfrm>
                  <a:off x="7562238" y="3813930"/>
                  <a:ext cx="506412" cy="10600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grpSp>
              <p:nvGrpSpPr>
                <p:cNvPr id="3479" name="Google Shape;3479;p18"/>
                <p:cNvGrpSpPr/>
                <p:nvPr/>
              </p:nvGrpSpPr>
              <p:grpSpPr>
                <a:xfrm>
                  <a:off x="8050070" y="3965994"/>
                  <a:ext cx="354986" cy="175668"/>
                  <a:chOff x="7493876" y="2774731"/>
                  <a:chExt cx="1481958" cy="894622"/>
                </a:xfrm>
              </p:grpSpPr>
              <p:sp>
                <p:nvSpPr>
                  <p:cNvPr id="3480" name="Google Shape;3480;p18"/>
                  <p:cNvSpPr/>
                  <p:nvPr/>
                </p:nvSpPr>
                <p:spPr>
                  <a:xfrm>
                    <a:off x="7493876" y="3084399"/>
                    <a:ext cx="1481958" cy="584954"/>
                  </a:xfrm>
                  <a:custGeom>
                    <a:rect b="b" l="l" r="r" t="t"/>
                    <a:pathLst>
                      <a:path extrusionOk="0" h="3099826" w="8166683">
                        <a:moveTo>
                          <a:pt x="8165849" y="7337"/>
                        </a:moveTo>
                        <a:lnTo>
                          <a:pt x="8166683" y="1636654"/>
                        </a:lnTo>
                        <a:cubicBezTo>
                          <a:pt x="7917761" y="2728489"/>
                          <a:pt x="5475903" y="3100137"/>
                          <a:pt x="4116250" y="3099826"/>
                        </a:cubicBezTo>
                        <a:cubicBezTo>
                          <a:pt x="2756597" y="3099515"/>
                          <a:pt x="245424" y="2744647"/>
                          <a:pt x="8764" y="1634789"/>
                        </a:cubicBezTo>
                        <a:cubicBezTo>
                          <a:pt x="11928" y="1215900"/>
                          <a:pt x="-2713" y="418889"/>
                          <a:pt x="451" y="0"/>
                        </a:cubicBezTo>
                        <a:cubicBezTo>
                          <a:pt x="385485" y="953840"/>
                          <a:pt x="2700268" y="1437288"/>
                          <a:pt x="4061168" y="1438511"/>
                        </a:cubicBezTo>
                        <a:cubicBezTo>
                          <a:pt x="5422068" y="1439734"/>
                          <a:pt x="7793228" y="1089449"/>
                          <a:pt x="8165849" y="7337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B8C2C9"/>
                      </a:gs>
                      <a:gs pos="21000">
                        <a:schemeClr val="lt1"/>
                      </a:gs>
                      <a:gs pos="60000">
                        <a:srgbClr val="D6DCE0"/>
                      </a:gs>
                      <a:gs pos="100000">
                        <a:srgbClr val="B8C2C9"/>
                      </a:gs>
                    </a:gsLst>
                    <a:lin ang="0" scaled="0"/>
                  </a:gradFill>
                  <a:ln cap="flat" cmpd="sng" w="9525">
                    <a:solidFill>
                      <a:schemeClr val="dk1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FFFFFF"/>
                      </a:buClr>
                      <a:buSzPts val="1800"/>
                      <a:buFont typeface="Calibri"/>
                      <a:buNone/>
                    </a:pPr>
                    <a:r>
                      <a:rPr b="0" i="0" lang="en-US" sz="18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                   </a:t>
                    </a:r>
                    <a:endParaRPr/>
                  </a:p>
                </p:txBody>
              </p:sp>
              <p:sp>
                <p:nvSpPr>
                  <p:cNvPr id="3481" name="Google Shape;3481;p18"/>
                  <p:cNvSpPr/>
                  <p:nvPr/>
                </p:nvSpPr>
                <p:spPr>
                  <a:xfrm>
                    <a:off x="7494729" y="2774731"/>
                    <a:ext cx="1480163" cy="579140"/>
                  </a:xfrm>
                  <a:prstGeom prst="ellipse">
                    <a:avLst/>
                  </a:prstGeom>
                  <a:solidFill>
                    <a:srgbClr val="B8C2C9"/>
                  </a:solidFill>
                  <a:ln cap="flat" cmpd="sng" w="9525">
                    <a:solidFill>
                      <a:schemeClr val="dk1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FFFFFF"/>
                      </a:buClr>
                      <a:buSzPts val="1800"/>
                      <a:buFont typeface="Calibri"/>
                      <a:buNone/>
                    </a:pPr>
                    <a:r>
                      <a:rPr b="0" i="0" lang="en-US" sz="18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              </a:t>
                    </a:r>
                    <a:endParaRPr/>
                  </a:p>
                </p:txBody>
              </p:sp>
              <p:grpSp>
                <p:nvGrpSpPr>
                  <p:cNvPr id="3482" name="Google Shape;3482;p18"/>
                  <p:cNvGrpSpPr/>
                  <p:nvPr/>
                </p:nvGrpSpPr>
                <p:grpSpPr>
                  <a:xfrm>
                    <a:off x="7713663" y="2848339"/>
                    <a:ext cx="1042107" cy="425543"/>
                    <a:chOff x="7786941" y="2884917"/>
                    <a:chExt cx="897649" cy="353919"/>
                  </a:xfrm>
                </p:grpSpPr>
                <p:sp>
                  <p:nvSpPr>
                    <p:cNvPr id="3483" name="Google Shape;3483;p18"/>
                    <p:cNvSpPr/>
                    <p:nvPr/>
                  </p:nvSpPr>
                  <p:spPr>
                    <a:xfrm>
                      <a:off x="7811770" y="2884917"/>
                      <a:ext cx="849158" cy="198115"/>
                    </a:xfrm>
                    <a:custGeom>
                      <a:rect b="b" l="l" r="r" t="t"/>
                      <a:pathLst>
                        <a:path extrusionOk="0" h="1049866" w="4673016">
                          <a:moveTo>
                            <a:pt x="3756864" y="0"/>
                          </a:moveTo>
                          <a:lnTo>
                            <a:pt x="4673016" y="239402"/>
                          </a:lnTo>
                          <a:lnTo>
                            <a:pt x="3993931" y="541866"/>
                          </a:lnTo>
                          <a:lnTo>
                            <a:pt x="3815839" y="467710"/>
                          </a:lnTo>
                          <a:lnTo>
                            <a:pt x="2300598" y="1049866"/>
                          </a:lnTo>
                          <a:lnTo>
                            <a:pt x="912064" y="457200"/>
                          </a:lnTo>
                          <a:lnTo>
                            <a:pt x="624198" y="541866"/>
                          </a:lnTo>
                          <a:lnTo>
                            <a:pt x="0" y="275021"/>
                          </a:lnTo>
                          <a:lnTo>
                            <a:pt x="912064" y="16933"/>
                          </a:lnTo>
                          <a:lnTo>
                            <a:pt x="2323954" y="616023"/>
                          </a:lnTo>
                          <a:lnTo>
                            <a:pt x="3756864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484" name="Google Shape;3484;p18"/>
                    <p:cNvSpPr/>
                    <p:nvPr/>
                  </p:nvSpPr>
                  <p:spPr>
                    <a:xfrm>
                      <a:off x="8367548" y="3054383"/>
                      <a:ext cx="317042" cy="170569"/>
                    </a:xfrm>
                    <a:custGeom>
                      <a:rect b="b" l="l" r="r" t="t"/>
                      <a:pathLst>
                        <a:path extrusionOk="0" h="903890" w="1744718">
                          <a:moveTo>
                            <a:pt x="21021" y="0"/>
                          </a:moveTo>
                          <a:lnTo>
                            <a:pt x="1744718" y="693683"/>
                          </a:lnTo>
                          <a:lnTo>
                            <a:pt x="1145628" y="903890"/>
                          </a:lnTo>
                          <a:lnTo>
                            <a:pt x="0" y="451945"/>
                          </a:lnTo>
                          <a:lnTo>
                            <a:pt x="21021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485" name="Google Shape;3485;p18"/>
                    <p:cNvSpPr/>
                    <p:nvPr/>
                  </p:nvSpPr>
                  <p:spPr>
                    <a:xfrm>
                      <a:off x="7786941" y="3054383"/>
                      <a:ext cx="311312" cy="168585"/>
                    </a:xfrm>
                    <a:custGeom>
                      <a:rect b="b" l="l" r="r" t="t"/>
                      <a:pathLst>
                        <a:path extrusionOk="0" h="893380" w="1713187">
                          <a:moveTo>
                            <a:pt x="1702676" y="0"/>
                          </a:moveTo>
                          <a:lnTo>
                            <a:pt x="1713187" y="472966"/>
                          </a:lnTo>
                          <a:lnTo>
                            <a:pt x="578069" y="893380"/>
                          </a:lnTo>
                          <a:lnTo>
                            <a:pt x="0" y="693683"/>
                          </a:lnTo>
                          <a:lnTo>
                            <a:pt x="1702676" y="0"/>
                          </a:lnTo>
                          <a:close/>
                        </a:path>
                      </a:pathLst>
                    </a:custGeom>
                    <a:solidFill>
                      <a:srgbClr val="0000A8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486" name="Google Shape;3486;p18"/>
                    <p:cNvSpPr/>
                    <p:nvPr/>
                  </p:nvSpPr>
                  <p:spPr>
                    <a:xfrm>
                      <a:off x="7895013" y="2971083"/>
                      <a:ext cx="676892" cy="267753"/>
                    </a:xfrm>
                    <a:custGeom>
                      <a:rect b="b" l="l" r="r" t="t"/>
                      <a:pathLst>
                        <a:path extrusionOk="0" h="1418896" w="3725019">
                          <a:moveTo>
                            <a:pt x="162012" y="73572"/>
                          </a:moveTo>
                          <a:lnTo>
                            <a:pt x="445792" y="0"/>
                          </a:lnTo>
                          <a:lnTo>
                            <a:pt x="1852896" y="591655"/>
                          </a:lnTo>
                          <a:lnTo>
                            <a:pt x="3357157" y="0"/>
                          </a:lnTo>
                          <a:lnTo>
                            <a:pt x="3577874" y="73572"/>
                          </a:lnTo>
                          <a:lnTo>
                            <a:pt x="2632585" y="448868"/>
                          </a:lnTo>
                          <a:lnTo>
                            <a:pt x="2625150" y="902607"/>
                          </a:lnTo>
                          <a:lnTo>
                            <a:pt x="3725019" y="1345324"/>
                          </a:lnTo>
                          <a:lnTo>
                            <a:pt x="3441240" y="1408386"/>
                          </a:lnTo>
                          <a:lnTo>
                            <a:pt x="1864688" y="746234"/>
                          </a:lnTo>
                          <a:lnTo>
                            <a:pt x="256605" y="1418896"/>
                          </a:lnTo>
                          <a:lnTo>
                            <a:pt x="0" y="1331097"/>
                          </a:lnTo>
                          <a:lnTo>
                            <a:pt x="1113454" y="903890"/>
                          </a:lnTo>
                          <a:cubicBezTo>
                            <a:pt x="1113454" y="760249"/>
                            <a:pt x="1102302" y="595586"/>
                            <a:pt x="1102302" y="451945"/>
                          </a:cubicBezTo>
                          <a:lnTo>
                            <a:pt x="183032" y="84081"/>
                          </a:lnTo>
                          <a:cubicBezTo>
                            <a:pt x="26317" y="21019"/>
                            <a:pt x="169019" y="77075"/>
                            <a:pt x="162012" y="73572"/>
                          </a:cubicBezTo>
                          <a:close/>
                        </a:path>
                      </a:pathLst>
                    </a:custGeom>
                    <a:solidFill>
                      <a:srgbClr val="8DA9DB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</p:grpSp>
            <p:pic>
              <p:nvPicPr>
                <p:cNvPr descr="antenna_stylized" id="3487" name="Google Shape;3487;p18"/>
                <p:cNvPicPr preferRelativeResize="0"/>
                <p:nvPr/>
              </p:nvPicPr>
              <p:blipFill rotWithShape="1">
                <a:blip r:embed="rId20">
                  <a:alphaModFix/>
                </a:blip>
                <a:srcRect b="0" l="0" r="0" t="0"/>
                <a:stretch/>
              </p:blipFill>
              <p:spPr>
                <a:xfrm>
                  <a:off x="7493518" y="3419140"/>
                  <a:ext cx="347997" cy="16755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antenna_stylized" id="3488" name="Google Shape;3488;p18"/>
                <p:cNvPicPr preferRelativeResize="0"/>
                <p:nvPr/>
              </p:nvPicPr>
              <p:blipFill rotWithShape="1">
                <a:blip r:embed="rId20">
                  <a:alphaModFix/>
                </a:blip>
                <a:srcRect b="0" l="0" r="0" t="0"/>
                <a:stretch/>
              </p:blipFill>
              <p:spPr>
                <a:xfrm>
                  <a:off x="7803435" y="3325424"/>
                  <a:ext cx="347997" cy="16755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grpSp>
          <p:nvGrpSpPr>
            <p:cNvPr id="3489" name="Google Shape;3489;p18"/>
            <p:cNvGrpSpPr/>
            <p:nvPr/>
          </p:nvGrpSpPr>
          <p:grpSpPr>
            <a:xfrm>
              <a:off x="10884085" y="3428485"/>
              <a:ext cx="604586" cy="405973"/>
              <a:chOff x="10884085" y="3428485"/>
              <a:chExt cx="604586" cy="405973"/>
            </a:xfrm>
          </p:grpSpPr>
          <p:grpSp>
            <p:nvGrpSpPr>
              <p:cNvPr id="3490" name="Google Shape;3490;p18"/>
              <p:cNvGrpSpPr/>
              <p:nvPr/>
            </p:nvGrpSpPr>
            <p:grpSpPr>
              <a:xfrm>
                <a:off x="10884085" y="3601365"/>
                <a:ext cx="170989" cy="97052"/>
                <a:chOff x="7493876" y="2774731"/>
                <a:chExt cx="1481958" cy="894622"/>
              </a:xfrm>
            </p:grpSpPr>
            <p:sp>
              <p:nvSpPr>
                <p:cNvPr id="3491" name="Google Shape;3491;p18"/>
                <p:cNvSpPr/>
                <p:nvPr/>
              </p:nvSpPr>
              <p:spPr>
                <a:xfrm>
                  <a:off x="7493876" y="3084399"/>
                  <a:ext cx="1481958" cy="584954"/>
                </a:xfrm>
                <a:custGeom>
                  <a:rect b="b" l="l" r="r" t="t"/>
                  <a:pathLst>
                    <a:path extrusionOk="0" h="3099826" w="8166683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lt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cap="flat" cmpd="sng" w="9525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800"/>
                    <a:buFont typeface="Calibri"/>
                    <a:buNone/>
                  </a:pPr>
                  <a:r>
                    <a:rPr b="0" i="0" lang="en-US" sz="1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                   </a:t>
                  </a:r>
                  <a:endParaRPr/>
                </a:p>
              </p:txBody>
            </p:sp>
            <p:sp>
              <p:nvSpPr>
                <p:cNvPr id="3492" name="Google Shape;3492;p18"/>
                <p:cNvSpPr/>
                <p:nvPr/>
              </p:nvSpPr>
              <p:spPr>
                <a:xfrm>
                  <a:off x="7494729" y="2774731"/>
                  <a:ext cx="1480163" cy="579140"/>
                </a:xfrm>
                <a:prstGeom prst="ellipse">
                  <a:avLst/>
                </a:prstGeom>
                <a:solidFill>
                  <a:srgbClr val="B8C2C9"/>
                </a:solidFill>
                <a:ln cap="flat" cmpd="sng" w="9525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800"/>
                    <a:buFont typeface="Calibri"/>
                    <a:buNone/>
                  </a:pPr>
                  <a:r>
                    <a:rPr b="0" i="0" lang="en-US" sz="1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              </a:t>
                  </a:r>
                  <a:endParaRPr/>
                </a:p>
              </p:txBody>
            </p:sp>
            <p:grpSp>
              <p:nvGrpSpPr>
                <p:cNvPr id="3493" name="Google Shape;3493;p18"/>
                <p:cNvGrpSpPr/>
                <p:nvPr/>
              </p:nvGrpSpPr>
              <p:grpSpPr>
                <a:xfrm>
                  <a:off x="7713663" y="2848339"/>
                  <a:ext cx="1042107" cy="425543"/>
                  <a:chOff x="7786941" y="2884917"/>
                  <a:chExt cx="897649" cy="353919"/>
                </a:xfrm>
              </p:grpSpPr>
              <p:sp>
                <p:nvSpPr>
                  <p:cNvPr id="3494" name="Google Shape;3494;p18"/>
                  <p:cNvSpPr/>
                  <p:nvPr/>
                </p:nvSpPr>
                <p:spPr>
                  <a:xfrm>
                    <a:off x="7811770" y="2884917"/>
                    <a:ext cx="849158" cy="198115"/>
                  </a:xfrm>
                  <a:custGeom>
                    <a:rect b="b" l="l" r="r" t="t"/>
                    <a:pathLst>
                      <a:path extrusionOk="0" h="1049866" w="467301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495" name="Google Shape;3495;p18"/>
                  <p:cNvSpPr/>
                  <p:nvPr/>
                </p:nvSpPr>
                <p:spPr>
                  <a:xfrm>
                    <a:off x="8367548" y="3054383"/>
                    <a:ext cx="317042" cy="170569"/>
                  </a:xfrm>
                  <a:custGeom>
                    <a:rect b="b" l="l" r="r" t="t"/>
                    <a:pathLst>
                      <a:path extrusionOk="0" h="903890" w="1744718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496" name="Google Shape;3496;p18"/>
                  <p:cNvSpPr/>
                  <p:nvPr/>
                </p:nvSpPr>
                <p:spPr>
                  <a:xfrm>
                    <a:off x="7786941" y="3054383"/>
                    <a:ext cx="311312" cy="168585"/>
                  </a:xfrm>
                  <a:custGeom>
                    <a:rect b="b" l="l" r="r" t="t"/>
                    <a:pathLst>
                      <a:path extrusionOk="0" h="893380" w="1713187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497" name="Google Shape;3497;p18"/>
                  <p:cNvSpPr/>
                  <p:nvPr/>
                </p:nvSpPr>
                <p:spPr>
                  <a:xfrm>
                    <a:off x="7895013" y="2971083"/>
                    <a:ext cx="676892" cy="267753"/>
                  </a:xfrm>
                  <a:custGeom>
                    <a:rect b="b" l="l" r="r" t="t"/>
                    <a:pathLst>
                      <a:path extrusionOk="0" h="1418896" w="3725019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rgbClr val="8DA9DB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3498" name="Google Shape;3498;p18"/>
              <p:cNvGrpSpPr/>
              <p:nvPr/>
            </p:nvGrpSpPr>
            <p:grpSpPr>
              <a:xfrm>
                <a:off x="11064947" y="3428485"/>
                <a:ext cx="423724" cy="405973"/>
                <a:chOff x="5103720" y="2693365"/>
                <a:chExt cx="611650" cy="414788"/>
              </a:xfrm>
            </p:grpSpPr>
            <p:cxnSp>
              <p:nvCxnSpPr>
                <p:cNvPr id="3499" name="Google Shape;3499;p18"/>
                <p:cNvCxnSpPr/>
                <p:nvPr/>
              </p:nvCxnSpPr>
              <p:spPr>
                <a:xfrm>
                  <a:off x="5103720" y="2914214"/>
                  <a:ext cx="232559" cy="0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grpSp>
              <p:nvGrpSpPr>
                <p:cNvPr id="3500" name="Google Shape;3500;p18"/>
                <p:cNvGrpSpPr/>
                <p:nvPr/>
              </p:nvGrpSpPr>
              <p:grpSpPr>
                <a:xfrm>
                  <a:off x="5275406" y="2693365"/>
                  <a:ext cx="439964" cy="414788"/>
                  <a:chOff x="5275406" y="2711455"/>
                  <a:chExt cx="452949" cy="405518"/>
                </a:xfrm>
              </p:grpSpPr>
              <p:pic>
                <p:nvPicPr>
                  <p:cNvPr descr="server_rack.png" id="3501" name="Google Shape;3501;p18"/>
                  <p:cNvPicPr preferRelativeResize="0"/>
                  <p:nvPr/>
                </p:nvPicPr>
                <p:blipFill rotWithShape="1">
                  <a:blip r:embed="rId21">
                    <a:alphaModFix/>
                  </a:blip>
                  <a:srcRect b="0" l="0" r="0" t="0"/>
                  <a:stretch/>
                </p:blipFill>
                <p:spPr>
                  <a:xfrm>
                    <a:off x="5537367" y="2770786"/>
                    <a:ext cx="190988" cy="313366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descr="server_rack.png" id="3502" name="Google Shape;3502;p18"/>
                  <p:cNvPicPr preferRelativeResize="0"/>
                  <p:nvPr/>
                </p:nvPicPr>
                <p:blipFill rotWithShape="1">
                  <a:blip r:embed="rId21">
                    <a:alphaModFix/>
                  </a:blip>
                  <a:srcRect b="0" l="0" r="0" t="0"/>
                  <a:stretch/>
                </p:blipFill>
                <p:spPr>
                  <a:xfrm>
                    <a:off x="5275406" y="2764002"/>
                    <a:ext cx="190988" cy="313366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descr="server_rack.png" id="3503" name="Google Shape;3503;p18"/>
                  <p:cNvPicPr preferRelativeResize="0"/>
                  <p:nvPr/>
                </p:nvPicPr>
                <p:blipFill rotWithShape="1">
                  <a:blip r:embed="rId21">
                    <a:alphaModFix/>
                  </a:blip>
                  <a:srcRect b="0" l="0" r="0" t="0"/>
                  <a:stretch/>
                </p:blipFill>
                <p:spPr>
                  <a:xfrm>
                    <a:off x="5385676" y="2711455"/>
                    <a:ext cx="247152" cy="40551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</p:grpSp>
        </p:grpSp>
        <p:grpSp>
          <p:nvGrpSpPr>
            <p:cNvPr id="3504" name="Google Shape;3504;p18"/>
            <p:cNvGrpSpPr/>
            <p:nvPr/>
          </p:nvGrpSpPr>
          <p:grpSpPr>
            <a:xfrm>
              <a:off x="7975881" y="4741266"/>
              <a:ext cx="2318709" cy="1245936"/>
              <a:chOff x="7948367" y="4775686"/>
              <a:chExt cx="2318709" cy="1245936"/>
            </a:xfrm>
          </p:grpSpPr>
          <p:cxnSp>
            <p:nvCxnSpPr>
              <p:cNvPr id="3505" name="Google Shape;3505;p18"/>
              <p:cNvCxnSpPr/>
              <p:nvPr/>
            </p:nvCxnSpPr>
            <p:spPr>
              <a:xfrm flipH="1" rot="5400000">
                <a:off x="9789609" y="5251739"/>
                <a:ext cx="388062" cy="7560"/>
              </a:xfrm>
              <a:prstGeom prst="straightConnector1">
                <a:avLst/>
              </a:prstGeom>
              <a:noFill/>
              <a:ln cap="flat" cmpd="sng" w="1270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506" name="Google Shape;3506;p18"/>
              <p:cNvCxnSpPr/>
              <p:nvPr/>
            </p:nvCxnSpPr>
            <p:spPr>
              <a:xfrm>
                <a:off x="8210207" y="5117334"/>
                <a:ext cx="226800" cy="127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507" name="Google Shape;3507;p18"/>
              <p:cNvCxnSpPr/>
              <p:nvPr/>
            </p:nvCxnSpPr>
            <p:spPr>
              <a:xfrm flipH="1" rot="10800000">
                <a:off x="8459425" y="5036562"/>
                <a:ext cx="404236" cy="207771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grpSp>
            <p:nvGrpSpPr>
              <p:cNvPr id="3508" name="Google Shape;3508;p18"/>
              <p:cNvGrpSpPr/>
              <p:nvPr/>
            </p:nvGrpSpPr>
            <p:grpSpPr>
              <a:xfrm>
                <a:off x="7948367" y="4775686"/>
                <a:ext cx="2318709" cy="1245936"/>
                <a:chOff x="7948367" y="4775686"/>
                <a:chExt cx="2318709" cy="1245936"/>
              </a:xfrm>
            </p:grpSpPr>
            <p:cxnSp>
              <p:nvCxnSpPr>
                <p:cNvPr id="3509" name="Google Shape;3509;p18"/>
                <p:cNvCxnSpPr/>
                <p:nvPr/>
              </p:nvCxnSpPr>
              <p:spPr>
                <a:xfrm rot="10800000">
                  <a:off x="10209926" y="5405286"/>
                  <a:ext cx="0" cy="114300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510" name="Google Shape;3510;p18"/>
                <p:cNvCxnSpPr/>
                <p:nvPr/>
              </p:nvCxnSpPr>
              <p:spPr>
                <a:xfrm>
                  <a:off x="9432959" y="4838517"/>
                  <a:ext cx="524483" cy="26153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511" name="Google Shape;3511;p18"/>
                <p:cNvCxnSpPr/>
                <p:nvPr/>
              </p:nvCxnSpPr>
              <p:spPr>
                <a:xfrm flipH="1" rot="10800000">
                  <a:off x="8850066" y="4838517"/>
                  <a:ext cx="569255" cy="246266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512" name="Google Shape;3512;p18"/>
                <p:cNvCxnSpPr/>
                <p:nvPr/>
              </p:nvCxnSpPr>
              <p:spPr>
                <a:xfrm>
                  <a:off x="8821744" y="5108876"/>
                  <a:ext cx="1030502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513" name="Google Shape;3513;p18"/>
                <p:cNvCxnSpPr/>
                <p:nvPr/>
              </p:nvCxnSpPr>
              <p:spPr>
                <a:xfrm flipH="1" rot="10800000">
                  <a:off x="7948367" y="5290470"/>
                  <a:ext cx="412750" cy="1270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514" name="Google Shape;3514;p18"/>
                <p:cNvCxnSpPr/>
                <p:nvPr/>
              </p:nvCxnSpPr>
              <p:spPr>
                <a:xfrm flipH="1">
                  <a:off x="8373817" y="5282252"/>
                  <a:ext cx="68080" cy="293968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515" name="Google Shape;3515;p18"/>
                <p:cNvCxnSpPr/>
                <p:nvPr/>
              </p:nvCxnSpPr>
              <p:spPr>
                <a:xfrm rot="10800000">
                  <a:off x="8488731" y="5307931"/>
                  <a:ext cx="280374" cy="269876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516" name="Google Shape;3516;p18"/>
                <p:cNvCxnSpPr/>
                <p:nvPr/>
              </p:nvCxnSpPr>
              <p:spPr>
                <a:xfrm>
                  <a:off x="8488731" y="5258048"/>
                  <a:ext cx="914184" cy="468622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517" name="Google Shape;3517;p18"/>
                <p:cNvCxnSpPr/>
                <p:nvPr/>
              </p:nvCxnSpPr>
              <p:spPr>
                <a:xfrm flipH="1" rot="5400000">
                  <a:off x="9885545" y="5583471"/>
                  <a:ext cx="366793" cy="1482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pic>
              <p:nvPicPr>
                <p:cNvPr descr="antenna_radiation_stylized" id="3518" name="Google Shape;3518;p18"/>
                <p:cNvPicPr preferRelativeResize="0"/>
                <p:nvPr/>
              </p:nvPicPr>
              <p:blipFill rotWithShape="1">
                <a:blip r:embed="rId22">
                  <a:alphaModFix/>
                </a:blip>
                <a:srcRect b="0" l="0" r="0" t="0"/>
                <a:stretch/>
              </p:blipFill>
              <p:spPr>
                <a:xfrm>
                  <a:off x="9242073" y="5480938"/>
                  <a:ext cx="452014" cy="9515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access_point_stylized_small" id="3519" name="Google Shape;3519;p18"/>
                <p:cNvPicPr preferRelativeResize="0"/>
                <p:nvPr/>
              </p:nvPicPr>
              <p:blipFill rotWithShape="1">
                <a:blip r:embed="rId18">
                  <a:alphaModFix/>
                </a:blip>
                <a:srcRect b="0" l="0" r="0" t="0"/>
                <a:stretch/>
              </p:blipFill>
              <p:spPr>
                <a:xfrm>
                  <a:off x="9290610" y="5524232"/>
                  <a:ext cx="380935" cy="31746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grpSp>
              <p:nvGrpSpPr>
                <p:cNvPr id="3520" name="Google Shape;3520;p18"/>
                <p:cNvGrpSpPr/>
                <p:nvPr/>
              </p:nvGrpSpPr>
              <p:grpSpPr>
                <a:xfrm>
                  <a:off x="9783558" y="4989983"/>
                  <a:ext cx="393760" cy="218578"/>
                  <a:chOff x="7493876" y="2774731"/>
                  <a:chExt cx="1481958" cy="894622"/>
                </a:xfrm>
              </p:grpSpPr>
              <p:sp>
                <p:nvSpPr>
                  <p:cNvPr id="3521" name="Google Shape;3521;p18"/>
                  <p:cNvSpPr/>
                  <p:nvPr/>
                </p:nvSpPr>
                <p:spPr>
                  <a:xfrm>
                    <a:off x="7493876" y="3084399"/>
                    <a:ext cx="1481958" cy="584954"/>
                  </a:xfrm>
                  <a:custGeom>
                    <a:rect b="b" l="l" r="r" t="t"/>
                    <a:pathLst>
                      <a:path extrusionOk="0" h="3099826" w="8166683">
                        <a:moveTo>
                          <a:pt x="8165849" y="7337"/>
                        </a:moveTo>
                        <a:lnTo>
                          <a:pt x="8166683" y="1636654"/>
                        </a:lnTo>
                        <a:cubicBezTo>
                          <a:pt x="7917761" y="2728489"/>
                          <a:pt x="5475903" y="3100137"/>
                          <a:pt x="4116250" y="3099826"/>
                        </a:cubicBezTo>
                        <a:cubicBezTo>
                          <a:pt x="2756597" y="3099515"/>
                          <a:pt x="245424" y="2744647"/>
                          <a:pt x="8764" y="1634789"/>
                        </a:cubicBezTo>
                        <a:cubicBezTo>
                          <a:pt x="11928" y="1215900"/>
                          <a:pt x="-2713" y="418889"/>
                          <a:pt x="451" y="0"/>
                        </a:cubicBezTo>
                        <a:cubicBezTo>
                          <a:pt x="385485" y="953840"/>
                          <a:pt x="2700268" y="1437288"/>
                          <a:pt x="4061168" y="1438511"/>
                        </a:cubicBezTo>
                        <a:cubicBezTo>
                          <a:pt x="5422068" y="1439734"/>
                          <a:pt x="7793228" y="1089449"/>
                          <a:pt x="8165849" y="7337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B8C2C9"/>
                      </a:gs>
                      <a:gs pos="21000">
                        <a:schemeClr val="lt1"/>
                      </a:gs>
                      <a:gs pos="60000">
                        <a:srgbClr val="D6DCE0"/>
                      </a:gs>
                      <a:gs pos="100000">
                        <a:srgbClr val="B8C2C9"/>
                      </a:gs>
                    </a:gsLst>
                    <a:lin ang="0" scaled="0"/>
                  </a:gradFill>
                  <a:ln cap="flat" cmpd="sng" w="9525">
                    <a:solidFill>
                      <a:schemeClr val="dk1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FFFFFF"/>
                      </a:buClr>
                      <a:buSzPts val="1800"/>
                      <a:buFont typeface="Calibri"/>
                      <a:buNone/>
                    </a:pPr>
                    <a:r>
                      <a:rPr b="0" i="0" lang="en-US" sz="18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                   </a:t>
                    </a:r>
                    <a:endParaRPr/>
                  </a:p>
                </p:txBody>
              </p:sp>
              <p:sp>
                <p:nvSpPr>
                  <p:cNvPr id="3522" name="Google Shape;3522;p18"/>
                  <p:cNvSpPr/>
                  <p:nvPr/>
                </p:nvSpPr>
                <p:spPr>
                  <a:xfrm>
                    <a:off x="7494729" y="2774731"/>
                    <a:ext cx="1480163" cy="579140"/>
                  </a:xfrm>
                  <a:prstGeom prst="ellipse">
                    <a:avLst/>
                  </a:prstGeom>
                  <a:solidFill>
                    <a:srgbClr val="B8C2C9"/>
                  </a:solidFill>
                  <a:ln cap="flat" cmpd="sng" w="9525">
                    <a:solidFill>
                      <a:schemeClr val="dk1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FFFFFF"/>
                      </a:buClr>
                      <a:buSzPts val="1800"/>
                      <a:buFont typeface="Calibri"/>
                      <a:buNone/>
                    </a:pPr>
                    <a:r>
                      <a:rPr b="0" i="0" lang="en-US" sz="18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              </a:t>
                    </a:r>
                    <a:endParaRPr/>
                  </a:p>
                </p:txBody>
              </p:sp>
              <p:grpSp>
                <p:nvGrpSpPr>
                  <p:cNvPr id="3523" name="Google Shape;3523;p18"/>
                  <p:cNvGrpSpPr/>
                  <p:nvPr/>
                </p:nvGrpSpPr>
                <p:grpSpPr>
                  <a:xfrm>
                    <a:off x="7713663" y="2848339"/>
                    <a:ext cx="1042107" cy="425543"/>
                    <a:chOff x="7786941" y="2884917"/>
                    <a:chExt cx="897649" cy="353919"/>
                  </a:xfrm>
                </p:grpSpPr>
                <p:sp>
                  <p:nvSpPr>
                    <p:cNvPr id="3524" name="Google Shape;3524;p18"/>
                    <p:cNvSpPr/>
                    <p:nvPr/>
                  </p:nvSpPr>
                  <p:spPr>
                    <a:xfrm>
                      <a:off x="7811770" y="2884917"/>
                      <a:ext cx="849158" cy="198115"/>
                    </a:xfrm>
                    <a:custGeom>
                      <a:rect b="b" l="l" r="r" t="t"/>
                      <a:pathLst>
                        <a:path extrusionOk="0" h="1049866" w="4673016">
                          <a:moveTo>
                            <a:pt x="3756864" y="0"/>
                          </a:moveTo>
                          <a:lnTo>
                            <a:pt x="4673016" y="239402"/>
                          </a:lnTo>
                          <a:lnTo>
                            <a:pt x="3993931" y="541866"/>
                          </a:lnTo>
                          <a:lnTo>
                            <a:pt x="3815839" y="467710"/>
                          </a:lnTo>
                          <a:lnTo>
                            <a:pt x="2300598" y="1049866"/>
                          </a:lnTo>
                          <a:lnTo>
                            <a:pt x="912064" y="457200"/>
                          </a:lnTo>
                          <a:lnTo>
                            <a:pt x="624198" y="541866"/>
                          </a:lnTo>
                          <a:lnTo>
                            <a:pt x="0" y="275021"/>
                          </a:lnTo>
                          <a:lnTo>
                            <a:pt x="912064" y="16933"/>
                          </a:lnTo>
                          <a:lnTo>
                            <a:pt x="2323954" y="616023"/>
                          </a:lnTo>
                          <a:lnTo>
                            <a:pt x="3756864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525" name="Google Shape;3525;p18"/>
                    <p:cNvSpPr/>
                    <p:nvPr/>
                  </p:nvSpPr>
                  <p:spPr>
                    <a:xfrm>
                      <a:off x="8367548" y="3054383"/>
                      <a:ext cx="317042" cy="170569"/>
                    </a:xfrm>
                    <a:custGeom>
                      <a:rect b="b" l="l" r="r" t="t"/>
                      <a:pathLst>
                        <a:path extrusionOk="0" h="903890" w="1744718">
                          <a:moveTo>
                            <a:pt x="21021" y="0"/>
                          </a:moveTo>
                          <a:lnTo>
                            <a:pt x="1744718" y="693683"/>
                          </a:lnTo>
                          <a:lnTo>
                            <a:pt x="1145628" y="903890"/>
                          </a:lnTo>
                          <a:lnTo>
                            <a:pt x="0" y="451945"/>
                          </a:lnTo>
                          <a:lnTo>
                            <a:pt x="21021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526" name="Google Shape;3526;p18"/>
                    <p:cNvSpPr/>
                    <p:nvPr/>
                  </p:nvSpPr>
                  <p:spPr>
                    <a:xfrm>
                      <a:off x="7786941" y="3054383"/>
                      <a:ext cx="311312" cy="168585"/>
                    </a:xfrm>
                    <a:custGeom>
                      <a:rect b="b" l="l" r="r" t="t"/>
                      <a:pathLst>
                        <a:path extrusionOk="0" h="893380" w="1713187">
                          <a:moveTo>
                            <a:pt x="1702676" y="0"/>
                          </a:moveTo>
                          <a:lnTo>
                            <a:pt x="1713187" y="472966"/>
                          </a:lnTo>
                          <a:lnTo>
                            <a:pt x="578069" y="893380"/>
                          </a:lnTo>
                          <a:lnTo>
                            <a:pt x="0" y="693683"/>
                          </a:lnTo>
                          <a:lnTo>
                            <a:pt x="1702676" y="0"/>
                          </a:lnTo>
                          <a:close/>
                        </a:path>
                      </a:pathLst>
                    </a:custGeom>
                    <a:solidFill>
                      <a:srgbClr val="0000A8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527" name="Google Shape;3527;p18"/>
                    <p:cNvSpPr/>
                    <p:nvPr/>
                  </p:nvSpPr>
                  <p:spPr>
                    <a:xfrm>
                      <a:off x="7895013" y="2971083"/>
                      <a:ext cx="676892" cy="267753"/>
                    </a:xfrm>
                    <a:custGeom>
                      <a:rect b="b" l="l" r="r" t="t"/>
                      <a:pathLst>
                        <a:path extrusionOk="0" h="1418896" w="3725019">
                          <a:moveTo>
                            <a:pt x="162012" y="73572"/>
                          </a:moveTo>
                          <a:lnTo>
                            <a:pt x="445792" y="0"/>
                          </a:lnTo>
                          <a:lnTo>
                            <a:pt x="1852896" y="591655"/>
                          </a:lnTo>
                          <a:lnTo>
                            <a:pt x="3357157" y="0"/>
                          </a:lnTo>
                          <a:lnTo>
                            <a:pt x="3577874" y="73572"/>
                          </a:lnTo>
                          <a:lnTo>
                            <a:pt x="2632585" y="448868"/>
                          </a:lnTo>
                          <a:lnTo>
                            <a:pt x="2625150" y="902607"/>
                          </a:lnTo>
                          <a:lnTo>
                            <a:pt x="3725019" y="1345324"/>
                          </a:lnTo>
                          <a:lnTo>
                            <a:pt x="3441240" y="1408386"/>
                          </a:lnTo>
                          <a:lnTo>
                            <a:pt x="1864688" y="746234"/>
                          </a:lnTo>
                          <a:lnTo>
                            <a:pt x="256605" y="1418896"/>
                          </a:lnTo>
                          <a:lnTo>
                            <a:pt x="0" y="1331097"/>
                          </a:lnTo>
                          <a:lnTo>
                            <a:pt x="1113454" y="903890"/>
                          </a:lnTo>
                          <a:cubicBezTo>
                            <a:pt x="1113454" y="760249"/>
                            <a:pt x="1102302" y="595586"/>
                            <a:pt x="1102302" y="451945"/>
                          </a:cubicBezTo>
                          <a:lnTo>
                            <a:pt x="183032" y="84081"/>
                          </a:lnTo>
                          <a:cubicBezTo>
                            <a:pt x="26317" y="21019"/>
                            <a:pt x="169019" y="77075"/>
                            <a:pt x="162012" y="73572"/>
                          </a:cubicBezTo>
                          <a:close/>
                        </a:path>
                      </a:pathLst>
                    </a:custGeom>
                    <a:solidFill>
                      <a:srgbClr val="8DA9DB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</p:grpSp>
            <p:grpSp>
              <p:nvGrpSpPr>
                <p:cNvPr id="3528" name="Google Shape;3528;p18"/>
                <p:cNvGrpSpPr/>
                <p:nvPr/>
              </p:nvGrpSpPr>
              <p:grpSpPr>
                <a:xfrm>
                  <a:off x="9849365" y="5339037"/>
                  <a:ext cx="309740" cy="190838"/>
                  <a:chOff x="3668110" y="2448910"/>
                  <a:chExt cx="3794234" cy="2165130"/>
                </a:xfrm>
              </p:grpSpPr>
              <p:sp>
                <p:nvSpPr>
                  <p:cNvPr id="3529" name="Google Shape;3529;p18"/>
                  <p:cNvSpPr/>
                  <p:nvPr/>
                </p:nvSpPr>
                <p:spPr>
                  <a:xfrm>
                    <a:off x="3668110" y="3741409"/>
                    <a:ext cx="3780587" cy="872631"/>
                  </a:xfrm>
                  <a:prstGeom prst="rect">
                    <a:avLst/>
                  </a:prstGeom>
                  <a:gradFill>
                    <a:gsLst>
                      <a:gs pos="0">
                        <a:srgbClr val="B8C2C9"/>
                      </a:gs>
                      <a:gs pos="21000">
                        <a:schemeClr val="lt1"/>
                      </a:gs>
                      <a:gs pos="60000">
                        <a:srgbClr val="D6DCE0"/>
                      </a:gs>
                      <a:gs pos="100000">
                        <a:srgbClr val="B8C2C9"/>
                      </a:gs>
                    </a:gsLst>
                    <a:lin ang="0" scaled="0"/>
                  </a:gradFill>
                  <a:ln cap="flat" cmpd="sng" w="9525">
                    <a:solidFill>
                      <a:srgbClr val="31538F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530" name="Google Shape;3530;p18"/>
                  <p:cNvSpPr/>
                  <p:nvPr/>
                </p:nvSpPr>
                <p:spPr>
                  <a:xfrm>
                    <a:off x="3678620" y="2448910"/>
                    <a:ext cx="3783724" cy="1324303"/>
                  </a:xfrm>
                  <a:custGeom>
                    <a:rect b="b" l="l" r="r" t="t"/>
                    <a:pathLst>
                      <a:path extrusionOk="0" h="1324303" w="3783724">
                        <a:moveTo>
                          <a:pt x="0" y="1313793"/>
                        </a:moveTo>
                        <a:lnTo>
                          <a:pt x="0" y="1313793"/>
                        </a:lnTo>
                        <a:lnTo>
                          <a:pt x="252248" y="0"/>
                        </a:lnTo>
                        <a:lnTo>
                          <a:pt x="3415862" y="21020"/>
                        </a:lnTo>
                        <a:lnTo>
                          <a:pt x="3783724" y="1324303"/>
                        </a:lnTo>
                        <a:lnTo>
                          <a:pt x="0" y="1313793"/>
                        </a:lnTo>
                        <a:close/>
                      </a:path>
                    </a:pathLst>
                  </a:custGeom>
                  <a:solidFill>
                    <a:srgbClr val="B8C2C9"/>
                  </a:solidFill>
                  <a:ln cap="flat" cmpd="sng" w="9525">
                    <a:solidFill>
                      <a:schemeClr val="dk1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grpSp>
                <p:nvGrpSpPr>
                  <p:cNvPr id="3531" name="Google Shape;3531;p18"/>
                  <p:cNvGrpSpPr/>
                  <p:nvPr/>
                </p:nvGrpSpPr>
                <p:grpSpPr>
                  <a:xfrm>
                    <a:off x="3941378" y="2603243"/>
                    <a:ext cx="3202061" cy="1066110"/>
                    <a:chOff x="7939341" y="3037317"/>
                    <a:chExt cx="897649" cy="353919"/>
                  </a:xfrm>
                </p:grpSpPr>
                <p:sp>
                  <p:nvSpPr>
                    <p:cNvPr id="3532" name="Google Shape;3532;p18"/>
                    <p:cNvSpPr/>
                    <p:nvPr/>
                  </p:nvSpPr>
                  <p:spPr>
                    <a:xfrm>
                      <a:off x="7964170" y="3037317"/>
                      <a:ext cx="849158" cy="198115"/>
                    </a:xfrm>
                    <a:custGeom>
                      <a:rect b="b" l="l" r="r" t="t"/>
                      <a:pathLst>
                        <a:path extrusionOk="0" h="1049866" w="4673016">
                          <a:moveTo>
                            <a:pt x="3756864" y="0"/>
                          </a:moveTo>
                          <a:lnTo>
                            <a:pt x="4673016" y="239402"/>
                          </a:lnTo>
                          <a:lnTo>
                            <a:pt x="3993931" y="541866"/>
                          </a:lnTo>
                          <a:lnTo>
                            <a:pt x="3815839" y="467710"/>
                          </a:lnTo>
                          <a:lnTo>
                            <a:pt x="2300598" y="1049866"/>
                          </a:lnTo>
                          <a:lnTo>
                            <a:pt x="912064" y="457200"/>
                          </a:lnTo>
                          <a:lnTo>
                            <a:pt x="624198" y="541866"/>
                          </a:lnTo>
                          <a:lnTo>
                            <a:pt x="0" y="275021"/>
                          </a:lnTo>
                          <a:lnTo>
                            <a:pt x="912064" y="16933"/>
                          </a:lnTo>
                          <a:lnTo>
                            <a:pt x="2323954" y="616023"/>
                          </a:lnTo>
                          <a:lnTo>
                            <a:pt x="3756864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533" name="Google Shape;3533;p18"/>
                    <p:cNvSpPr/>
                    <p:nvPr/>
                  </p:nvSpPr>
                  <p:spPr>
                    <a:xfrm>
                      <a:off x="8519948" y="3206783"/>
                      <a:ext cx="317042" cy="170569"/>
                    </a:xfrm>
                    <a:custGeom>
                      <a:rect b="b" l="l" r="r" t="t"/>
                      <a:pathLst>
                        <a:path extrusionOk="0" h="903890" w="1744718">
                          <a:moveTo>
                            <a:pt x="21021" y="0"/>
                          </a:moveTo>
                          <a:lnTo>
                            <a:pt x="1744718" y="693683"/>
                          </a:lnTo>
                          <a:lnTo>
                            <a:pt x="1145628" y="903890"/>
                          </a:lnTo>
                          <a:lnTo>
                            <a:pt x="0" y="451945"/>
                          </a:lnTo>
                          <a:lnTo>
                            <a:pt x="21021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534" name="Google Shape;3534;p18"/>
                    <p:cNvSpPr/>
                    <p:nvPr/>
                  </p:nvSpPr>
                  <p:spPr>
                    <a:xfrm>
                      <a:off x="7939341" y="3206783"/>
                      <a:ext cx="311312" cy="168585"/>
                    </a:xfrm>
                    <a:custGeom>
                      <a:rect b="b" l="l" r="r" t="t"/>
                      <a:pathLst>
                        <a:path extrusionOk="0" h="893380" w="1713187">
                          <a:moveTo>
                            <a:pt x="1702676" y="0"/>
                          </a:moveTo>
                          <a:lnTo>
                            <a:pt x="1713187" y="472966"/>
                          </a:lnTo>
                          <a:lnTo>
                            <a:pt x="578069" y="893380"/>
                          </a:lnTo>
                          <a:lnTo>
                            <a:pt x="0" y="693683"/>
                          </a:lnTo>
                          <a:lnTo>
                            <a:pt x="1702676" y="0"/>
                          </a:lnTo>
                          <a:close/>
                        </a:path>
                      </a:pathLst>
                    </a:custGeom>
                    <a:solidFill>
                      <a:srgbClr val="0000A8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535" name="Google Shape;3535;p18"/>
                    <p:cNvSpPr/>
                    <p:nvPr/>
                  </p:nvSpPr>
                  <p:spPr>
                    <a:xfrm>
                      <a:off x="8047413" y="3123483"/>
                      <a:ext cx="676892" cy="267753"/>
                    </a:xfrm>
                    <a:custGeom>
                      <a:rect b="b" l="l" r="r" t="t"/>
                      <a:pathLst>
                        <a:path extrusionOk="0" h="1418896" w="3725019">
                          <a:moveTo>
                            <a:pt x="162012" y="73572"/>
                          </a:moveTo>
                          <a:lnTo>
                            <a:pt x="445792" y="0"/>
                          </a:lnTo>
                          <a:lnTo>
                            <a:pt x="1852896" y="591655"/>
                          </a:lnTo>
                          <a:lnTo>
                            <a:pt x="3357157" y="0"/>
                          </a:lnTo>
                          <a:lnTo>
                            <a:pt x="3577874" y="73572"/>
                          </a:lnTo>
                          <a:lnTo>
                            <a:pt x="2632585" y="448868"/>
                          </a:lnTo>
                          <a:lnTo>
                            <a:pt x="2625150" y="902607"/>
                          </a:lnTo>
                          <a:lnTo>
                            <a:pt x="3725019" y="1345324"/>
                          </a:lnTo>
                          <a:lnTo>
                            <a:pt x="3441240" y="1408386"/>
                          </a:lnTo>
                          <a:lnTo>
                            <a:pt x="1864688" y="746234"/>
                          </a:lnTo>
                          <a:lnTo>
                            <a:pt x="256605" y="1418896"/>
                          </a:lnTo>
                          <a:lnTo>
                            <a:pt x="0" y="1331097"/>
                          </a:lnTo>
                          <a:lnTo>
                            <a:pt x="1113454" y="903890"/>
                          </a:lnTo>
                          <a:cubicBezTo>
                            <a:pt x="1113454" y="760249"/>
                            <a:pt x="1102302" y="595586"/>
                            <a:pt x="1102302" y="451945"/>
                          </a:cubicBezTo>
                          <a:lnTo>
                            <a:pt x="183032" y="84081"/>
                          </a:lnTo>
                          <a:cubicBezTo>
                            <a:pt x="26317" y="21019"/>
                            <a:pt x="169019" y="77075"/>
                            <a:pt x="162012" y="73572"/>
                          </a:cubicBezTo>
                          <a:close/>
                        </a:path>
                      </a:pathLst>
                    </a:custGeom>
                    <a:solidFill>
                      <a:srgbClr val="8DA9DB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</p:grpSp>
            <p:grpSp>
              <p:nvGrpSpPr>
                <p:cNvPr id="3536" name="Google Shape;3536;p18"/>
                <p:cNvGrpSpPr/>
                <p:nvPr/>
              </p:nvGrpSpPr>
              <p:grpSpPr>
                <a:xfrm>
                  <a:off x="8676619" y="4967420"/>
                  <a:ext cx="393760" cy="218578"/>
                  <a:chOff x="7493876" y="2774731"/>
                  <a:chExt cx="1481958" cy="894622"/>
                </a:xfrm>
              </p:grpSpPr>
              <p:sp>
                <p:nvSpPr>
                  <p:cNvPr id="3537" name="Google Shape;3537;p18"/>
                  <p:cNvSpPr/>
                  <p:nvPr/>
                </p:nvSpPr>
                <p:spPr>
                  <a:xfrm>
                    <a:off x="7493876" y="3084399"/>
                    <a:ext cx="1481958" cy="584954"/>
                  </a:xfrm>
                  <a:custGeom>
                    <a:rect b="b" l="l" r="r" t="t"/>
                    <a:pathLst>
                      <a:path extrusionOk="0" h="3099826" w="8166683">
                        <a:moveTo>
                          <a:pt x="8165849" y="7337"/>
                        </a:moveTo>
                        <a:lnTo>
                          <a:pt x="8166683" y="1636654"/>
                        </a:lnTo>
                        <a:cubicBezTo>
                          <a:pt x="7917761" y="2728489"/>
                          <a:pt x="5475903" y="3100137"/>
                          <a:pt x="4116250" y="3099826"/>
                        </a:cubicBezTo>
                        <a:cubicBezTo>
                          <a:pt x="2756597" y="3099515"/>
                          <a:pt x="245424" y="2744647"/>
                          <a:pt x="8764" y="1634789"/>
                        </a:cubicBezTo>
                        <a:cubicBezTo>
                          <a:pt x="11928" y="1215900"/>
                          <a:pt x="-2713" y="418889"/>
                          <a:pt x="451" y="0"/>
                        </a:cubicBezTo>
                        <a:cubicBezTo>
                          <a:pt x="385485" y="953840"/>
                          <a:pt x="2700268" y="1437288"/>
                          <a:pt x="4061168" y="1438511"/>
                        </a:cubicBezTo>
                        <a:cubicBezTo>
                          <a:pt x="5422068" y="1439734"/>
                          <a:pt x="7793228" y="1089449"/>
                          <a:pt x="8165849" y="7337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B8C2C9"/>
                      </a:gs>
                      <a:gs pos="21000">
                        <a:schemeClr val="lt1"/>
                      </a:gs>
                      <a:gs pos="60000">
                        <a:srgbClr val="D6DCE0"/>
                      </a:gs>
                      <a:gs pos="100000">
                        <a:srgbClr val="B8C2C9"/>
                      </a:gs>
                    </a:gsLst>
                    <a:lin ang="0" scaled="0"/>
                  </a:gradFill>
                  <a:ln cap="flat" cmpd="sng" w="9525">
                    <a:solidFill>
                      <a:schemeClr val="dk1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FFFFFF"/>
                      </a:buClr>
                      <a:buSzPts val="1800"/>
                      <a:buFont typeface="Calibri"/>
                      <a:buNone/>
                    </a:pPr>
                    <a:r>
                      <a:rPr b="0" i="0" lang="en-US" sz="18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                   </a:t>
                    </a:r>
                    <a:endParaRPr/>
                  </a:p>
                </p:txBody>
              </p:sp>
              <p:sp>
                <p:nvSpPr>
                  <p:cNvPr id="3538" name="Google Shape;3538;p18"/>
                  <p:cNvSpPr/>
                  <p:nvPr/>
                </p:nvSpPr>
                <p:spPr>
                  <a:xfrm>
                    <a:off x="7494729" y="2774731"/>
                    <a:ext cx="1480163" cy="579140"/>
                  </a:xfrm>
                  <a:prstGeom prst="ellipse">
                    <a:avLst/>
                  </a:prstGeom>
                  <a:solidFill>
                    <a:srgbClr val="B8C2C9"/>
                  </a:solidFill>
                  <a:ln cap="flat" cmpd="sng" w="9525">
                    <a:solidFill>
                      <a:schemeClr val="dk1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FFFFFF"/>
                      </a:buClr>
                      <a:buSzPts val="1800"/>
                      <a:buFont typeface="Calibri"/>
                      <a:buNone/>
                    </a:pPr>
                    <a:r>
                      <a:rPr b="0" i="0" lang="en-US" sz="18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              </a:t>
                    </a:r>
                    <a:endParaRPr/>
                  </a:p>
                </p:txBody>
              </p:sp>
              <p:grpSp>
                <p:nvGrpSpPr>
                  <p:cNvPr id="3539" name="Google Shape;3539;p18"/>
                  <p:cNvGrpSpPr/>
                  <p:nvPr/>
                </p:nvGrpSpPr>
                <p:grpSpPr>
                  <a:xfrm>
                    <a:off x="7713663" y="2848339"/>
                    <a:ext cx="1042107" cy="425543"/>
                    <a:chOff x="7786941" y="2884917"/>
                    <a:chExt cx="897649" cy="353919"/>
                  </a:xfrm>
                </p:grpSpPr>
                <p:sp>
                  <p:nvSpPr>
                    <p:cNvPr id="3540" name="Google Shape;3540;p18"/>
                    <p:cNvSpPr/>
                    <p:nvPr/>
                  </p:nvSpPr>
                  <p:spPr>
                    <a:xfrm>
                      <a:off x="7811770" y="2884917"/>
                      <a:ext cx="849158" cy="198115"/>
                    </a:xfrm>
                    <a:custGeom>
                      <a:rect b="b" l="l" r="r" t="t"/>
                      <a:pathLst>
                        <a:path extrusionOk="0" h="1049866" w="4673016">
                          <a:moveTo>
                            <a:pt x="3756864" y="0"/>
                          </a:moveTo>
                          <a:lnTo>
                            <a:pt x="4673016" y="239402"/>
                          </a:lnTo>
                          <a:lnTo>
                            <a:pt x="3993931" y="541866"/>
                          </a:lnTo>
                          <a:lnTo>
                            <a:pt x="3815839" y="467710"/>
                          </a:lnTo>
                          <a:lnTo>
                            <a:pt x="2300598" y="1049866"/>
                          </a:lnTo>
                          <a:lnTo>
                            <a:pt x="912064" y="457200"/>
                          </a:lnTo>
                          <a:lnTo>
                            <a:pt x="624198" y="541866"/>
                          </a:lnTo>
                          <a:lnTo>
                            <a:pt x="0" y="275021"/>
                          </a:lnTo>
                          <a:lnTo>
                            <a:pt x="912064" y="16933"/>
                          </a:lnTo>
                          <a:lnTo>
                            <a:pt x="2323954" y="616023"/>
                          </a:lnTo>
                          <a:lnTo>
                            <a:pt x="3756864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541" name="Google Shape;3541;p18"/>
                    <p:cNvSpPr/>
                    <p:nvPr/>
                  </p:nvSpPr>
                  <p:spPr>
                    <a:xfrm>
                      <a:off x="8367548" y="3054383"/>
                      <a:ext cx="317042" cy="170569"/>
                    </a:xfrm>
                    <a:custGeom>
                      <a:rect b="b" l="l" r="r" t="t"/>
                      <a:pathLst>
                        <a:path extrusionOk="0" h="903890" w="1744718">
                          <a:moveTo>
                            <a:pt x="21021" y="0"/>
                          </a:moveTo>
                          <a:lnTo>
                            <a:pt x="1744718" y="693683"/>
                          </a:lnTo>
                          <a:lnTo>
                            <a:pt x="1145628" y="903890"/>
                          </a:lnTo>
                          <a:lnTo>
                            <a:pt x="0" y="451945"/>
                          </a:lnTo>
                          <a:lnTo>
                            <a:pt x="21021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542" name="Google Shape;3542;p18"/>
                    <p:cNvSpPr/>
                    <p:nvPr/>
                  </p:nvSpPr>
                  <p:spPr>
                    <a:xfrm>
                      <a:off x="7786941" y="3054383"/>
                      <a:ext cx="311312" cy="168585"/>
                    </a:xfrm>
                    <a:custGeom>
                      <a:rect b="b" l="l" r="r" t="t"/>
                      <a:pathLst>
                        <a:path extrusionOk="0" h="893380" w="1713187">
                          <a:moveTo>
                            <a:pt x="1702676" y="0"/>
                          </a:moveTo>
                          <a:lnTo>
                            <a:pt x="1713187" y="472966"/>
                          </a:lnTo>
                          <a:lnTo>
                            <a:pt x="578069" y="893380"/>
                          </a:lnTo>
                          <a:lnTo>
                            <a:pt x="0" y="693683"/>
                          </a:lnTo>
                          <a:lnTo>
                            <a:pt x="1702676" y="0"/>
                          </a:lnTo>
                          <a:close/>
                        </a:path>
                      </a:pathLst>
                    </a:custGeom>
                    <a:solidFill>
                      <a:srgbClr val="0000A8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543" name="Google Shape;3543;p18"/>
                    <p:cNvSpPr/>
                    <p:nvPr/>
                  </p:nvSpPr>
                  <p:spPr>
                    <a:xfrm>
                      <a:off x="7895013" y="2971083"/>
                      <a:ext cx="676892" cy="267753"/>
                    </a:xfrm>
                    <a:custGeom>
                      <a:rect b="b" l="l" r="r" t="t"/>
                      <a:pathLst>
                        <a:path extrusionOk="0" h="1418896" w="3725019">
                          <a:moveTo>
                            <a:pt x="162012" y="73572"/>
                          </a:moveTo>
                          <a:lnTo>
                            <a:pt x="445792" y="0"/>
                          </a:lnTo>
                          <a:lnTo>
                            <a:pt x="1852896" y="591655"/>
                          </a:lnTo>
                          <a:lnTo>
                            <a:pt x="3357157" y="0"/>
                          </a:lnTo>
                          <a:lnTo>
                            <a:pt x="3577874" y="73572"/>
                          </a:lnTo>
                          <a:lnTo>
                            <a:pt x="2632585" y="448868"/>
                          </a:lnTo>
                          <a:lnTo>
                            <a:pt x="2625150" y="902607"/>
                          </a:lnTo>
                          <a:lnTo>
                            <a:pt x="3725019" y="1345324"/>
                          </a:lnTo>
                          <a:lnTo>
                            <a:pt x="3441240" y="1408386"/>
                          </a:lnTo>
                          <a:lnTo>
                            <a:pt x="1864688" y="746234"/>
                          </a:lnTo>
                          <a:lnTo>
                            <a:pt x="256605" y="1418896"/>
                          </a:lnTo>
                          <a:lnTo>
                            <a:pt x="0" y="1331097"/>
                          </a:lnTo>
                          <a:lnTo>
                            <a:pt x="1113454" y="903890"/>
                          </a:lnTo>
                          <a:cubicBezTo>
                            <a:pt x="1113454" y="760249"/>
                            <a:pt x="1102302" y="595586"/>
                            <a:pt x="1102302" y="451945"/>
                          </a:cubicBezTo>
                          <a:lnTo>
                            <a:pt x="183032" y="84081"/>
                          </a:lnTo>
                          <a:cubicBezTo>
                            <a:pt x="26317" y="21019"/>
                            <a:pt x="169019" y="77075"/>
                            <a:pt x="162012" y="73572"/>
                          </a:cubicBezTo>
                          <a:close/>
                        </a:path>
                      </a:pathLst>
                    </a:custGeom>
                    <a:solidFill>
                      <a:srgbClr val="8DA9DB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</p:grpSp>
            <p:grpSp>
              <p:nvGrpSpPr>
                <p:cNvPr id="3544" name="Google Shape;3544;p18"/>
                <p:cNvGrpSpPr/>
                <p:nvPr/>
              </p:nvGrpSpPr>
              <p:grpSpPr>
                <a:xfrm>
                  <a:off x="8311520" y="5194433"/>
                  <a:ext cx="309740" cy="190838"/>
                  <a:chOff x="3668110" y="2448910"/>
                  <a:chExt cx="3794234" cy="2165130"/>
                </a:xfrm>
              </p:grpSpPr>
              <p:sp>
                <p:nvSpPr>
                  <p:cNvPr id="3545" name="Google Shape;3545;p18"/>
                  <p:cNvSpPr/>
                  <p:nvPr/>
                </p:nvSpPr>
                <p:spPr>
                  <a:xfrm>
                    <a:off x="3668110" y="3741409"/>
                    <a:ext cx="3780587" cy="872631"/>
                  </a:xfrm>
                  <a:prstGeom prst="rect">
                    <a:avLst/>
                  </a:prstGeom>
                  <a:gradFill>
                    <a:gsLst>
                      <a:gs pos="0">
                        <a:srgbClr val="B8C2C9"/>
                      </a:gs>
                      <a:gs pos="21000">
                        <a:schemeClr val="lt1"/>
                      </a:gs>
                      <a:gs pos="60000">
                        <a:srgbClr val="D6DCE0"/>
                      </a:gs>
                      <a:gs pos="100000">
                        <a:srgbClr val="B8C2C9"/>
                      </a:gs>
                    </a:gsLst>
                    <a:lin ang="0" scaled="0"/>
                  </a:gradFill>
                  <a:ln cap="flat" cmpd="sng" w="9525">
                    <a:solidFill>
                      <a:srgbClr val="31538F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546" name="Google Shape;3546;p18"/>
                  <p:cNvSpPr/>
                  <p:nvPr/>
                </p:nvSpPr>
                <p:spPr>
                  <a:xfrm>
                    <a:off x="3678620" y="2448910"/>
                    <a:ext cx="3783724" cy="1324303"/>
                  </a:xfrm>
                  <a:custGeom>
                    <a:rect b="b" l="l" r="r" t="t"/>
                    <a:pathLst>
                      <a:path extrusionOk="0" h="1324303" w="3783724">
                        <a:moveTo>
                          <a:pt x="0" y="1313793"/>
                        </a:moveTo>
                        <a:lnTo>
                          <a:pt x="0" y="1313793"/>
                        </a:lnTo>
                        <a:lnTo>
                          <a:pt x="252248" y="0"/>
                        </a:lnTo>
                        <a:lnTo>
                          <a:pt x="3415862" y="21020"/>
                        </a:lnTo>
                        <a:lnTo>
                          <a:pt x="3783724" y="1324303"/>
                        </a:lnTo>
                        <a:lnTo>
                          <a:pt x="0" y="1313793"/>
                        </a:lnTo>
                        <a:close/>
                      </a:path>
                    </a:pathLst>
                  </a:custGeom>
                  <a:solidFill>
                    <a:srgbClr val="B8C2C9"/>
                  </a:solidFill>
                  <a:ln cap="flat" cmpd="sng" w="9525">
                    <a:solidFill>
                      <a:schemeClr val="dk1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grpSp>
                <p:nvGrpSpPr>
                  <p:cNvPr id="3547" name="Google Shape;3547;p18"/>
                  <p:cNvGrpSpPr/>
                  <p:nvPr/>
                </p:nvGrpSpPr>
                <p:grpSpPr>
                  <a:xfrm>
                    <a:off x="3941378" y="2603243"/>
                    <a:ext cx="3202061" cy="1066110"/>
                    <a:chOff x="7939341" y="3037317"/>
                    <a:chExt cx="897649" cy="353919"/>
                  </a:xfrm>
                </p:grpSpPr>
                <p:sp>
                  <p:nvSpPr>
                    <p:cNvPr id="3548" name="Google Shape;3548;p18"/>
                    <p:cNvSpPr/>
                    <p:nvPr/>
                  </p:nvSpPr>
                  <p:spPr>
                    <a:xfrm>
                      <a:off x="7964170" y="3037317"/>
                      <a:ext cx="849158" cy="198115"/>
                    </a:xfrm>
                    <a:custGeom>
                      <a:rect b="b" l="l" r="r" t="t"/>
                      <a:pathLst>
                        <a:path extrusionOk="0" h="1049866" w="4673016">
                          <a:moveTo>
                            <a:pt x="3756864" y="0"/>
                          </a:moveTo>
                          <a:lnTo>
                            <a:pt x="4673016" y="239402"/>
                          </a:lnTo>
                          <a:lnTo>
                            <a:pt x="3993931" y="541866"/>
                          </a:lnTo>
                          <a:lnTo>
                            <a:pt x="3815839" y="467710"/>
                          </a:lnTo>
                          <a:lnTo>
                            <a:pt x="2300598" y="1049866"/>
                          </a:lnTo>
                          <a:lnTo>
                            <a:pt x="912064" y="457200"/>
                          </a:lnTo>
                          <a:lnTo>
                            <a:pt x="624198" y="541866"/>
                          </a:lnTo>
                          <a:lnTo>
                            <a:pt x="0" y="275021"/>
                          </a:lnTo>
                          <a:lnTo>
                            <a:pt x="912064" y="16933"/>
                          </a:lnTo>
                          <a:lnTo>
                            <a:pt x="2323954" y="616023"/>
                          </a:lnTo>
                          <a:lnTo>
                            <a:pt x="3756864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549" name="Google Shape;3549;p18"/>
                    <p:cNvSpPr/>
                    <p:nvPr/>
                  </p:nvSpPr>
                  <p:spPr>
                    <a:xfrm>
                      <a:off x="8519948" y="3206783"/>
                      <a:ext cx="317042" cy="170569"/>
                    </a:xfrm>
                    <a:custGeom>
                      <a:rect b="b" l="l" r="r" t="t"/>
                      <a:pathLst>
                        <a:path extrusionOk="0" h="903890" w="1744718">
                          <a:moveTo>
                            <a:pt x="21021" y="0"/>
                          </a:moveTo>
                          <a:lnTo>
                            <a:pt x="1744718" y="693683"/>
                          </a:lnTo>
                          <a:lnTo>
                            <a:pt x="1145628" y="903890"/>
                          </a:lnTo>
                          <a:lnTo>
                            <a:pt x="0" y="451945"/>
                          </a:lnTo>
                          <a:lnTo>
                            <a:pt x="21021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550" name="Google Shape;3550;p18"/>
                    <p:cNvSpPr/>
                    <p:nvPr/>
                  </p:nvSpPr>
                  <p:spPr>
                    <a:xfrm>
                      <a:off x="7939341" y="3206783"/>
                      <a:ext cx="311312" cy="168585"/>
                    </a:xfrm>
                    <a:custGeom>
                      <a:rect b="b" l="l" r="r" t="t"/>
                      <a:pathLst>
                        <a:path extrusionOk="0" h="893380" w="1713187">
                          <a:moveTo>
                            <a:pt x="1702676" y="0"/>
                          </a:moveTo>
                          <a:lnTo>
                            <a:pt x="1713187" y="472966"/>
                          </a:lnTo>
                          <a:lnTo>
                            <a:pt x="578069" y="893380"/>
                          </a:lnTo>
                          <a:lnTo>
                            <a:pt x="0" y="693683"/>
                          </a:lnTo>
                          <a:lnTo>
                            <a:pt x="1702676" y="0"/>
                          </a:lnTo>
                          <a:close/>
                        </a:path>
                      </a:pathLst>
                    </a:custGeom>
                    <a:solidFill>
                      <a:srgbClr val="0000A8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551" name="Google Shape;3551;p18"/>
                    <p:cNvSpPr/>
                    <p:nvPr/>
                  </p:nvSpPr>
                  <p:spPr>
                    <a:xfrm>
                      <a:off x="8047413" y="3123483"/>
                      <a:ext cx="676892" cy="267753"/>
                    </a:xfrm>
                    <a:custGeom>
                      <a:rect b="b" l="l" r="r" t="t"/>
                      <a:pathLst>
                        <a:path extrusionOk="0" h="1418896" w="3725019">
                          <a:moveTo>
                            <a:pt x="162012" y="73572"/>
                          </a:moveTo>
                          <a:lnTo>
                            <a:pt x="445792" y="0"/>
                          </a:lnTo>
                          <a:lnTo>
                            <a:pt x="1852896" y="591655"/>
                          </a:lnTo>
                          <a:lnTo>
                            <a:pt x="3357157" y="0"/>
                          </a:lnTo>
                          <a:lnTo>
                            <a:pt x="3577874" y="73572"/>
                          </a:lnTo>
                          <a:lnTo>
                            <a:pt x="2632585" y="448868"/>
                          </a:lnTo>
                          <a:lnTo>
                            <a:pt x="2625150" y="902607"/>
                          </a:lnTo>
                          <a:lnTo>
                            <a:pt x="3725019" y="1345324"/>
                          </a:lnTo>
                          <a:lnTo>
                            <a:pt x="3441240" y="1408386"/>
                          </a:lnTo>
                          <a:lnTo>
                            <a:pt x="1864688" y="746234"/>
                          </a:lnTo>
                          <a:lnTo>
                            <a:pt x="256605" y="1418896"/>
                          </a:lnTo>
                          <a:lnTo>
                            <a:pt x="0" y="1331097"/>
                          </a:lnTo>
                          <a:lnTo>
                            <a:pt x="1113454" y="903890"/>
                          </a:lnTo>
                          <a:cubicBezTo>
                            <a:pt x="1113454" y="760249"/>
                            <a:pt x="1102302" y="595586"/>
                            <a:pt x="1102302" y="451945"/>
                          </a:cubicBezTo>
                          <a:lnTo>
                            <a:pt x="183032" y="84081"/>
                          </a:lnTo>
                          <a:cubicBezTo>
                            <a:pt x="26317" y="21019"/>
                            <a:pt x="169019" y="77075"/>
                            <a:pt x="162012" y="73572"/>
                          </a:cubicBezTo>
                          <a:close/>
                        </a:path>
                      </a:pathLst>
                    </a:custGeom>
                    <a:solidFill>
                      <a:srgbClr val="8DA9DB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</p:grpSp>
            <p:grpSp>
              <p:nvGrpSpPr>
                <p:cNvPr id="3552" name="Google Shape;3552;p18"/>
                <p:cNvGrpSpPr/>
                <p:nvPr/>
              </p:nvGrpSpPr>
              <p:grpSpPr>
                <a:xfrm>
                  <a:off x="9247893" y="4775686"/>
                  <a:ext cx="393760" cy="218578"/>
                  <a:chOff x="7493876" y="2774731"/>
                  <a:chExt cx="1481958" cy="894622"/>
                </a:xfrm>
              </p:grpSpPr>
              <p:sp>
                <p:nvSpPr>
                  <p:cNvPr id="3553" name="Google Shape;3553;p18"/>
                  <p:cNvSpPr/>
                  <p:nvPr/>
                </p:nvSpPr>
                <p:spPr>
                  <a:xfrm>
                    <a:off x="7493876" y="3084399"/>
                    <a:ext cx="1481958" cy="584954"/>
                  </a:xfrm>
                  <a:custGeom>
                    <a:rect b="b" l="l" r="r" t="t"/>
                    <a:pathLst>
                      <a:path extrusionOk="0" h="3099826" w="8166683">
                        <a:moveTo>
                          <a:pt x="8165849" y="7337"/>
                        </a:moveTo>
                        <a:lnTo>
                          <a:pt x="8166683" y="1636654"/>
                        </a:lnTo>
                        <a:cubicBezTo>
                          <a:pt x="7917761" y="2728489"/>
                          <a:pt x="5475903" y="3100137"/>
                          <a:pt x="4116250" y="3099826"/>
                        </a:cubicBezTo>
                        <a:cubicBezTo>
                          <a:pt x="2756597" y="3099515"/>
                          <a:pt x="245424" y="2744647"/>
                          <a:pt x="8764" y="1634789"/>
                        </a:cubicBezTo>
                        <a:cubicBezTo>
                          <a:pt x="11928" y="1215900"/>
                          <a:pt x="-2713" y="418889"/>
                          <a:pt x="451" y="0"/>
                        </a:cubicBezTo>
                        <a:cubicBezTo>
                          <a:pt x="385485" y="953840"/>
                          <a:pt x="2700268" y="1437288"/>
                          <a:pt x="4061168" y="1438511"/>
                        </a:cubicBezTo>
                        <a:cubicBezTo>
                          <a:pt x="5422068" y="1439734"/>
                          <a:pt x="7793228" y="1089449"/>
                          <a:pt x="8165849" y="7337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B8C2C9"/>
                      </a:gs>
                      <a:gs pos="21000">
                        <a:schemeClr val="lt1"/>
                      </a:gs>
                      <a:gs pos="60000">
                        <a:srgbClr val="D6DCE0"/>
                      </a:gs>
                      <a:gs pos="100000">
                        <a:srgbClr val="B8C2C9"/>
                      </a:gs>
                    </a:gsLst>
                    <a:lin ang="0" scaled="0"/>
                  </a:gradFill>
                  <a:ln cap="flat" cmpd="sng" w="9525">
                    <a:solidFill>
                      <a:schemeClr val="dk1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FFFFFF"/>
                      </a:buClr>
                      <a:buSzPts val="1800"/>
                      <a:buFont typeface="Calibri"/>
                      <a:buNone/>
                    </a:pPr>
                    <a:r>
                      <a:rPr b="0" i="0" lang="en-US" sz="18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                   </a:t>
                    </a:r>
                    <a:endParaRPr/>
                  </a:p>
                </p:txBody>
              </p:sp>
              <p:sp>
                <p:nvSpPr>
                  <p:cNvPr id="3554" name="Google Shape;3554;p18"/>
                  <p:cNvSpPr/>
                  <p:nvPr/>
                </p:nvSpPr>
                <p:spPr>
                  <a:xfrm>
                    <a:off x="7494729" y="2774731"/>
                    <a:ext cx="1480163" cy="579140"/>
                  </a:xfrm>
                  <a:prstGeom prst="ellipse">
                    <a:avLst/>
                  </a:prstGeom>
                  <a:solidFill>
                    <a:srgbClr val="B8C2C9"/>
                  </a:solidFill>
                  <a:ln cap="flat" cmpd="sng" w="9525">
                    <a:solidFill>
                      <a:schemeClr val="dk1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FFFFFF"/>
                      </a:buClr>
                      <a:buSzPts val="1800"/>
                      <a:buFont typeface="Calibri"/>
                      <a:buNone/>
                    </a:pPr>
                    <a:r>
                      <a:rPr b="0" i="0" lang="en-US" sz="18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              </a:t>
                    </a:r>
                    <a:endParaRPr/>
                  </a:p>
                </p:txBody>
              </p:sp>
              <p:grpSp>
                <p:nvGrpSpPr>
                  <p:cNvPr id="3555" name="Google Shape;3555;p18"/>
                  <p:cNvGrpSpPr/>
                  <p:nvPr/>
                </p:nvGrpSpPr>
                <p:grpSpPr>
                  <a:xfrm>
                    <a:off x="7713663" y="2848339"/>
                    <a:ext cx="1042107" cy="425543"/>
                    <a:chOff x="7786941" y="2884917"/>
                    <a:chExt cx="897649" cy="353919"/>
                  </a:xfrm>
                </p:grpSpPr>
                <p:sp>
                  <p:nvSpPr>
                    <p:cNvPr id="3556" name="Google Shape;3556;p18"/>
                    <p:cNvSpPr/>
                    <p:nvPr/>
                  </p:nvSpPr>
                  <p:spPr>
                    <a:xfrm>
                      <a:off x="7811770" y="2884917"/>
                      <a:ext cx="849158" cy="198115"/>
                    </a:xfrm>
                    <a:custGeom>
                      <a:rect b="b" l="l" r="r" t="t"/>
                      <a:pathLst>
                        <a:path extrusionOk="0" h="1049866" w="4673016">
                          <a:moveTo>
                            <a:pt x="3756864" y="0"/>
                          </a:moveTo>
                          <a:lnTo>
                            <a:pt x="4673016" y="239402"/>
                          </a:lnTo>
                          <a:lnTo>
                            <a:pt x="3993931" y="541866"/>
                          </a:lnTo>
                          <a:lnTo>
                            <a:pt x="3815839" y="467710"/>
                          </a:lnTo>
                          <a:lnTo>
                            <a:pt x="2300598" y="1049866"/>
                          </a:lnTo>
                          <a:lnTo>
                            <a:pt x="912064" y="457200"/>
                          </a:lnTo>
                          <a:lnTo>
                            <a:pt x="624198" y="541866"/>
                          </a:lnTo>
                          <a:lnTo>
                            <a:pt x="0" y="275021"/>
                          </a:lnTo>
                          <a:lnTo>
                            <a:pt x="912064" y="16933"/>
                          </a:lnTo>
                          <a:lnTo>
                            <a:pt x="2323954" y="616023"/>
                          </a:lnTo>
                          <a:lnTo>
                            <a:pt x="3756864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557" name="Google Shape;3557;p18"/>
                    <p:cNvSpPr/>
                    <p:nvPr/>
                  </p:nvSpPr>
                  <p:spPr>
                    <a:xfrm>
                      <a:off x="8367548" y="3054383"/>
                      <a:ext cx="317042" cy="170569"/>
                    </a:xfrm>
                    <a:custGeom>
                      <a:rect b="b" l="l" r="r" t="t"/>
                      <a:pathLst>
                        <a:path extrusionOk="0" h="903890" w="1744718">
                          <a:moveTo>
                            <a:pt x="21021" y="0"/>
                          </a:moveTo>
                          <a:lnTo>
                            <a:pt x="1744718" y="693683"/>
                          </a:lnTo>
                          <a:lnTo>
                            <a:pt x="1145628" y="903890"/>
                          </a:lnTo>
                          <a:lnTo>
                            <a:pt x="0" y="451945"/>
                          </a:lnTo>
                          <a:lnTo>
                            <a:pt x="21021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558" name="Google Shape;3558;p18"/>
                    <p:cNvSpPr/>
                    <p:nvPr/>
                  </p:nvSpPr>
                  <p:spPr>
                    <a:xfrm>
                      <a:off x="7786941" y="3054383"/>
                      <a:ext cx="311312" cy="168585"/>
                    </a:xfrm>
                    <a:custGeom>
                      <a:rect b="b" l="l" r="r" t="t"/>
                      <a:pathLst>
                        <a:path extrusionOk="0" h="893380" w="1713187">
                          <a:moveTo>
                            <a:pt x="1702676" y="0"/>
                          </a:moveTo>
                          <a:lnTo>
                            <a:pt x="1713187" y="472966"/>
                          </a:lnTo>
                          <a:lnTo>
                            <a:pt x="578069" y="893380"/>
                          </a:lnTo>
                          <a:lnTo>
                            <a:pt x="0" y="693683"/>
                          </a:lnTo>
                          <a:lnTo>
                            <a:pt x="1702676" y="0"/>
                          </a:lnTo>
                          <a:close/>
                        </a:path>
                      </a:pathLst>
                    </a:custGeom>
                    <a:solidFill>
                      <a:srgbClr val="0000A8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559" name="Google Shape;3559;p18"/>
                    <p:cNvSpPr/>
                    <p:nvPr/>
                  </p:nvSpPr>
                  <p:spPr>
                    <a:xfrm>
                      <a:off x="7895013" y="2971083"/>
                      <a:ext cx="676892" cy="267753"/>
                    </a:xfrm>
                    <a:custGeom>
                      <a:rect b="b" l="l" r="r" t="t"/>
                      <a:pathLst>
                        <a:path extrusionOk="0" h="1418896" w="3725019">
                          <a:moveTo>
                            <a:pt x="162012" y="73572"/>
                          </a:moveTo>
                          <a:lnTo>
                            <a:pt x="445792" y="0"/>
                          </a:lnTo>
                          <a:lnTo>
                            <a:pt x="1852896" y="591655"/>
                          </a:lnTo>
                          <a:lnTo>
                            <a:pt x="3357157" y="0"/>
                          </a:lnTo>
                          <a:lnTo>
                            <a:pt x="3577874" y="73572"/>
                          </a:lnTo>
                          <a:lnTo>
                            <a:pt x="2632585" y="448868"/>
                          </a:lnTo>
                          <a:lnTo>
                            <a:pt x="2625150" y="902607"/>
                          </a:lnTo>
                          <a:lnTo>
                            <a:pt x="3725019" y="1345324"/>
                          </a:lnTo>
                          <a:lnTo>
                            <a:pt x="3441240" y="1408386"/>
                          </a:lnTo>
                          <a:lnTo>
                            <a:pt x="1864688" y="746234"/>
                          </a:lnTo>
                          <a:lnTo>
                            <a:pt x="256605" y="1418896"/>
                          </a:lnTo>
                          <a:lnTo>
                            <a:pt x="0" y="1331097"/>
                          </a:lnTo>
                          <a:lnTo>
                            <a:pt x="1113454" y="903890"/>
                          </a:lnTo>
                          <a:cubicBezTo>
                            <a:pt x="1113454" y="760249"/>
                            <a:pt x="1102302" y="595586"/>
                            <a:pt x="1102302" y="451945"/>
                          </a:cubicBezTo>
                          <a:lnTo>
                            <a:pt x="183032" y="84081"/>
                          </a:lnTo>
                          <a:cubicBezTo>
                            <a:pt x="26317" y="21019"/>
                            <a:pt x="169019" y="77075"/>
                            <a:pt x="162012" y="73572"/>
                          </a:cubicBezTo>
                          <a:close/>
                        </a:path>
                      </a:pathLst>
                    </a:custGeom>
                    <a:solidFill>
                      <a:srgbClr val="8DA9DB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</p:grpSp>
            <p:pic>
              <p:nvPicPr>
                <p:cNvPr descr="antenna_stylized" id="3560" name="Google Shape;3560;p18"/>
                <p:cNvPicPr preferRelativeResize="0"/>
                <p:nvPr/>
              </p:nvPicPr>
              <p:blipFill rotWithShape="1">
                <a:blip r:embed="rId23">
                  <a:alphaModFix/>
                </a:blip>
                <a:srcRect b="0" l="0" r="0" t="0"/>
                <a:stretch/>
              </p:blipFill>
              <p:spPr>
                <a:xfrm>
                  <a:off x="9201681" y="5852809"/>
                  <a:ext cx="307702" cy="168813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antenna_stylized" id="3561" name="Google Shape;3561;p18"/>
                <p:cNvPicPr preferRelativeResize="0"/>
                <p:nvPr/>
              </p:nvPicPr>
              <p:blipFill rotWithShape="1">
                <a:blip r:embed="rId23">
                  <a:alphaModFix/>
                </a:blip>
                <a:srcRect b="0" l="0" r="0" t="0"/>
                <a:stretch/>
              </p:blipFill>
              <p:spPr>
                <a:xfrm>
                  <a:off x="9534746" y="5795138"/>
                  <a:ext cx="316707" cy="138962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grpSp>
          <p:nvGrpSpPr>
            <p:cNvPr id="3562" name="Google Shape;3562;p18"/>
            <p:cNvGrpSpPr/>
            <p:nvPr/>
          </p:nvGrpSpPr>
          <p:grpSpPr>
            <a:xfrm>
              <a:off x="10925982" y="4188911"/>
              <a:ext cx="657413" cy="451816"/>
              <a:chOff x="10925982" y="4188911"/>
              <a:chExt cx="657413" cy="451816"/>
            </a:xfrm>
          </p:grpSpPr>
          <p:grpSp>
            <p:nvGrpSpPr>
              <p:cNvPr id="3563" name="Google Shape;3563;p18"/>
              <p:cNvGrpSpPr/>
              <p:nvPr/>
            </p:nvGrpSpPr>
            <p:grpSpPr>
              <a:xfrm>
                <a:off x="11093556" y="4188911"/>
                <a:ext cx="489839" cy="451816"/>
                <a:chOff x="5103720" y="2693365"/>
                <a:chExt cx="611650" cy="414788"/>
              </a:xfrm>
            </p:grpSpPr>
            <p:cxnSp>
              <p:nvCxnSpPr>
                <p:cNvPr id="3564" name="Google Shape;3564;p18"/>
                <p:cNvCxnSpPr/>
                <p:nvPr/>
              </p:nvCxnSpPr>
              <p:spPr>
                <a:xfrm>
                  <a:off x="5103720" y="2914214"/>
                  <a:ext cx="232559" cy="0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grpSp>
              <p:nvGrpSpPr>
                <p:cNvPr id="3565" name="Google Shape;3565;p18"/>
                <p:cNvGrpSpPr/>
                <p:nvPr/>
              </p:nvGrpSpPr>
              <p:grpSpPr>
                <a:xfrm>
                  <a:off x="5275406" y="2693365"/>
                  <a:ext cx="439964" cy="414788"/>
                  <a:chOff x="5275406" y="2711455"/>
                  <a:chExt cx="452949" cy="405518"/>
                </a:xfrm>
              </p:grpSpPr>
              <p:pic>
                <p:nvPicPr>
                  <p:cNvPr descr="server_rack.png" id="3566" name="Google Shape;3566;p18"/>
                  <p:cNvPicPr preferRelativeResize="0"/>
                  <p:nvPr/>
                </p:nvPicPr>
                <p:blipFill rotWithShape="1">
                  <a:blip r:embed="rId21">
                    <a:alphaModFix/>
                  </a:blip>
                  <a:srcRect b="0" l="0" r="0" t="0"/>
                  <a:stretch/>
                </p:blipFill>
                <p:spPr>
                  <a:xfrm>
                    <a:off x="5537367" y="2770786"/>
                    <a:ext cx="190988" cy="313366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descr="server_rack.png" id="3567" name="Google Shape;3567;p18"/>
                  <p:cNvPicPr preferRelativeResize="0"/>
                  <p:nvPr/>
                </p:nvPicPr>
                <p:blipFill rotWithShape="1">
                  <a:blip r:embed="rId21">
                    <a:alphaModFix/>
                  </a:blip>
                  <a:srcRect b="0" l="0" r="0" t="0"/>
                  <a:stretch/>
                </p:blipFill>
                <p:spPr>
                  <a:xfrm>
                    <a:off x="5275406" y="2764002"/>
                    <a:ext cx="190988" cy="313366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descr="server_rack.png" id="3568" name="Google Shape;3568;p18"/>
                  <p:cNvPicPr preferRelativeResize="0"/>
                  <p:nvPr/>
                </p:nvPicPr>
                <p:blipFill rotWithShape="1">
                  <a:blip r:embed="rId21">
                    <a:alphaModFix/>
                  </a:blip>
                  <a:srcRect b="0" l="0" r="0" t="0"/>
                  <a:stretch/>
                </p:blipFill>
                <p:spPr>
                  <a:xfrm>
                    <a:off x="5385676" y="2711455"/>
                    <a:ext cx="247152" cy="40551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</p:grpSp>
          <p:grpSp>
            <p:nvGrpSpPr>
              <p:cNvPr id="3569" name="Google Shape;3569;p18"/>
              <p:cNvGrpSpPr/>
              <p:nvPr/>
            </p:nvGrpSpPr>
            <p:grpSpPr>
              <a:xfrm>
                <a:off x="10925982" y="4369125"/>
                <a:ext cx="228295" cy="120400"/>
                <a:chOff x="7493876" y="2774731"/>
                <a:chExt cx="1481958" cy="894622"/>
              </a:xfrm>
            </p:grpSpPr>
            <p:sp>
              <p:nvSpPr>
                <p:cNvPr id="3570" name="Google Shape;3570;p18"/>
                <p:cNvSpPr/>
                <p:nvPr/>
              </p:nvSpPr>
              <p:spPr>
                <a:xfrm>
                  <a:off x="7493876" y="3084399"/>
                  <a:ext cx="1481958" cy="584954"/>
                </a:xfrm>
                <a:custGeom>
                  <a:rect b="b" l="l" r="r" t="t"/>
                  <a:pathLst>
                    <a:path extrusionOk="0" h="3099826" w="8166683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lt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cap="flat" cmpd="sng" w="9525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800"/>
                    <a:buFont typeface="Calibri"/>
                    <a:buNone/>
                  </a:pPr>
                  <a:r>
                    <a:rPr b="0" i="0" lang="en-US" sz="1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                   </a:t>
                  </a:r>
                  <a:endParaRPr/>
                </a:p>
              </p:txBody>
            </p:sp>
            <p:sp>
              <p:nvSpPr>
                <p:cNvPr id="3571" name="Google Shape;3571;p18"/>
                <p:cNvSpPr/>
                <p:nvPr/>
              </p:nvSpPr>
              <p:spPr>
                <a:xfrm>
                  <a:off x="7494729" y="2774731"/>
                  <a:ext cx="1480163" cy="579140"/>
                </a:xfrm>
                <a:prstGeom prst="ellipse">
                  <a:avLst/>
                </a:prstGeom>
                <a:solidFill>
                  <a:srgbClr val="B8C2C9"/>
                </a:solidFill>
                <a:ln cap="flat" cmpd="sng" w="9525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800"/>
                    <a:buFont typeface="Calibri"/>
                    <a:buNone/>
                  </a:pPr>
                  <a:r>
                    <a:rPr b="0" i="0" lang="en-US" sz="1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              </a:t>
                  </a:r>
                  <a:endParaRPr/>
                </a:p>
              </p:txBody>
            </p:sp>
            <p:grpSp>
              <p:nvGrpSpPr>
                <p:cNvPr id="3572" name="Google Shape;3572;p18"/>
                <p:cNvGrpSpPr/>
                <p:nvPr/>
              </p:nvGrpSpPr>
              <p:grpSpPr>
                <a:xfrm>
                  <a:off x="7713663" y="2848339"/>
                  <a:ext cx="1042107" cy="425543"/>
                  <a:chOff x="7786941" y="2884917"/>
                  <a:chExt cx="897649" cy="353919"/>
                </a:xfrm>
              </p:grpSpPr>
              <p:sp>
                <p:nvSpPr>
                  <p:cNvPr id="3573" name="Google Shape;3573;p18"/>
                  <p:cNvSpPr/>
                  <p:nvPr/>
                </p:nvSpPr>
                <p:spPr>
                  <a:xfrm>
                    <a:off x="7811770" y="2884917"/>
                    <a:ext cx="849158" cy="198115"/>
                  </a:xfrm>
                  <a:custGeom>
                    <a:rect b="b" l="l" r="r" t="t"/>
                    <a:pathLst>
                      <a:path extrusionOk="0" h="1049866" w="467301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574" name="Google Shape;3574;p18"/>
                  <p:cNvSpPr/>
                  <p:nvPr/>
                </p:nvSpPr>
                <p:spPr>
                  <a:xfrm>
                    <a:off x="8367548" y="3054383"/>
                    <a:ext cx="317042" cy="170569"/>
                  </a:xfrm>
                  <a:custGeom>
                    <a:rect b="b" l="l" r="r" t="t"/>
                    <a:pathLst>
                      <a:path extrusionOk="0" h="903890" w="1744718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575" name="Google Shape;3575;p18"/>
                  <p:cNvSpPr/>
                  <p:nvPr/>
                </p:nvSpPr>
                <p:spPr>
                  <a:xfrm>
                    <a:off x="7786941" y="3054383"/>
                    <a:ext cx="311312" cy="168585"/>
                  </a:xfrm>
                  <a:custGeom>
                    <a:rect b="b" l="l" r="r" t="t"/>
                    <a:pathLst>
                      <a:path extrusionOk="0" h="893380" w="1713187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576" name="Google Shape;3576;p18"/>
                  <p:cNvSpPr/>
                  <p:nvPr/>
                </p:nvSpPr>
                <p:spPr>
                  <a:xfrm>
                    <a:off x="7895013" y="2971083"/>
                    <a:ext cx="676892" cy="267753"/>
                  </a:xfrm>
                  <a:custGeom>
                    <a:rect b="b" l="l" r="r" t="t"/>
                    <a:pathLst>
                      <a:path extrusionOk="0" h="1418896" w="3725019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rgbClr val="8DA9DB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</p:grpSp>
      <p:grpSp>
        <p:nvGrpSpPr>
          <p:cNvPr id="3577" name="Google Shape;3577;p18"/>
          <p:cNvGrpSpPr/>
          <p:nvPr/>
        </p:nvGrpSpPr>
        <p:grpSpPr>
          <a:xfrm>
            <a:off x="7380480" y="1798646"/>
            <a:ext cx="4322981" cy="3949460"/>
            <a:chOff x="11448552" y="1676017"/>
            <a:chExt cx="4322981" cy="3949460"/>
          </a:xfrm>
        </p:grpSpPr>
        <p:sp>
          <p:nvSpPr>
            <p:cNvPr id="3578" name="Google Shape;3578;p18"/>
            <p:cNvSpPr/>
            <p:nvPr/>
          </p:nvSpPr>
          <p:spPr>
            <a:xfrm>
              <a:off x="11548524" y="3627656"/>
              <a:ext cx="1007401" cy="448210"/>
            </a:xfrm>
            <a:prstGeom prst="ellipse">
              <a:avLst/>
            </a:prstGeom>
            <a:noFill/>
            <a:ln cap="flat" cmpd="sng" w="28575">
              <a:solidFill>
                <a:srgbClr val="C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79" name="Google Shape;3579;p18"/>
            <p:cNvSpPr/>
            <p:nvPr/>
          </p:nvSpPr>
          <p:spPr>
            <a:xfrm rot="1622536">
              <a:off x="12634901" y="5270789"/>
              <a:ext cx="887739" cy="161724"/>
            </a:xfrm>
            <a:prstGeom prst="ellipse">
              <a:avLst/>
            </a:prstGeom>
            <a:noFill/>
            <a:ln cap="flat" cmpd="sng" w="28575">
              <a:solidFill>
                <a:srgbClr val="C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80" name="Google Shape;3580;p18"/>
            <p:cNvSpPr/>
            <p:nvPr/>
          </p:nvSpPr>
          <p:spPr>
            <a:xfrm>
              <a:off x="12775958" y="1847944"/>
              <a:ext cx="473396" cy="244212"/>
            </a:xfrm>
            <a:prstGeom prst="ellipse">
              <a:avLst/>
            </a:prstGeom>
            <a:noFill/>
            <a:ln cap="flat" cmpd="sng" w="28575">
              <a:solidFill>
                <a:srgbClr val="C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81" name="Google Shape;3581;p18"/>
            <p:cNvSpPr/>
            <p:nvPr/>
          </p:nvSpPr>
          <p:spPr>
            <a:xfrm>
              <a:off x="12669374" y="4563454"/>
              <a:ext cx="1698836" cy="510069"/>
            </a:xfrm>
            <a:prstGeom prst="ellipse">
              <a:avLst/>
            </a:prstGeom>
            <a:noFill/>
            <a:ln cap="flat" cmpd="sng" w="28575">
              <a:solidFill>
                <a:srgbClr val="C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82" name="Google Shape;3582;p18"/>
            <p:cNvSpPr/>
            <p:nvPr/>
          </p:nvSpPr>
          <p:spPr>
            <a:xfrm>
              <a:off x="12239699" y="4881027"/>
              <a:ext cx="660040" cy="553827"/>
            </a:xfrm>
            <a:prstGeom prst="ellipse">
              <a:avLst/>
            </a:prstGeom>
            <a:noFill/>
            <a:ln cap="flat" cmpd="sng" w="28575">
              <a:solidFill>
                <a:srgbClr val="C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83" name="Google Shape;3583;p18"/>
            <p:cNvSpPr/>
            <p:nvPr/>
          </p:nvSpPr>
          <p:spPr>
            <a:xfrm>
              <a:off x="12638017" y="2106713"/>
              <a:ext cx="503074" cy="243322"/>
            </a:xfrm>
            <a:prstGeom prst="ellipse">
              <a:avLst/>
            </a:prstGeom>
            <a:noFill/>
            <a:ln cap="flat" cmpd="sng" w="28575">
              <a:solidFill>
                <a:srgbClr val="C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84" name="Google Shape;3584;p18"/>
            <p:cNvSpPr/>
            <p:nvPr/>
          </p:nvSpPr>
          <p:spPr>
            <a:xfrm>
              <a:off x="13837524" y="5040395"/>
              <a:ext cx="612303" cy="510069"/>
            </a:xfrm>
            <a:prstGeom prst="ellipse">
              <a:avLst/>
            </a:prstGeom>
            <a:noFill/>
            <a:ln cap="flat" cmpd="sng" w="28575">
              <a:solidFill>
                <a:srgbClr val="C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85" name="Google Shape;3585;p18"/>
            <p:cNvSpPr/>
            <p:nvPr/>
          </p:nvSpPr>
          <p:spPr>
            <a:xfrm rot="2528345">
              <a:off x="12297976" y="2504847"/>
              <a:ext cx="612303" cy="510069"/>
            </a:xfrm>
            <a:prstGeom prst="ellipse">
              <a:avLst/>
            </a:prstGeom>
            <a:noFill/>
            <a:ln cap="flat" cmpd="sng" w="28575">
              <a:solidFill>
                <a:srgbClr val="C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86" name="Google Shape;3586;p18"/>
            <p:cNvSpPr/>
            <p:nvPr/>
          </p:nvSpPr>
          <p:spPr>
            <a:xfrm>
              <a:off x="11972286" y="1972003"/>
              <a:ext cx="612303" cy="754264"/>
            </a:xfrm>
            <a:prstGeom prst="ellipse">
              <a:avLst/>
            </a:prstGeom>
            <a:noFill/>
            <a:ln cap="flat" cmpd="sng" w="28575">
              <a:solidFill>
                <a:srgbClr val="C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87" name="Google Shape;3587;p18"/>
            <p:cNvSpPr/>
            <p:nvPr/>
          </p:nvSpPr>
          <p:spPr>
            <a:xfrm>
              <a:off x="11792971" y="1676017"/>
              <a:ext cx="473396" cy="244212"/>
            </a:xfrm>
            <a:prstGeom prst="ellipse">
              <a:avLst/>
            </a:prstGeom>
            <a:noFill/>
            <a:ln cap="flat" cmpd="sng" w="28575">
              <a:solidFill>
                <a:srgbClr val="C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88" name="Google Shape;3588;p18"/>
            <p:cNvSpPr/>
            <p:nvPr/>
          </p:nvSpPr>
          <p:spPr>
            <a:xfrm>
              <a:off x="11448552" y="2167072"/>
              <a:ext cx="473396" cy="244212"/>
            </a:xfrm>
            <a:prstGeom prst="ellipse">
              <a:avLst/>
            </a:prstGeom>
            <a:noFill/>
            <a:ln cap="flat" cmpd="sng" w="28575">
              <a:solidFill>
                <a:srgbClr val="C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89" name="Google Shape;3589;p18"/>
            <p:cNvSpPr/>
            <p:nvPr/>
          </p:nvSpPr>
          <p:spPr>
            <a:xfrm>
              <a:off x="11807613" y="3089587"/>
              <a:ext cx="473396" cy="244212"/>
            </a:xfrm>
            <a:prstGeom prst="ellipse">
              <a:avLst/>
            </a:prstGeom>
            <a:noFill/>
            <a:ln cap="flat" cmpd="sng" w="28575">
              <a:solidFill>
                <a:srgbClr val="C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0" name="Google Shape;3590;p18"/>
            <p:cNvSpPr/>
            <p:nvPr/>
          </p:nvSpPr>
          <p:spPr>
            <a:xfrm>
              <a:off x="11461856" y="3203435"/>
              <a:ext cx="473396" cy="244212"/>
            </a:xfrm>
            <a:prstGeom prst="ellipse">
              <a:avLst/>
            </a:prstGeom>
            <a:noFill/>
            <a:ln cap="flat" cmpd="sng" w="28575">
              <a:solidFill>
                <a:srgbClr val="C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1" name="Google Shape;3591;p18"/>
            <p:cNvSpPr/>
            <p:nvPr/>
          </p:nvSpPr>
          <p:spPr>
            <a:xfrm>
              <a:off x="14880961" y="3246013"/>
              <a:ext cx="813043" cy="510069"/>
            </a:xfrm>
            <a:prstGeom prst="ellipse">
              <a:avLst/>
            </a:prstGeom>
            <a:noFill/>
            <a:ln cap="flat" cmpd="sng" w="28575">
              <a:solidFill>
                <a:srgbClr val="C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2" name="Google Shape;3592;p18"/>
            <p:cNvSpPr/>
            <p:nvPr/>
          </p:nvSpPr>
          <p:spPr>
            <a:xfrm>
              <a:off x="14958490" y="4026029"/>
              <a:ext cx="813043" cy="510069"/>
            </a:xfrm>
            <a:prstGeom prst="ellipse">
              <a:avLst/>
            </a:prstGeom>
            <a:noFill/>
            <a:ln cap="flat" cmpd="sng" w="28575">
              <a:solidFill>
                <a:srgbClr val="C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593" name="Google Shape;3593;p18"/>
          <p:cNvSpPr txBox="1"/>
          <p:nvPr>
            <p:ph idx="1" type="body"/>
          </p:nvPr>
        </p:nvSpPr>
        <p:spPr>
          <a:xfrm>
            <a:off x="839285" y="1424002"/>
            <a:ext cx="5823897" cy="26352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2250" lvl="0" marL="35242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i="1" lang="en-US" sz="3200">
                <a:solidFill>
                  <a:srgbClr val="CC0000"/>
                </a:solidFill>
              </a:rPr>
              <a:t>Q: How to connect end systems to edge router?</a:t>
            </a:r>
            <a:endParaRPr/>
          </a:p>
          <a:p>
            <a:pPr indent="-222250" lvl="0" marL="352425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</a:pPr>
            <a:r>
              <a:rPr lang="en-US" sz="2400"/>
              <a:t>residential access nets</a:t>
            </a:r>
            <a:endParaRPr/>
          </a:p>
          <a:p>
            <a:pPr indent="-222250" lvl="0" marL="352425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</a:pPr>
            <a:r>
              <a:rPr lang="en-US" sz="2400"/>
              <a:t>institutional access networks (school, company)</a:t>
            </a:r>
            <a:endParaRPr/>
          </a:p>
          <a:p>
            <a:pPr indent="-222250" lvl="0" marL="352425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</a:pPr>
            <a:r>
              <a:rPr lang="en-US" sz="2400"/>
              <a:t>mobile access networks (WiFi, 4G/5G)</a:t>
            </a:r>
            <a:endParaRPr sz="2400">
              <a:solidFill>
                <a:srgbClr val="FF0000"/>
              </a:solidFill>
            </a:endParaRPr>
          </a:p>
          <a:p>
            <a:pPr indent="0" lvl="0" marL="174625" rtl="0" algn="l">
              <a:lnSpc>
                <a:spcPct val="90000"/>
              </a:lnSpc>
              <a:spcBef>
                <a:spcPts val="172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/>
          </a:p>
          <a:p>
            <a:pPr indent="-44450" lvl="0" marL="352425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sp>
        <p:nvSpPr>
          <p:cNvPr id="3594" name="Google Shape;3594;p18"/>
          <p:cNvSpPr txBox="1"/>
          <p:nvPr>
            <p:ph idx="12" type="sldNum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Introduction: 1-</a:t>
            </a: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9" name="Shape 3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0" name="Google Shape;3600;p19"/>
          <p:cNvSpPr txBox="1"/>
          <p:nvPr>
            <p:ph type="title"/>
          </p:nvPr>
        </p:nvSpPr>
        <p:spPr>
          <a:xfrm>
            <a:off x="848710" y="273146"/>
            <a:ext cx="10515600" cy="8946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4800"/>
              <a:buFont typeface="Calibri"/>
              <a:buNone/>
            </a:pPr>
            <a:r>
              <a:rPr b="0" lang="en-US" sz="4800"/>
              <a:t>Access networks: cable-based access</a:t>
            </a:r>
            <a:endParaRPr b="0" sz="4800"/>
          </a:p>
        </p:txBody>
      </p:sp>
      <p:sp>
        <p:nvSpPr>
          <p:cNvPr id="3601" name="Google Shape;3601;p19"/>
          <p:cNvSpPr/>
          <p:nvPr/>
        </p:nvSpPr>
        <p:spPr>
          <a:xfrm>
            <a:off x="2097142" y="1686498"/>
            <a:ext cx="1793875" cy="925513"/>
          </a:xfrm>
          <a:prstGeom prst="rect">
            <a:avLst/>
          </a:prstGeom>
          <a:solidFill>
            <a:srgbClr val="DDDDD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602" name="Google Shape;3602;p19"/>
          <p:cNvCxnSpPr/>
          <p:nvPr/>
        </p:nvCxnSpPr>
        <p:spPr>
          <a:xfrm flipH="1" rot="10800000">
            <a:off x="2398767" y="2237361"/>
            <a:ext cx="365125" cy="1587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03" name="Google Shape;3603;p19"/>
          <p:cNvSpPr txBox="1"/>
          <p:nvPr/>
        </p:nvSpPr>
        <p:spPr>
          <a:xfrm>
            <a:off x="2560692" y="2388173"/>
            <a:ext cx="774700" cy="4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cable</a:t>
            </a:r>
            <a:endParaRPr/>
          </a:p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modem</a:t>
            </a:r>
            <a:endParaRPr/>
          </a:p>
        </p:txBody>
      </p:sp>
      <p:sp>
        <p:nvSpPr>
          <p:cNvPr id="3604" name="Google Shape;3604;p19"/>
          <p:cNvSpPr txBox="1"/>
          <p:nvPr/>
        </p:nvSpPr>
        <p:spPr>
          <a:xfrm>
            <a:off x="3227442" y="2389761"/>
            <a:ext cx="706438" cy="2619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splitter</a:t>
            </a:r>
            <a:endParaRPr/>
          </a:p>
        </p:txBody>
      </p:sp>
      <p:grpSp>
        <p:nvGrpSpPr>
          <p:cNvPr id="3605" name="Google Shape;3605;p19"/>
          <p:cNvGrpSpPr/>
          <p:nvPr/>
        </p:nvGrpSpPr>
        <p:grpSpPr>
          <a:xfrm>
            <a:off x="2744842" y="2113536"/>
            <a:ext cx="614363" cy="220662"/>
            <a:chOff x="322" y="890"/>
            <a:chExt cx="872" cy="339"/>
          </a:xfrm>
        </p:grpSpPr>
        <p:sp>
          <p:nvSpPr>
            <p:cNvPr id="3606" name="Google Shape;3606;p19"/>
            <p:cNvSpPr/>
            <p:nvPr/>
          </p:nvSpPr>
          <p:spPr>
            <a:xfrm>
              <a:off x="322" y="1005"/>
              <a:ext cx="872" cy="224"/>
            </a:xfrm>
            <a:prstGeom prst="rect">
              <a:avLst/>
            </a:prstGeom>
            <a:solidFill>
              <a:srgbClr val="D8D8D8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7" name="Google Shape;3607;p19"/>
            <p:cNvSpPr/>
            <p:nvPr/>
          </p:nvSpPr>
          <p:spPr>
            <a:xfrm>
              <a:off x="394" y="1073"/>
              <a:ext cx="54" cy="5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8" name="Google Shape;3608;p19"/>
            <p:cNvSpPr/>
            <p:nvPr/>
          </p:nvSpPr>
          <p:spPr>
            <a:xfrm>
              <a:off x="466" y="1073"/>
              <a:ext cx="56" cy="56"/>
            </a:xfrm>
            <a:prstGeom prst="rect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9" name="Google Shape;3609;p19"/>
            <p:cNvSpPr/>
            <p:nvPr/>
          </p:nvSpPr>
          <p:spPr>
            <a:xfrm>
              <a:off x="541" y="1070"/>
              <a:ext cx="56" cy="5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0" name="Google Shape;3610;p19"/>
            <p:cNvSpPr/>
            <p:nvPr/>
          </p:nvSpPr>
          <p:spPr>
            <a:xfrm>
              <a:off x="615" y="1070"/>
              <a:ext cx="56" cy="5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1" name="Google Shape;3611;p19"/>
            <p:cNvSpPr/>
            <p:nvPr/>
          </p:nvSpPr>
          <p:spPr>
            <a:xfrm flipH="1" rot="10800000">
              <a:off x="322" y="890"/>
              <a:ext cx="859" cy="110"/>
            </a:xfrm>
            <a:custGeom>
              <a:rect b="b" l="l" r="r" t="t"/>
              <a:pathLst>
                <a:path extrusionOk="0" h="21600" w="21600">
                  <a:moveTo>
                    <a:pt x="0" y="0"/>
                  </a:moveTo>
                  <a:lnTo>
                    <a:pt x="5400" y="21600"/>
                  </a:lnTo>
                  <a:lnTo>
                    <a:pt x="16200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BFBF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612" name="Google Shape;3612;p19"/>
          <p:cNvSpPr/>
          <p:nvPr/>
        </p:nvSpPr>
        <p:spPr>
          <a:xfrm>
            <a:off x="1859017" y="1275336"/>
            <a:ext cx="2268538" cy="468312"/>
          </a:xfrm>
          <a:prstGeom prst="triangle">
            <a:avLst>
              <a:gd fmla="val 50000" name="adj"/>
            </a:avLst>
          </a:prstGeom>
          <a:solidFill>
            <a:srgbClr val="DDDDD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13" name="Google Shape;3613;p19"/>
          <p:cNvSpPr/>
          <p:nvPr/>
        </p:nvSpPr>
        <p:spPr>
          <a:xfrm>
            <a:off x="3475092" y="2175448"/>
            <a:ext cx="166688" cy="144463"/>
          </a:xfrm>
          <a:prstGeom prst="rect">
            <a:avLst/>
          </a:prstGeom>
          <a:solidFill>
            <a:srgbClr val="000099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14" name="Google Shape;3614;p19"/>
          <p:cNvSpPr/>
          <p:nvPr/>
        </p:nvSpPr>
        <p:spPr>
          <a:xfrm>
            <a:off x="3084567" y="1730948"/>
            <a:ext cx="479425" cy="434975"/>
          </a:xfrm>
          <a:custGeom>
            <a:rect b="b" l="l" r="r" t="t"/>
            <a:pathLst>
              <a:path extrusionOk="0" h="274" w="381">
                <a:moveTo>
                  <a:pt x="381" y="274"/>
                </a:moveTo>
                <a:lnTo>
                  <a:pt x="381" y="130"/>
                </a:ln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615" name="Google Shape;3615;p19"/>
          <p:cNvCxnSpPr/>
          <p:nvPr/>
        </p:nvCxnSpPr>
        <p:spPr>
          <a:xfrm rot="10800000">
            <a:off x="3383017" y="2237361"/>
            <a:ext cx="239713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descr="tv" id="3616" name="Google Shape;3616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40067" y="1391223"/>
            <a:ext cx="755650" cy="67468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17" name="Google Shape;3617;p19"/>
          <p:cNvGrpSpPr/>
          <p:nvPr/>
        </p:nvGrpSpPr>
        <p:grpSpPr>
          <a:xfrm>
            <a:off x="4116442" y="1505523"/>
            <a:ext cx="850900" cy="527050"/>
            <a:chOff x="-490" y="1664"/>
            <a:chExt cx="1429" cy="842"/>
          </a:xfrm>
        </p:grpSpPr>
        <p:sp>
          <p:nvSpPr>
            <p:cNvPr id="3618" name="Google Shape;3618;p19"/>
            <p:cNvSpPr/>
            <p:nvPr/>
          </p:nvSpPr>
          <p:spPr>
            <a:xfrm>
              <a:off x="-490" y="1664"/>
              <a:ext cx="1429" cy="294"/>
            </a:xfrm>
            <a:prstGeom prst="triangle">
              <a:avLst>
                <a:gd fmla="val 50000" name="adj"/>
              </a:avLst>
            </a:prstGeom>
            <a:solidFill>
              <a:srgbClr val="DDDDD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619" name="Google Shape;3619;p19"/>
            <p:cNvGrpSpPr/>
            <p:nvPr/>
          </p:nvGrpSpPr>
          <p:grpSpPr>
            <a:xfrm>
              <a:off x="-427" y="1737"/>
              <a:ext cx="1217" cy="769"/>
              <a:chOff x="-427" y="1737"/>
              <a:chExt cx="1217" cy="769"/>
            </a:xfrm>
          </p:grpSpPr>
          <p:sp>
            <p:nvSpPr>
              <p:cNvPr id="3620" name="Google Shape;3620;p19"/>
              <p:cNvSpPr/>
              <p:nvPr/>
            </p:nvSpPr>
            <p:spPr>
              <a:xfrm>
                <a:off x="-338" y="1923"/>
                <a:ext cx="1128" cy="583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3621" name="Google Shape;3621;p19"/>
              <p:cNvCxnSpPr/>
              <p:nvPr/>
            </p:nvCxnSpPr>
            <p:spPr>
              <a:xfrm flipH="1" rot="10800000">
                <a:off x="-150" y="2270"/>
                <a:ext cx="230" cy="1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grpSp>
            <p:nvGrpSpPr>
              <p:cNvPr id="3622" name="Google Shape;3622;p19"/>
              <p:cNvGrpSpPr/>
              <p:nvPr/>
            </p:nvGrpSpPr>
            <p:grpSpPr>
              <a:xfrm>
                <a:off x="67" y="2192"/>
                <a:ext cx="387" cy="139"/>
                <a:chOff x="320" y="890"/>
                <a:chExt cx="871" cy="339"/>
              </a:xfrm>
            </p:grpSpPr>
            <p:sp>
              <p:nvSpPr>
                <p:cNvPr id="3623" name="Google Shape;3623;p19"/>
                <p:cNvSpPr/>
                <p:nvPr/>
              </p:nvSpPr>
              <p:spPr>
                <a:xfrm>
                  <a:off x="320" y="1000"/>
                  <a:ext cx="871" cy="229"/>
                </a:xfrm>
                <a:prstGeom prst="rect">
                  <a:avLst/>
                </a:prstGeom>
                <a:solidFill>
                  <a:srgbClr val="D8D8D8"/>
                </a:solidFill>
                <a:ln cap="flat" cmpd="sng" w="9525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Arial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24" name="Google Shape;3624;p19"/>
                <p:cNvSpPr/>
                <p:nvPr/>
              </p:nvSpPr>
              <p:spPr>
                <a:xfrm>
                  <a:off x="392" y="1074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Arial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25" name="Google Shape;3625;p19"/>
                <p:cNvSpPr/>
                <p:nvPr/>
              </p:nvSpPr>
              <p:spPr>
                <a:xfrm>
                  <a:off x="464" y="1074"/>
                  <a:ext cx="54" cy="56"/>
                </a:xfrm>
                <a:prstGeom prst="rect">
                  <a:avLst/>
                </a:prstGeom>
                <a:solidFill>
                  <a:srgbClr val="33CC3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Arial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26" name="Google Shape;3626;p19"/>
                <p:cNvSpPr/>
                <p:nvPr/>
              </p:nvSpPr>
              <p:spPr>
                <a:xfrm>
                  <a:off x="536" y="1068"/>
                  <a:ext cx="60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Arial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27" name="Google Shape;3627;p19"/>
                <p:cNvSpPr/>
                <p:nvPr/>
              </p:nvSpPr>
              <p:spPr>
                <a:xfrm>
                  <a:off x="615" y="1068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Arial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28" name="Google Shape;3628;p19"/>
                <p:cNvSpPr/>
                <p:nvPr/>
              </p:nvSpPr>
              <p:spPr>
                <a:xfrm flipH="1" rot="10800000">
                  <a:off x="322" y="890"/>
                  <a:ext cx="859" cy="110"/>
                </a:xfrm>
                <a:custGeom>
                  <a:rect b="b" l="l" r="r" t="t"/>
                  <a:pathLst>
                    <a:path extrusionOk="0" h="21600" w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BFBFBF"/>
                </a:solidFill>
                <a:ln cap="flat" cmpd="sng" w="9525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pic>
            <p:nvPicPr>
              <p:cNvPr descr="desktop_computer_stylized_small" id="3629" name="Google Shape;3629;p19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-427" y="2049"/>
                <a:ext cx="447" cy="41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630" name="Google Shape;3630;p19"/>
              <p:cNvSpPr/>
              <p:nvPr/>
            </p:nvSpPr>
            <p:spPr>
              <a:xfrm>
                <a:off x="528" y="2232"/>
                <a:ext cx="104" cy="91"/>
              </a:xfrm>
              <a:prstGeom prst="rect">
                <a:avLst/>
              </a:prstGeom>
              <a:solidFill>
                <a:srgbClr val="000099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31" name="Google Shape;3631;p19"/>
              <p:cNvSpPr/>
              <p:nvPr/>
            </p:nvSpPr>
            <p:spPr>
              <a:xfrm>
                <a:off x="282" y="1951"/>
                <a:ext cx="302" cy="274"/>
              </a:xfrm>
              <a:custGeom>
                <a:rect b="b" l="l" r="r" t="t"/>
                <a:pathLst>
                  <a:path extrusionOk="0" h="274" w="381">
                    <a:moveTo>
                      <a:pt x="381" y="274"/>
                    </a:moveTo>
                    <a:lnTo>
                      <a:pt x="381" y="13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3632" name="Google Shape;3632;p19"/>
              <p:cNvCxnSpPr/>
              <p:nvPr/>
            </p:nvCxnSpPr>
            <p:spPr>
              <a:xfrm rot="10800000">
                <a:off x="470" y="2270"/>
                <a:ext cx="152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pic>
            <p:nvPicPr>
              <p:cNvPr descr="tv" id="3633" name="Google Shape;3633;p19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2" y="1737"/>
                <a:ext cx="476" cy="42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3634" name="Google Shape;3634;p19"/>
          <p:cNvGrpSpPr/>
          <p:nvPr/>
        </p:nvGrpSpPr>
        <p:grpSpPr>
          <a:xfrm>
            <a:off x="5018142" y="1499173"/>
            <a:ext cx="850900" cy="527050"/>
            <a:chOff x="-490" y="1664"/>
            <a:chExt cx="1429" cy="842"/>
          </a:xfrm>
        </p:grpSpPr>
        <p:sp>
          <p:nvSpPr>
            <p:cNvPr id="3635" name="Google Shape;3635;p19"/>
            <p:cNvSpPr/>
            <p:nvPr/>
          </p:nvSpPr>
          <p:spPr>
            <a:xfrm>
              <a:off x="-490" y="1664"/>
              <a:ext cx="1429" cy="294"/>
            </a:xfrm>
            <a:prstGeom prst="triangle">
              <a:avLst>
                <a:gd fmla="val 50000" name="adj"/>
              </a:avLst>
            </a:prstGeom>
            <a:solidFill>
              <a:srgbClr val="DDDDD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636" name="Google Shape;3636;p19"/>
            <p:cNvGrpSpPr/>
            <p:nvPr/>
          </p:nvGrpSpPr>
          <p:grpSpPr>
            <a:xfrm>
              <a:off x="-427" y="1737"/>
              <a:ext cx="1217" cy="769"/>
              <a:chOff x="-427" y="1737"/>
              <a:chExt cx="1217" cy="769"/>
            </a:xfrm>
          </p:grpSpPr>
          <p:sp>
            <p:nvSpPr>
              <p:cNvPr id="3637" name="Google Shape;3637;p19"/>
              <p:cNvSpPr/>
              <p:nvPr/>
            </p:nvSpPr>
            <p:spPr>
              <a:xfrm>
                <a:off x="-338" y="1923"/>
                <a:ext cx="1128" cy="583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3638" name="Google Shape;3638;p19"/>
              <p:cNvCxnSpPr/>
              <p:nvPr/>
            </p:nvCxnSpPr>
            <p:spPr>
              <a:xfrm flipH="1" rot="10800000">
                <a:off x="-150" y="2270"/>
                <a:ext cx="230" cy="1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grpSp>
            <p:nvGrpSpPr>
              <p:cNvPr id="3639" name="Google Shape;3639;p19"/>
              <p:cNvGrpSpPr/>
              <p:nvPr/>
            </p:nvGrpSpPr>
            <p:grpSpPr>
              <a:xfrm>
                <a:off x="67" y="2192"/>
                <a:ext cx="387" cy="139"/>
                <a:chOff x="320" y="890"/>
                <a:chExt cx="871" cy="339"/>
              </a:xfrm>
            </p:grpSpPr>
            <p:sp>
              <p:nvSpPr>
                <p:cNvPr id="3640" name="Google Shape;3640;p19"/>
                <p:cNvSpPr/>
                <p:nvPr/>
              </p:nvSpPr>
              <p:spPr>
                <a:xfrm>
                  <a:off x="320" y="1000"/>
                  <a:ext cx="871" cy="229"/>
                </a:xfrm>
                <a:prstGeom prst="rect">
                  <a:avLst/>
                </a:prstGeom>
                <a:solidFill>
                  <a:srgbClr val="D8D8D8"/>
                </a:solidFill>
                <a:ln cap="flat" cmpd="sng" w="9525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Arial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41" name="Google Shape;3641;p19"/>
                <p:cNvSpPr/>
                <p:nvPr/>
              </p:nvSpPr>
              <p:spPr>
                <a:xfrm>
                  <a:off x="392" y="1074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Arial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42" name="Google Shape;3642;p19"/>
                <p:cNvSpPr/>
                <p:nvPr/>
              </p:nvSpPr>
              <p:spPr>
                <a:xfrm>
                  <a:off x="464" y="1074"/>
                  <a:ext cx="54" cy="56"/>
                </a:xfrm>
                <a:prstGeom prst="rect">
                  <a:avLst/>
                </a:prstGeom>
                <a:solidFill>
                  <a:srgbClr val="33CC3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Arial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43" name="Google Shape;3643;p19"/>
                <p:cNvSpPr/>
                <p:nvPr/>
              </p:nvSpPr>
              <p:spPr>
                <a:xfrm>
                  <a:off x="536" y="1068"/>
                  <a:ext cx="60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Arial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44" name="Google Shape;3644;p19"/>
                <p:cNvSpPr/>
                <p:nvPr/>
              </p:nvSpPr>
              <p:spPr>
                <a:xfrm>
                  <a:off x="615" y="1068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Arial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45" name="Google Shape;3645;p19"/>
                <p:cNvSpPr/>
                <p:nvPr/>
              </p:nvSpPr>
              <p:spPr>
                <a:xfrm flipH="1" rot="10800000">
                  <a:off x="322" y="890"/>
                  <a:ext cx="859" cy="110"/>
                </a:xfrm>
                <a:custGeom>
                  <a:rect b="b" l="l" r="r" t="t"/>
                  <a:pathLst>
                    <a:path extrusionOk="0" h="21600" w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BFBFBF"/>
                </a:solidFill>
                <a:ln cap="flat" cmpd="sng" w="9525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pic>
            <p:nvPicPr>
              <p:cNvPr descr="desktop_computer_stylized_small" id="3646" name="Google Shape;3646;p19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-427" y="2049"/>
                <a:ext cx="447" cy="41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647" name="Google Shape;3647;p19"/>
              <p:cNvSpPr/>
              <p:nvPr/>
            </p:nvSpPr>
            <p:spPr>
              <a:xfrm>
                <a:off x="528" y="2232"/>
                <a:ext cx="104" cy="91"/>
              </a:xfrm>
              <a:prstGeom prst="rect">
                <a:avLst/>
              </a:prstGeom>
              <a:solidFill>
                <a:srgbClr val="000099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48" name="Google Shape;3648;p19"/>
              <p:cNvSpPr/>
              <p:nvPr/>
            </p:nvSpPr>
            <p:spPr>
              <a:xfrm>
                <a:off x="282" y="1951"/>
                <a:ext cx="302" cy="274"/>
              </a:xfrm>
              <a:custGeom>
                <a:rect b="b" l="l" r="r" t="t"/>
                <a:pathLst>
                  <a:path extrusionOk="0" h="274" w="381">
                    <a:moveTo>
                      <a:pt x="381" y="274"/>
                    </a:moveTo>
                    <a:lnTo>
                      <a:pt x="381" y="13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3649" name="Google Shape;3649;p19"/>
              <p:cNvCxnSpPr/>
              <p:nvPr/>
            </p:nvCxnSpPr>
            <p:spPr>
              <a:xfrm rot="10800000">
                <a:off x="470" y="2270"/>
                <a:ext cx="152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pic>
            <p:nvPicPr>
              <p:cNvPr descr="tv" id="3650" name="Google Shape;3650;p19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2" y="1737"/>
                <a:ext cx="476" cy="42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3651" name="Google Shape;3651;p19"/>
          <p:cNvGrpSpPr/>
          <p:nvPr/>
        </p:nvGrpSpPr>
        <p:grpSpPr>
          <a:xfrm>
            <a:off x="4203755" y="2345311"/>
            <a:ext cx="850900" cy="527050"/>
            <a:chOff x="-490" y="1664"/>
            <a:chExt cx="1429" cy="842"/>
          </a:xfrm>
        </p:grpSpPr>
        <p:sp>
          <p:nvSpPr>
            <p:cNvPr id="3652" name="Google Shape;3652;p19"/>
            <p:cNvSpPr/>
            <p:nvPr/>
          </p:nvSpPr>
          <p:spPr>
            <a:xfrm>
              <a:off x="-490" y="1664"/>
              <a:ext cx="1429" cy="294"/>
            </a:xfrm>
            <a:prstGeom prst="triangle">
              <a:avLst>
                <a:gd fmla="val 50000" name="adj"/>
              </a:avLst>
            </a:prstGeom>
            <a:solidFill>
              <a:srgbClr val="DDDDD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653" name="Google Shape;3653;p19"/>
            <p:cNvGrpSpPr/>
            <p:nvPr/>
          </p:nvGrpSpPr>
          <p:grpSpPr>
            <a:xfrm>
              <a:off x="-427" y="1737"/>
              <a:ext cx="1217" cy="769"/>
              <a:chOff x="-427" y="1737"/>
              <a:chExt cx="1217" cy="769"/>
            </a:xfrm>
          </p:grpSpPr>
          <p:sp>
            <p:nvSpPr>
              <p:cNvPr id="3654" name="Google Shape;3654;p19"/>
              <p:cNvSpPr/>
              <p:nvPr/>
            </p:nvSpPr>
            <p:spPr>
              <a:xfrm>
                <a:off x="-338" y="1923"/>
                <a:ext cx="1128" cy="583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3655" name="Google Shape;3655;p19"/>
              <p:cNvCxnSpPr/>
              <p:nvPr/>
            </p:nvCxnSpPr>
            <p:spPr>
              <a:xfrm flipH="1" rot="10800000">
                <a:off x="-150" y="2270"/>
                <a:ext cx="230" cy="1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grpSp>
            <p:nvGrpSpPr>
              <p:cNvPr id="3656" name="Google Shape;3656;p19"/>
              <p:cNvGrpSpPr/>
              <p:nvPr/>
            </p:nvGrpSpPr>
            <p:grpSpPr>
              <a:xfrm>
                <a:off x="67" y="2192"/>
                <a:ext cx="387" cy="139"/>
                <a:chOff x="320" y="890"/>
                <a:chExt cx="871" cy="339"/>
              </a:xfrm>
            </p:grpSpPr>
            <p:sp>
              <p:nvSpPr>
                <p:cNvPr id="3657" name="Google Shape;3657;p19"/>
                <p:cNvSpPr/>
                <p:nvPr/>
              </p:nvSpPr>
              <p:spPr>
                <a:xfrm>
                  <a:off x="320" y="1000"/>
                  <a:ext cx="871" cy="229"/>
                </a:xfrm>
                <a:prstGeom prst="rect">
                  <a:avLst/>
                </a:prstGeom>
                <a:solidFill>
                  <a:srgbClr val="D8D8D8"/>
                </a:solidFill>
                <a:ln cap="flat" cmpd="sng" w="9525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Arial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58" name="Google Shape;3658;p19"/>
                <p:cNvSpPr/>
                <p:nvPr/>
              </p:nvSpPr>
              <p:spPr>
                <a:xfrm>
                  <a:off x="392" y="1074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Arial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59" name="Google Shape;3659;p19"/>
                <p:cNvSpPr/>
                <p:nvPr/>
              </p:nvSpPr>
              <p:spPr>
                <a:xfrm>
                  <a:off x="464" y="1074"/>
                  <a:ext cx="54" cy="56"/>
                </a:xfrm>
                <a:prstGeom prst="rect">
                  <a:avLst/>
                </a:prstGeom>
                <a:solidFill>
                  <a:srgbClr val="33CC3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Arial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60" name="Google Shape;3660;p19"/>
                <p:cNvSpPr/>
                <p:nvPr/>
              </p:nvSpPr>
              <p:spPr>
                <a:xfrm>
                  <a:off x="536" y="1068"/>
                  <a:ext cx="60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Arial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61" name="Google Shape;3661;p19"/>
                <p:cNvSpPr/>
                <p:nvPr/>
              </p:nvSpPr>
              <p:spPr>
                <a:xfrm>
                  <a:off x="615" y="1068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Arial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62" name="Google Shape;3662;p19"/>
                <p:cNvSpPr/>
                <p:nvPr/>
              </p:nvSpPr>
              <p:spPr>
                <a:xfrm flipH="1" rot="10800000">
                  <a:off x="322" y="890"/>
                  <a:ext cx="859" cy="110"/>
                </a:xfrm>
                <a:custGeom>
                  <a:rect b="b" l="l" r="r" t="t"/>
                  <a:pathLst>
                    <a:path extrusionOk="0" h="21600" w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BFBFBF"/>
                </a:solidFill>
                <a:ln cap="flat" cmpd="sng" w="9525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pic>
            <p:nvPicPr>
              <p:cNvPr descr="desktop_computer_stylized_small" id="3663" name="Google Shape;3663;p19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-427" y="2049"/>
                <a:ext cx="447" cy="41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664" name="Google Shape;3664;p19"/>
              <p:cNvSpPr/>
              <p:nvPr/>
            </p:nvSpPr>
            <p:spPr>
              <a:xfrm>
                <a:off x="528" y="2232"/>
                <a:ext cx="104" cy="91"/>
              </a:xfrm>
              <a:prstGeom prst="rect">
                <a:avLst/>
              </a:prstGeom>
              <a:solidFill>
                <a:srgbClr val="000099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65" name="Google Shape;3665;p19"/>
              <p:cNvSpPr/>
              <p:nvPr/>
            </p:nvSpPr>
            <p:spPr>
              <a:xfrm>
                <a:off x="282" y="1951"/>
                <a:ext cx="302" cy="274"/>
              </a:xfrm>
              <a:custGeom>
                <a:rect b="b" l="l" r="r" t="t"/>
                <a:pathLst>
                  <a:path extrusionOk="0" h="274" w="381">
                    <a:moveTo>
                      <a:pt x="381" y="274"/>
                    </a:moveTo>
                    <a:lnTo>
                      <a:pt x="381" y="13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3666" name="Google Shape;3666;p19"/>
              <p:cNvCxnSpPr/>
              <p:nvPr/>
            </p:nvCxnSpPr>
            <p:spPr>
              <a:xfrm rot="10800000">
                <a:off x="470" y="2270"/>
                <a:ext cx="152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pic>
            <p:nvPicPr>
              <p:cNvPr descr="tv" id="3667" name="Google Shape;3667;p19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2" y="1737"/>
                <a:ext cx="476" cy="42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3668" name="Google Shape;3668;p19"/>
          <p:cNvGrpSpPr/>
          <p:nvPr/>
        </p:nvGrpSpPr>
        <p:grpSpPr>
          <a:xfrm>
            <a:off x="5070530" y="2354836"/>
            <a:ext cx="850900" cy="527050"/>
            <a:chOff x="-490" y="1664"/>
            <a:chExt cx="1429" cy="842"/>
          </a:xfrm>
        </p:grpSpPr>
        <p:sp>
          <p:nvSpPr>
            <p:cNvPr id="3669" name="Google Shape;3669;p19"/>
            <p:cNvSpPr/>
            <p:nvPr/>
          </p:nvSpPr>
          <p:spPr>
            <a:xfrm>
              <a:off x="-490" y="1664"/>
              <a:ext cx="1429" cy="294"/>
            </a:xfrm>
            <a:prstGeom prst="triangle">
              <a:avLst>
                <a:gd fmla="val 50000" name="adj"/>
              </a:avLst>
            </a:prstGeom>
            <a:solidFill>
              <a:srgbClr val="DDDDD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670" name="Google Shape;3670;p19"/>
            <p:cNvGrpSpPr/>
            <p:nvPr/>
          </p:nvGrpSpPr>
          <p:grpSpPr>
            <a:xfrm>
              <a:off x="-427" y="1737"/>
              <a:ext cx="1217" cy="769"/>
              <a:chOff x="-427" y="1737"/>
              <a:chExt cx="1217" cy="769"/>
            </a:xfrm>
          </p:grpSpPr>
          <p:sp>
            <p:nvSpPr>
              <p:cNvPr id="3671" name="Google Shape;3671;p19"/>
              <p:cNvSpPr/>
              <p:nvPr/>
            </p:nvSpPr>
            <p:spPr>
              <a:xfrm>
                <a:off x="-338" y="1923"/>
                <a:ext cx="1128" cy="583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3672" name="Google Shape;3672;p19"/>
              <p:cNvCxnSpPr/>
              <p:nvPr/>
            </p:nvCxnSpPr>
            <p:spPr>
              <a:xfrm flipH="1" rot="10800000">
                <a:off x="-150" y="2270"/>
                <a:ext cx="230" cy="1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grpSp>
            <p:nvGrpSpPr>
              <p:cNvPr id="3673" name="Google Shape;3673;p19"/>
              <p:cNvGrpSpPr/>
              <p:nvPr/>
            </p:nvGrpSpPr>
            <p:grpSpPr>
              <a:xfrm>
                <a:off x="67" y="2192"/>
                <a:ext cx="387" cy="139"/>
                <a:chOff x="320" y="890"/>
                <a:chExt cx="871" cy="339"/>
              </a:xfrm>
            </p:grpSpPr>
            <p:sp>
              <p:nvSpPr>
                <p:cNvPr id="3674" name="Google Shape;3674;p19"/>
                <p:cNvSpPr/>
                <p:nvPr/>
              </p:nvSpPr>
              <p:spPr>
                <a:xfrm>
                  <a:off x="320" y="1000"/>
                  <a:ext cx="871" cy="229"/>
                </a:xfrm>
                <a:prstGeom prst="rect">
                  <a:avLst/>
                </a:prstGeom>
                <a:solidFill>
                  <a:srgbClr val="D8D8D8"/>
                </a:solidFill>
                <a:ln cap="flat" cmpd="sng" w="9525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Arial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75" name="Google Shape;3675;p19"/>
                <p:cNvSpPr/>
                <p:nvPr/>
              </p:nvSpPr>
              <p:spPr>
                <a:xfrm>
                  <a:off x="392" y="1074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Arial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76" name="Google Shape;3676;p19"/>
                <p:cNvSpPr/>
                <p:nvPr/>
              </p:nvSpPr>
              <p:spPr>
                <a:xfrm>
                  <a:off x="464" y="1074"/>
                  <a:ext cx="54" cy="56"/>
                </a:xfrm>
                <a:prstGeom prst="rect">
                  <a:avLst/>
                </a:prstGeom>
                <a:solidFill>
                  <a:srgbClr val="33CC3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Arial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77" name="Google Shape;3677;p19"/>
                <p:cNvSpPr/>
                <p:nvPr/>
              </p:nvSpPr>
              <p:spPr>
                <a:xfrm>
                  <a:off x="536" y="1068"/>
                  <a:ext cx="60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Arial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78" name="Google Shape;3678;p19"/>
                <p:cNvSpPr/>
                <p:nvPr/>
              </p:nvSpPr>
              <p:spPr>
                <a:xfrm>
                  <a:off x="615" y="1068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Arial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79" name="Google Shape;3679;p19"/>
                <p:cNvSpPr/>
                <p:nvPr/>
              </p:nvSpPr>
              <p:spPr>
                <a:xfrm flipH="1" rot="10800000">
                  <a:off x="322" y="890"/>
                  <a:ext cx="859" cy="110"/>
                </a:xfrm>
                <a:custGeom>
                  <a:rect b="b" l="l" r="r" t="t"/>
                  <a:pathLst>
                    <a:path extrusionOk="0" h="21600" w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BFBFBF"/>
                </a:solidFill>
                <a:ln cap="flat" cmpd="sng" w="9525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pic>
            <p:nvPicPr>
              <p:cNvPr descr="desktop_computer_stylized_small" id="3680" name="Google Shape;3680;p19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-427" y="2049"/>
                <a:ext cx="447" cy="41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681" name="Google Shape;3681;p19"/>
              <p:cNvSpPr/>
              <p:nvPr/>
            </p:nvSpPr>
            <p:spPr>
              <a:xfrm>
                <a:off x="528" y="2232"/>
                <a:ext cx="104" cy="91"/>
              </a:xfrm>
              <a:prstGeom prst="rect">
                <a:avLst/>
              </a:prstGeom>
              <a:solidFill>
                <a:srgbClr val="000099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82" name="Google Shape;3682;p19"/>
              <p:cNvSpPr/>
              <p:nvPr/>
            </p:nvSpPr>
            <p:spPr>
              <a:xfrm>
                <a:off x="282" y="1951"/>
                <a:ext cx="302" cy="274"/>
              </a:xfrm>
              <a:custGeom>
                <a:rect b="b" l="l" r="r" t="t"/>
                <a:pathLst>
                  <a:path extrusionOk="0" h="274" w="381">
                    <a:moveTo>
                      <a:pt x="381" y="274"/>
                    </a:moveTo>
                    <a:lnTo>
                      <a:pt x="381" y="13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3683" name="Google Shape;3683;p19"/>
              <p:cNvCxnSpPr/>
              <p:nvPr/>
            </p:nvCxnSpPr>
            <p:spPr>
              <a:xfrm rot="10800000">
                <a:off x="470" y="2270"/>
                <a:ext cx="152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pic>
            <p:nvPicPr>
              <p:cNvPr descr="tv" id="3684" name="Google Shape;3684;p19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2" y="1737"/>
                <a:ext cx="476" cy="42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cxnSp>
        <p:nvCxnSpPr>
          <p:cNvPr id="3685" name="Google Shape;3685;p19"/>
          <p:cNvCxnSpPr/>
          <p:nvPr/>
        </p:nvCxnSpPr>
        <p:spPr>
          <a:xfrm>
            <a:off x="3657655" y="2248473"/>
            <a:ext cx="3690937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3686" name="Google Shape;3686;p19"/>
          <p:cNvGrpSpPr/>
          <p:nvPr/>
        </p:nvGrpSpPr>
        <p:grpSpPr>
          <a:xfrm>
            <a:off x="6159555" y="1507111"/>
            <a:ext cx="850900" cy="527050"/>
            <a:chOff x="-490" y="1664"/>
            <a:chExt cx="1429" cy="842"/>
          </a:xfrm>
        </p:grpSpPr>
        <p:sp>
          <p:nvSpPr>
            <p:cNvPr id="3687" name="Google Shape;3687;p19"/>
            <p:cNvSpPr/>
            <p:nvPr/>
          </p:nvSpPr>
          <p:spPr>
            <a:xfrm>
              <a:off x="-490" y="1664"/>
              <a:ext cx="1429" cy="294"/>
            </a:xfrm>
            <a:prstGeom prst="triangle">
              <a:avLst>
                <a:gd fmla="val 50000" name="adj"/>
              </a:avLst>
            </a:prstGeom>
            <a:solidFill>
              <a:srgbClr val="DDDDD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688" name="Google Shape;3688;p19"/>
            <p:cNvGrpSpPr/>
            <p:nvPr/>
          </p:nvGrpSpPr>
          <p:grpSpPr>
            <a:xfrm>
              <a:off x="-427" y="1737"/>
              <a:ext cx="1217" cy="769"/>
              <a:chOff x="-427" y="1737"/>
              <a:chExt cx="1217" cy="769"/>
            </a:xfrm>
          </p:grpSpPr>
          <p:sp>
            <p:nvSpPr>
              <p:cNvPr id="3689" name="Google Shape;3689;p19"/>
              <p:cNvSpPr/>
              <p:nvPr/>
            </p:nvSpPr>
            <p:spPr>
              <a:xfrm>
                <a:off x="-338" y="1923"/>
                <a:ext cx="1128" cy="583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3690" name="Google Shape;3690;p19"/>
              <p:cNvCxnSpPr/>
              <p:nvPr/>
            </p:nvCxnSpPr>
            <p:spPr>
              <a:xfrm flipH="1" rot="10800000">
                <a:off x="-150" y="2270"/>
                <a:ext cx="230" cy="1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grpSp>
            <p:nvGrpSpPr>
              <p:cNvPr id="3691" name="Google Shape;3691;p19"/>
              <p:cNvGrpSpPr/>
              <p:nvPr/>
            </p:nvGrpSpPr>
            <p:grpSpPr>
              <a:xfrm>
                <a:off x="67" y="2192"/>
                <a:ext cx="387" cy="139"/>
                <a:chOff x="320" y="890"/>
                <a:chExt cx="871" cy="339"/>
              </a:xfrm>
            </p:grpSpPr>
            <p:sp>
              <p:nvSpPr>
                <p:cNvPr id="3692" name="Google Shape;3692;p19"/>
                <p:cNvSpPr/>
                <p:nvPr/>
              </p:nvSpPr>
              <p:spPr>
                <a:xfrm>
                  <a:off x="320" y="1000"/>
                  <a:ext cx="871" cy="229"/>
                </a:xfrm>
                <a:prstGeom prst="rect">
                  <a:avLst/>
                </a:prstGeom>
                <a:solidFill>
                  <a:srgbClr val="D8D8D8"/>
                </a:solidFill>
                <a:ln cap="flat" cmpd="sng" w="9525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Arial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93" name="Google Shape;3693;p19"/>
                <p:cNvSpPr/>
                <p:nvPr/>
              </p:nvSpPr>
              <p:spPr>
                <a:xfrm>
                  <a:off x="392" y="1074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Arial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94" name="Google Shape;3694;p19"/>
                <p:cNvSpPr/>
                <p:nvPr/>
              </p:nvSpPr>
              <p:spPr>
                <a:xfrm>
                  <a:off x="464" y="1074"/>
                  <a:ext cx="54" cy="56"/>
                </a:xfrm>
                <a:prstGeom prst="rect">
                  <a:avLst/>
                </a:prstGeom>
                <a:solidFill>
                  <a:srgbClr val="33CC3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Arial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95" name="Google Shape;3695;p19"/>
                <p:cNvSpPr/>
                <p:nvPr/>
              </p:nvSpPr>
              <p:spPr>
                <a:xfrm>
                  <a:off x="536" y="1068"/>
                  <a:ext cx="60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Arial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96" name="Google Shape;3696;p19"/>
                <p:cNvSpPr/>
                <p:nvPr/>
              </p:nvSpPr>
              <p:spPr>
                <a:xfrm>
                  <a:off x="615" y="1068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Arial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97" name="Google Shape;3697;p19"/>
                <p:cNvSpPr/>
                <p:nvPr/>
              </p:nvSpPr>
              <p:spPr>
                <a:xfrm flipH="1" rot="10800000">
                  <a:off x="322" y="890"/>
                  <a:ext cx="859" cy="110"/>
                </a:xfrm>
                <a:custGeom>
                  <a:rect b="b" l="l" r="r" t="t"/>
                  <a:pathLst>
                    <a:path extrusionOk="0" h="21600" w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BFBFBF"/>
                </a:solidFill>
                <a:ln cap="flat" cmpd="sng" w="9525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pic>
            <p:nvPicPr>
              <p:cNvPr descr="desktop_computer_stylized_small" id="3698" name="Google Shape;3698;p19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-427" y="2049"/>
                <a:ext cx="447" cy="41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699" name="Google Shape;3699;p19"/>
              <p:cNvSpPr/>
              <p:nvPr/>
            </p:nvSpPr>
            <p:spPr>
              <a:xfrm>
                <a:off x="528" y="2232"/>
                <a:ext cx="104" cy="91"/>
              </a:xfrm>
              <a:prstGeom prst="rect">
                <a:avLst/>
              </a:prstGeom>
              <a:solidFill>
                <a:srgbClr val="000099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00" name="Google Shape;3700;p19"/>
              <p:cNvSpPr/>
              <p:nvPr/>
            </p:nvSpPr>
            <p:spPr>
              <a:xfrm>
                <a:off x="282" y="1951"/>
                <a:ext cx="302" cy="274"/>
              </a:xfrm>
              <a:custGeom>
                <a:rect b="b" l="l" r="r" t="t"/>
                <a:pathLst>
                  <a:path extrusionOk="0" h="274" w="381">
                    <a:moveTo>
                      <a:pt x="381" y="274"/>
                    </a:moveTo>
                    <a:lnTo>
                      <a:pt x="381" y="13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3701" name="Google Shape;3701;p19"/>
              <p:cNvCxnSpPr/>
              <p:nvPr/>
            </p:nvCxnSpPr>
            <p:spPr>
              <a:xfrm rot="10800000">
                <a:off x="470" y="2270"/>
                <a:ext cx="152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pic>
            <p:nvPicPr>
              <p:cNvPr descr="tv" id="3702" name="Google Shape;3702;p19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2" y="1737"/>
                <a:ext cx="476" cy="42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3703" name="Google Shape;3703;p19"/>
          <p:cNvSpPr txBox="1"/>
          <p:nvPr/>
        </p:nvSpPr>
        <p:spPr>
          <a:xfrm>
            <a:off x="5770617" y="1576961"/>
            <a:ext cx="48895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69696"/>
              </a:buClr>
              <a:buSzPts val="2400"/>
              <a:buFont typeface="Times New Roman"/>
              <a:buNone/>
            </a:pPr>
            <a:r>
              <a:rPr b="0" i="0" lang="en-US" sz="2400" u="none" cap="none" strike="noStrike">
                <a:solidFill>
                  <a:srgbClr val="96969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…</a:t>
            </a:r>
            <a:endParaRPr/>
          </a:p>
        </p:txBody>
      </p:sp>
      <p:cxnSp>
        <p:nvCxnSpPr>
          <p:cNvPr id="3704" name="Google Shape;3704;p19"/>
          <p:cNvCxnSpPr/>
          <p:nvPr/>
        </p:nvCxnSpPr>
        <p:spPr>
          <a:xfrm flipH="1">
            <a:off x="4751442" y="1918273"/>
            <a:ext cx="3175" cy="333375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05" name="Google Shape;3705;p19"/>
          <p:cNvCxnSpPr/>
          <p:nvPr/>
        </p:nvCxnSpPr>
        <p:spPr>
          <a:xfrm flipH="1">
            <a:off x="5656317" y="1918273"/>
            <a:ext cx="3175" cy="333375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06" name="Google Shape;3706;p19"/>
          <p:cNvCxnSpPr/>
          <p:nvPr/>
        </p:nvCxnSpPr>
        <p:spPr>
          <a:xfrm flipH="1">
            <a:off x="6792967" y="1918273"/>
            <a:ext cx="3175" cy="333375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07" name="Google Shape;3707;p19"/>
          <p:cNvSpPr/>
          <p:nvPr/>
        </p:nvSpPr>
        <p:spPr>
          <a:xfrm>
            <a:off x="5742042" y="2254823"/>
            <a:ext cx="127000" cy="476250"/>
          </a:xfrm>
          <a:custGeom>
            <a:rect b="b" l="l" r="r" t="t"/>
            <a:pathLst>
              <a:path extrusionOk="0" h="300" w="80">
                <a:moveTo>
                  <a:pt x="0" y="300"/>
                </a:moveTo>
                <a:lnTo>
                  <a:pt x="80" y="300"/>
                </a:lnTo>
                <a:lnTo>
                  <a:pt x="80" y="0"/>
                </a:lnTo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08" name="Google Shape;3708;p19"/>
          <p:cNvSpPr/>
          <p:nvPr/>
        </p:nvSpPr>
        <p:spPr>
          <a:xfrm>
            <a:off x="4875267" y="2248473"/>
            <a:ext cx="127000" cy="476250"/>
          </a:xfrm>
          <a:custGeom>
            <a:rect b="b" l="l" r="r" t="t"/>
            <a:pathLst>
              <a:path extrusionOk="0" h="300" w="80">
                <a:moveTo>
                  <a:pt x="0" y="300"/>
                </a:moveTo>
                <a:lnTo>
                  <a:pt x="80" y="300"/>
                </a:lnTo>
                <a:lnTo>
                  <a:pt x="80" y="0"/>
                </a:lnTo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09" name="Google Shape;3709;p19"/>
          <p:cNvSpPr/>
          <p:nvPr/>
        </p:nvSpPr>
        <p:spPr>
          <a:xfrm>
            <a:off x="7086655" y="1823023"/>
            <a:ext cx="955675" cy="700088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ashDot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710" name="Google Shape;3710;p19"/>
          <p:cNvSpPr txBox="1"/>
          <p:nvPr/>
        </p:nvSpPr>
        <p:spPr>
          <a:xfrm>
            <a:off x="6597705" y="1286448"/>
            <a:ext cx="1925637" cy="2968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cable headend</a:t>
            </a:r>
            <a:endParaRPr/>
          </a:p>
        </p:txBody>
      </p:sp>
      <p:sp>
        <p:nvSpPr>
          <p:cNvPr id="3711" name="Google Shape;3711;p19"/>
          <p:cNvSpPr/>
          <p:nvPr/>
        </p:nvSpPr>
        <p:spPr>
          <a:xfrm>
            <a:off x="7343830" y="2005586"/>
            <a:ext cx="330200" cy="454025"/>
          </a:xfrm>
          <a:custGeom>
            <a:rect b="b" l="l" r="r" t="t"/>
            <a:pathLst>
              <a:path extrusionOk="0" h="412" w="318">
                <a:moveTo>
                  <a:pt x="0" y="412"/>
                </a:moveTo>
                <a:lnTo>
                  <a:pt x="3" y="1"/>
                </a:lnTo>
                <a:lnTo>
                  <a:pt x="74" y="0"/>
                </a:lnTo>
                <a:lnTo>
                  <a:pt x="254" y="111"/>
                </a:lnTo>
                <a:lnTo>
                  <a:pt x="318" y="115"/>
                </a:lnTo>
                <a:lnTo>
                  <a:pt x="318" y="308"/>
                </a:lnTo>
                <a:lnTo>
                  <a:pt x="246" y="308"/>
                </a:lnTo>
                <a:lnTo>
                  <a:pt x="74" y="412"/>
                </a:lnTo>
                <a:lnTo>
                  <a:pt x="0" y="412"/>
                </a:ln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rgbClr val="8DA9DB"/>
              </a:gs>
            </a:gsLst>
            <a:lin ang="0" scaled="0"/>
          </a:gra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12" name="Google Shape;3712;p19"/>
          <p:cNvSpPr/>
          <p:nvPr/>
        </p:nvSpPr>
        <p:spPr>
          <a:xfrm>
            <a:off x="7345417" y="1940498"/>
            <a:ext cx="366713" cy="406400"/>
          </a:xfrm>
          <a:custGeom>
            <a:rect b="b" l="l" r="r" t="t"/>
            <a:pathLst>
              <a:path extrusionOk="0" h="369" w="353">
                <a:moveTo>
                  <a:pt x="0" y="59"/>
                </a:moveTo>
                <a:lnTo>
                  <a:pt x="32" y="0"/>
                </a:lnTo>
                <a:lnTo>
                  <a:pt x="105" y="0"/>
                </a:lnTo>
                <a:lnTo>
                  <a:pt x="276" y="113"/>
                </a:lnTo>
                <a:lnTo>
                  <a:pt x="353" y="113"/>
                </a:lnTo>
                <a:lnTo>
                  <a:pt x="353" y="315"/>
                </a:lnTo>
                <a:lnTo>
                  <a:pt x="318" y="369"/>
                </a:lnTo>
                <a:lnTo>
                  <a:pt x="315" y="173"/>
                </a:lnTo>
                <a:lnTo>
                  <a:pt x="254" y="173"/>
                </a:lnTo>
                <a:lnTo>
                  <a:pt x="75" y="60"/>
                </a:lnTo>
                <a:lnTo>
                  <a:pt x="0" y="59"/>
                </a:lnTo>
                <a:close/>
              </a:path>
            </a:pathLst>
          </a:custGeom>
          <a:solidFill>
            <a:srgbClr val="2F5496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713" name="Google Shape;3713;p19"/>
          <p:cNvCxnSpPr/>
          <p:nvPr/>
        </p:nvCxnSpPr>
        <p:spPr>
          <a:xfrm flipH="1">
            <a:off x="7670855" y="2064323"/>
            <a:ext cx="34925" cy="68263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14" name="Google Shape;3714;p19"/>
          <p:cNvCxnSpPr/>
          <p:nvPr/>
        </p:nvCxnSpPr>
        <p:spPr>
          <a:xfrm>
            <a:off x="7372405" y="2235773"/>
            <a:ext cx="268287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715" name="Google Shape;3715;p19"/>
          <p:cNvSpPr/>
          <p:nvPr/>
        </p:nvSpPr>
        <p:spPr>
          <a:xfrm>
            <a:off x="7366055" y="2059561"/>
            <a:ext cx="274637" cy="115887"/>
          </a:xfrm>
          <a:custGeom>
            <a:rect b="b" l="l" r="r" t="t"/>
            <a:pathLst>
              <a:path extrusionOk="0" h="105" w="264">
                <a:moveTo>
                  <a:pt x="0" y="0"/>
                </a:moveTo>
                <a:lnTo>
                  <a:pt x="52" y="0"/>
                </a:lnTo>
                <a:lnTo>
                  <a:pt x="207" y="105"/>
                </a:lnTo>
                <a:lnTo>
                  <a:pt x="264" y="105"/>
                </a:lnTo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16" name="Google Shape;3716;p19"/>
          <p:cNvSpPr/>
          <p:nvPr/>
        </p:nvSpPr>
        <p:spPr>
          <a:xfrm flipH="1" rot="10800000">
            <a:off x="7366055" y="2296098"/>
            <a:ext cx="274637" cy="114300"/>
          </a:xfrm>
          <a:custGeom>
            <a:rect b="b" l="l" r="r" t="t"/>
            <a:pathLst>
              <a:path extrusionOk="0" h="105" w="264">
                <a:moveTo>
                  <a:pt x="0" y="0"/>
                </a:moveTo>
                <a:lnTo>
                  <a:pt x="52" y="0"/>
                </a:lnTo>
                <a:lnTo>
                  <a:pt x="207" y="105"/>
                </a:lnTo>
                <a:lnTo>
                  <a:pt x="264" y="105"/>
                </a:lnTo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17" name="Google Shape;3717;p19"/>
          <p:cNvSpPr/>
          <p:nvPr/>
        </p:nvSpPr>
        <p:spPr>
          <a:xfrm>
            <a:off x="6946955" y="1559498"/>
            <a:ext cx="1206500" cy="261938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dashDot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718" name="Google Shape;3718;p19"/>
          <p:cNvGrpSpPr/>
          <p:nvPr/>
        </p:nvGrpSpPr>
        <p:grpSpPr>
          <a:xfrm>
            <a:off x="4857805" y="3221611"/>
            <a:ext cx="2043112" cy="958850"/>
            <a:chOff x="2505" y="826"/>
            <a:chExt cx="1287" cy="604"/>
          </a:xfrm>
        </p:grpSpPr>
        <p:cxnSp>
          <p:nvCxnSpPr>
            <p:cNvPr id="3719" name="Google Shape;3719;p19"/>
            <p:cNvCxnSpPr/>
            <p:nvPr/>
          </p:nvCxnSpPr>
          <p:spPr>
            <a:xfrm flipH="1">
              <a:off x="2505" y="1115"/>
              <a:ext cx="128" cy="293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3720" name="Google Shape;3720;p19"/>
            <p:cNvSpPr/>
            <p:nvPr/>
          </p:nvSpPr>
          <p:spPr>
            <a:xfrm>
              <a:off x="2548" y="826"/>
              <a:ext cx="562" cy="266"/>
            </a:xfrm>
            <a:custGeom>
              <a:rect b="b" l="l" r="r" t="t"/>
              <a:pathLst>
                <a:path extrusionOk="0" h="266" w="562">
                  <a:moveTo>
                    <a:pt x="4" y="264"/>
                  </a:moveTo>
                  <a:cubicBezTo>
                    <a:pt x="4" y="212"/>
                    <a:pt x="0" y="4"/>
                    <a:pt x="52" y="6"/>
                  </a:cubicBezTo>
                  <a:cubicBezTo>
                    <a:pt x="106" y="4"/>
                    <a:pt x="58" y="266"/>
                    <a:pt x="108" y="266"/>
                  </a:cubicBezTo>
                  <a:cubicBezTo>
                    <a:pt x="158" y="266"/>
                    <a:pt x="126" y="0"/>
                    <a:pt x="174" y="0"/>
                  </a:cubicBezTo>
                  <a:cubicBezTo>
                    <a:pt x="222" y="0"/>
                    <a:pt x="184" y="266"/>
                    <a:pt x="228" y="264"/>
                  </a:cubicBezTo>
                  <a:cubicBezTo>
                    <a:pt x="272" y="262"/>
                    <a:pt x="244" y="8"/>
                    <a:pt x="288" y="8"/>
                  </a:cubicBezTo>
                  <a:cubicBezTo>
                    <a:pt x="332" y="8"/>
                    <a:pt x="304" y="266"/>
                    <a:pt x="354" y="266"/>
                  </a:cubicBezTo>
                  <a:cubicBezTo>
                    <a:pt x="404" y="266"/>
                    <a:pt x="336" y="8"/>
                    <a:pt x="402" y="8"/>
                  </a:cubicBezTo>
                  <a:cubicBezTo>
                    <a:pt x="468" y="8"/>
                    <a:pt x="416" y="266"/>
                    <a:pt x="464" y="264"/>
                  </a:cubicBezTo>
                  <a:cubicBezTo>
                    <a:pt x="512" y="262"/>
                    <a:pt x="450" y="4"/>
                    <a:pt x="506" y="6"/>
                  </a:cubicBezTo>
                  <a:cubicBezTo>
                    <a:pt x="562" y="8"/>
                    <a:pt x="546" y="192"/>
                    <a:pt x="556" y="266"/>
                  </a:cubicBez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21" name="Google Shape;3721;p19"/>
            <p:cNvSpPr/>
            <p:nvPr/>
          </p:nvSpPr>
          <p:spPr>
            <a:xfrm>
              <a:off x="3523" y="830"/>
              <a:ext cx="269" cy="266"/>
            </a:xfrm>
            <a:custGeom>
              <a:rect b="b" l="l" r="r" t="t"/>
              <a:pathLst>
                <a:path extrusionOk="0" h="266" w="562">
                  <a:moveTo>
                    <a:pt x="4" y="264"/>
                  </a:moveTo>
                  <a:cubicBezTo>
                    <a:pt x="4" y="212"/>
                    <a:pt x="0" y="4"/>
                    <a:pt x="52" y="6"/>
                  </a:cubicBezTo>
                  <a:cubicBezTo>
                    <a:pt x="106" y="4"/>
                    <a:pt x="58" y="266"/>
                    <a:pt x="108" y="266"/>
                  </a:cubicBezTo>
                  <a:cubicBezTo>
                    <a:pt x="158" y="266"/>
                    <a:pt x="126" y="0"/>
                    <a:pt x="174" y="0"/>
                  </a:cubicBezTo>
                  <a:cubicBezTo>
                    <a:pt x="222" y="0"/>
                    <a:pt x="184" y="266"/>
                    <a:pt x="228" y="264"/>
                  </a:cubicBezTo>
                  <a:cubicBezTo>
                    <a:pt x="272" y="262"/>
                    <a:pt x="244" y="8"/>
                    <a:pt x="288" y="8"/>
                  </a:cubicBezTo>
                  <a:cubicBezTo>
                    <a:pt x="332" y="8"/>
                    <a:pt x="304" y="266"/>
                    <a:pt x="354" y="266"/>
                  </a:cubicBezTo>
                  <a:cubicBezTo>
                    <a:pt x="404" y="266"/>
                    <a:pt x="336" y="8"/>
                    <a:pt x="402" y="8"/>
                  </a:cubicBezTo>
                  <a:cubicBezTo>
                    <a:pt x="468" y="8"/>
                    <a:pt x="416" y="266"/>
                    <a:pt x="464" y="264"/>
                  </a:cubicBezTo>
                  <a:cubicBezTo>
                    <a:pt x="512" y="262"/>
                    <a:pt x="450" y="4"/>
                    <a:pt x="506" y="6"/>
                  </a:cubicBezTo>
                  <a:cubicBezTo>
                    <a:pt x="562" y="8"/>
                    <a:pt x="546" y="192"/>
                    <a:pt x="556" y="266"/>
                  </a:cubicBez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3722" name="Google Shape;3722;p19"/>
            <p:cNvCxnSpPr/>
            <p:nvPr/>
          </p:nvCxnSpPr>
          <p:spPr>
            <a:xfrm flipH="1">
              <a:off x="3433" y="1137"/>
              <a:ext cx="128" cy="293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3723" name="Google Shape;3723;p19"/>
          <p:cNvGrpSpPr/>
          <p:nvPr/>
        </p:nvGrpSpPr>
        <p:grpSpPr>
          <a:xfrm>
            <a:off x="4148192" y="3378773"/>
            <a:ext cx="3021013" cy="2114550"/>
            <a:chOff x="2606" y="951"/>
            <a:chExt cx="1903" cy="1332"/>
          </a:xfrm>
        </p:grpSpPr>
        <p:sp>
          <p:nvSpPr>
            <p:cNvPr id="3724" name="Google Shape;3724;p19"/>
            <p:cNvSpPr txBox="1"/>
            <p:nvPr/>
          </p:nvSpPr>
          <p:spPr>
            <a:xfrm>
              <a:off x="3378" y="2071"/>
              <a:ext cx="655" cy="2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n-US" sz="1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Channels</a:t>
              </a:r>
              <a:endParaRPr/>
            </a:p>
          </p:txBody>
        </p:sp>
        <p:cxnSp>
          <p:nvCxnSpPr>
            <p:cNvPr id="3725" name="Google Shape;3725;p19"/>
            <p:cNvCxnSpPr/>
            <p:nvPr/>
          </p:nvCxnSpPr>
          <p:spPr>
            <a:xfrm>
              <a:off x="2994" y="951"/>
              <a:ext cx="0" cy="978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726" name="Google Shape;3726;p19"/>
            <p:cNvCxnSpPr/>
            <p:nvPr/>
          </p:nvCxnSpPr>
          <p:spPr>
            <a:xfrm>
              <a:off x="2988" y="1935"/>
              <a:ext cx="1464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727" name="Google Shape;3727;p19"/>
            <p:cNvSpPr txBox="1"/>
            <p:nvPr/>
          </p:nvSpPr>
          <p:spPr>
            <a:xfrm>
              <a:off x="2978" y="1408"/>
              <a:ext cx="178" cy="53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V</a:t>
              </a:r>
              <a:endParaRPr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</a:t>
              </a:r>
              <a:endParaRPr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</a:t>
              </a:r>
              <a:endParaRPr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</a:t>
              </a:r>
              <a:endParaRPr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O</a:t>
              </a:r>
              <a:endParaRPr/>
            </a:p>
          </p:txBody>
        </p:sp>
        <p:cxnSp>
          <p:nvCxnSpPr>
            <p:cNvPr id="3728" name="Google Shape;3728;p19"/>
            <p:cNvCxnSpPr/>
            <p:nvPr/>
          </p:nvCxnSpPr>
          <p:spPr>
            <a:xfrm>
              <a:off x="3150" y="1863"/>
              <a:ext cx="0" cy="144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729" name="Google Shape;3729;p19"/>
            <p:cNvSpPr txBox="1"/>
            <p:nvPr/>
          </p:nvSpPr>
          <p:spPr>
            <a:xfrm>
              <a:off x="3152" y="1408"/>
              <a:ext cx="178" cy="53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V</a:t>
              </a:r>
              <a:endParaRPr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</a:t>
              </a:r>
              <a:endParaRPr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</a:t>
              </a:r>
              <a:endParaRPr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</a:t>
              </a:r>
              <a:endParaRPr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O</a:t>
              </a:r>
              <a:endParaRPr/>
            </a:p>
          </p:txBody>
        </p:sp>
        <p:sp>
          <p:nvSpPr>
            <p:cNvPr id="3730" name="Google Shape;3730;p19"/>
            <p:cNvSpPr txBox="1"/>
            <p:nvPr/>
          </p:nvSpPr>
          <p:spPr>
            <a:xfrm>
              <a:off x="3338" y="1408"/>
              <a:ext cx="178" cy="53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V</a:t>
              </a:r>
              <a:endParaRPr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</a:t>
              </a:r>
              <a:endParaRPr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</a:t>
              </a:r>
              <a:endParaRPr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</a:t>
              </a:r>
              <a:endParaRPr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O</a:t>
              </a:r>
              <a:endParaRPr/>
            </a:p>
          </p:txBody>
        </p:sp>
        <p:sp>
          <p:nvSpPr>
            <p:cNvPr id="3731" name="Google Shape;3731;p19"/>
            <p:cNvSpPr txBox="1"/>
            <p:nvPr/>
          </p:nvSpPr>
          <p:spPr>
            <a:xfrm>
              <a:off x="3524" y="1408"/>
              <a:ext cx="178" cy="53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V</a:t>
              </a:r>
              <a:endParaRPr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</a:t>
              </a:r>
              <a:endParaRPr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</a:t>
              </a:r>
              <a:endParaRPr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</a:t>
              </a:r>
              <a:endParaRPr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O</a:t>
              </a:r>
              <a:endParaRPr/>
            </a:p>
          </p:txBody>
        </p:sp>
        <p:sp>
          <p:nvSpPr>
            <p:cNvPr id="3732" name="Google Shape;3732;p19"/>
            <p:cNvSpPr txBox="1"/>
            <p:nvPr/>
          </p:nvSpPr>
          <p:spPr>
            <a:xfrm>
              <a:off x="3710" y="1408"/>
              <a:ext cx="178" cy="53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V</a:t>
              </a:r>
              <a:endParaRPr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</a:t>
              </a:r>
              <a:endParaRPr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</a:t>
              </a:r>
              <a:endParaRPr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</a:t>
              </a:r>
              <a:endParaRPr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O</a:t>
              </a:r>
              <a:endParaRPr/>
            </a:p>
          </p:txBody>
        </p:sp>
        <p:sp>
          <p:nvSpPr>
            <p:cNvPr id="3733" name="Google Shape;3733;p19"/>
            <p:cNvSpPr txBox="1"/>
            <p:nvPr/>
          </p:nvSpPr>
          <p:spPr>
            <a:xfrm>
              <a:off x="3896" y="1408"/>
              <a:ext cx="178" cy="53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V</a:t>
              </a:r>
              <a:endParaRPr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</a:t>
              </a:r>
              <a:endParaRPr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</a:t>
              </a:r>
              <a:endParaRPr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</a:t>
              </a:r>
              <a:endParaRPr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O</a:t>
              </a:r>
              <a:endParaRPr/>
            </a:p>
          </p:txBody>
        </p:sp>
        <p:sp>
          <p:nvSpPr>
            <p:cNvPr id="3734" name="Google Shape;3734;p19"/>
            <p:cNvSpPr txBox="1"/>
            <p:nvPr/>
          </p:nvSpPr>
          <p:spPr>
            <a:xfrm>
              <a:off x="4058" y="1402"/>
              <a:ext cx="174" cy="53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</a:t>
              </a:r>
              <a:endParaRPr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</a:t>
              </a:r>
              <a:endParaRPr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</a:t>
              </a:r>
              <a:endParaRPr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</a:t>
              </a:r>
              <a:endParaRPr/>
            </a:p>
          </p:txBody>
        </p:sp>
        <p:sp>
          <p:nvSpPr>
            <p:cNvPr id="3735" name="Google Shape;3735;p19"/>
            <p:cNvSpPr txBox="1"/>
            <p:nvPr/>
          </p:nvSpPr>
          <p:spPr>
            <a:xfrm>
              <a:off x="4202" y="1402"/>
              <a:ext cx="174" cy="53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</a:t>
              </a:r>
              <a:endParaRPr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</a:t>
              </a:r>
              <a:endParaRPr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</a:t>
              </a:r>
              <a:endParaRPr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</a:t>
              </a:r>
              <a:endParaRPr/>
            </a:p>
          </p:txBody>
        </p:sp>
        <p:sp>
          <p:nvSpPr>
            <p:cNvPr id="3736" name="Google Shape;3736;p19"/>
            <p:cNvSpPr txBox="1"/>
            <p:nvPr/>
          </p:nvSpPr>
          <p:spPr>
            <a:xfrm>
              <a:off x="4330" y="1114"/>
              <a:ext cx="178" cy="82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</a:t>
              </a:r>
              <a:endParaRPr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O</a:t>
              </a:r>
              <a:endParaRPr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</a:t>
              </a:r>
              <a:endParaRPr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</a:t>
              </a:r>
              <a:endParaRPr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R</a:t>
              </a:r>
              <a:endParaRPr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O</a:t>
              </a:r>
              <a:endParaRPr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L</a:t>
              </a:r>
              <a:endParaRPr/>
            </a:p>
          </p:txBody>
        </p:sp>
        <p:cxnSp>
          <p:nvCxnSpPr>
            <p:cNvPr id="3737" name="Google Shape;3737;p19"/>
            <p:cNvCxnSpPr/>
            <p:nvPr/>
          </p:nvCxnSpPr>
          <p:spPr>
            <a:xfrm>
              <a:off x="3334" y="1863"/>
              <a:ext cx="0" cy="144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738" name="Google Shape;3738;p19"/>
            <p:cNvCxnSpPr/>
            <p:nvPr/>
          </p:nvCxnSpPr>
          <p:spPr>
            <a:xfrm>
              <a:off x="3514" y="1863"/>
              <a:ext cx="0" cy="144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739" name="Google Shape;3739;p19"/>
            <p:cNvCxnSpPr/>
            <p:nvPr/>
          </p:nvCxnSpPr>
          <p:spPr>
            <a:xfrm>
              <a:off x="3698" y="1863"/>
              <a:ext cx="0" cy="144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740" name="Google Shape;3740;p19"/>
            <p:cNvCxnSpPr/>
            <p:nvPr/>
          </p:nvCxnSpPr>
          <p:spPr>
            <a:xfrm>
              <a:off x="3886" y="1863"/>
              <a:ext cx="0" cy="144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741" name="Google Shape;3741;p19"/>
            <p:cNvCxnSpPr/>
            <p:nvPr/>
          </p:nvCxnSpPr>
          <p:spPr>
            <a:xfrm>
              <a:off x="4062" y="1871"/>
              <a:ext cx="0" cy="144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742" name="Google Shape;3742;p19"/>
            <p:cNvCxnSpPr/>
            <p:nvPr/>
          </p:nvCxnSpPr>
          <p:spPr>
            <a:xfrm>
              <a:off x="4218" y="1867"/>
              <a:ext cx="0" cy="144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743" name="Google Shape;3743;p19"/>
            <p:cNvCxnSpPr/>
            <p:nvPr/>
          </p:nvCxnSpPr>
          <p:spPr>
            <a:xfrm>
              <a:off x="4362" y="1859"/>
              <a:ext cx="0" cy="144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744" name="Google Shape;3744;p19"/>
            <p:cNvSpPr txBox="1"/>
            <p:nvPr/>
          </p:nvSpPr>
          <p:spPr>
            <a:xfrm>
              <a:off x="2985" y="1960"/>
              <a:ext cx="160" cy="1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/>
            </a:p>
          </p:txBody>
        </p:sp>
        <p:sp>
          <p:nvSpPr>
            <p:cNvPr id="3745" name="Google Shape;3745;p19"/>
            <p:cNvSpPr txBox="1"/>
            <p:nvPr/>
          </p:nvSpPr>
          <p:spPr>
            <a:xfrm>
              <a:off x="3153" y="1960"/>
              <a:ext cx="160" cy="1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2</a:t>
              </a:r>
              <a:endParaRPr/>
            </a:p>
          </p:txBody>
        </p:sp>
        <p:sp>
          <p:nvSpPr>
            <p:cNvPr id="3746" name="Google Shape;3746;p19"/>
            <p:cNvSpPr txBox="1"/>
            <p:nvPr/>
          </p:nvSpPr>
          <p:spPr>
            <a:xfrm>
              <a:off x="3345" y="1960"/>
              <a:ext cx="160" cy="1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3</a:t>
              </a:r>
              <a:endParaRPr/>
            </a:p>
          </p:txBody>
        </p:sp>
        <p:sp>
          <p:nvSpPr>
            <p:cNvPr id="3747" name="Google Shape;3747;p19"/>
            <p:cNvSpPr txBox="1"/>
            <p:nvPr/>
          </p:nvSpPr>
          <p:spPr>
            <a:xfrm>
              <a:off x="3517" y="1960"/>
              <a:ext cx="160" cy="1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4</a:t>
              </a:r>
              <a:endParaRPr/>
            </a:p>
          </p:txBody>
        </p:sp>
        <p:sp>
          <p:nvSpPr>
            <p:cNvPr id="3748" name="Google Shape;3748;p19"/>
            <p:cNvSpPr txBox="1"/>
            <p:nvPr/>
          </p:nvSpPr>
          <p:spPr>
            <a:xfrm>
              <a:off x="3705" y="1956"/>
              <a:ext cx="160" cy="1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5</a:t>
              </a:r>
              <a:endParaRPr/>
            </a:p>
          </p:txBody>
        </p:sp>
        <p:sp>
          <p:nvSpPr>
            <p:cNvPr id="3749" name="Google Shape;3749;p19"/>
            <p:cNvSpPr txBox="1"/>
            <p:nvPr/>
          </p:nvSpPr>
          <p:spPr>
            <a:xfrm>
              <a:off x="3893" y="1956"/>
              <a:ext cx="160" cy="1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6</a:t>
              </a:r>
              <a:endParaRPr/>
            </a:p>
          </p:txBody>
        </p:sp>
        <p:sp>
          <p:nvSpPr>
            <p:cNvPr id="3750" name="Google Shape;3750;p19"/>
            <p:cNvSpPr txBox="1"/>
            <p:nvPr/>
          </p:nvSpPr>
          <p:spPr>
            <a:xfrm>
              <a:off x="4057" y="1956"/>
              <a:ext cx="160" cy="1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7</a:t>
              </a:r>
              <a:endParaRPr/>
            </a:p>
          </p:txBody>
        </p:sp>
        <p:sp>
          <p:nvSpPr>
            <p:cNvPr id="3751" name="Google Shape;3751;p19"/>
            <p:cNvSpPr txBox="1"/>
            <p:nvPr/>
          </p:nvSpPr>
          <p:spPr>
            <a:xfrm>
              <a:off x="4205" y="1956"/>
              <a:ext cx="160" cy="1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8</a:t>
              </a:r>
              <a:endParaRPr/>
            </a:p>
          </p:txBody>
        </p:sp>
        <p:sp>
          <p:nvSpPr>
            <p:cNvPr id="3752" name="Google Shape;3752;p19"/>
            <p:cNvSpPr txBox="1"/>
            <p:nvPr/>
          </p:nvSpPr>
          <p:spPr>
            <a:xfrm>
              <a:off x="4349" y="1956"/>
              <a:ext cx="160" cy="1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9</a:t>
              </a:r>
              <a:endParaRPr/>
            </a:p>
          </p:txBody>
        </p:sp>
        <p:sp>
          <p:nvSpPr>
            <p:cNvPr id="3753" name="Google Shape;3753;p19"/>
            <p:cNvSpPr/>
            <p:nvPr/>
          </p:nvSpPr>
          <p:spPr>
            <a:xfrm>
              <a:off x="2606" y="969"/>
              <a:ext cx="375" cy="969"/>
            </a:xfrm>
            <a:custGeom>
              <a:rect b="b" l="l" r="r" t="t"/>
              <a:pathLst>
                <a:path extrusionOk="0" h="969" w="375">
                  <a:moveTo>
                    <a:pt x="375" y="0"/>
                  </a:moveTo>
                  <a:lnTo>
                    <a:pt x="0" y="485"/>
                  </a:lnTo>
                  <a:lnTo>
                    <a:pt x="375" y="969"/>
                  </a:lnTo>
                  <a:lnTo>
                    <a:pt x="375" y="0"/>
                  </a:lnTo>
                  <a:close/>
                </a:path>
              </a:pathLst>
            </a:custGeom>
            <a:gradFill>
              <a:gsLst>
                <a:gs pos="0">
                  <a:srgbClr val="0000A8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54" name="Google Shape;3754;p19"/>
          <p:cNvGrpSpPr/>
          <p:nvPr/>
        </p:nvGrpSpPr>
        <p:grpSpPr>
          <a:xfrm flipH="1" rot="10800000">
            <a:off x="2457505" y="2273873"/>
            <a:ext cx="1689100" cy="2092326"/>
            <a:chOff x="1497" y="1352"/>
            <a:chExt cx="1064" cy="1318"/>
          </a:xfrm>
        </p:grpSpPr>
        <p:grpSp>
          <p:nvGrpSpPr>
            <p:cNvPr id="3755" name="Google Shape;3755;p19"/>
            <p:cNvGrpSpPr/>
            <p:nvPr/>
          </p:nvGrpSpPr>
          <p:grpSpPr>
            <a:xfrm>
              <a:off x="1497" y="1352"/>
              <a:ext cx="1064" cy="217"/>
              <a:chOff x="1600" y="1475"/>
              <a:chExt cx="1064" cy="217"/>
            </a:xfrm>
          </p:grpSpPr>
          <p:sp>
            <p:nvSpPr>
              <p:cNvPr id="3756" name="Google Shape;3756;p19"/>
              <p:cNvSpPr/>
              <p:nvPr/>
            </p:nvSpPr>
            <p:spPr>
              <a:xfrm rot="10800000">
                <a:off x="2358" y="1500"/>
                <a:ext cx="168" cy="174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3757" name="Google Shape;3757;p19"/>
              <p:cNvSpPr/>
              <p:nvPr/>
            </p:nvSpPr>
            <p:spPr>
              <a:xfrm>
                <a:off x="1614" y="1494"/>
                <a:ext cx="896" cy="198"/>
              </a:xfrm>
              <a:custGeom>
                <a:rect b="b" l="l" r="r" t="t"/>
                <a:pathLst>
                  <a:path extrusionOk="0" h="198" w="896">
                    <a:moveTo>
                      <a:pt x="18" y="0"/>
                    </a:moveTo>
                    <a:lnTo>
                      <a:pt x="0" y="96"/>
                    </a:lnTo>
                    <a:lnTo>
                      <a:pt x="18" y="198"/>
                    </a:lnTo>
                    <a:lnTo>
                      <a:pt x="774" y="198"/>
                    </a:lnTo>
                    <a:cubicBezTo>
                      <a:pt x="896" y="180"/>
                      <a:pt x="750" y="123"/>
                      <a:pt x="750" y="90"/>
                    </a:cubicBezTo>
                    <a:cubicBezTo>
                      <a:pt x="750" y="57"/>
                      <a:pt x="896" y="15"/>
                      <a:pt x="774" y="0"/>
                    </a:cubicBezTo>
                    <a:lnTo>
                      <a:pt x="1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50000">
                    <a:schemeClr val="lt1"/>
                  </a:gs>
                  <a:gs pos="100000">
                    <a:schemeClr val="dk1"/>
                  </a:gs>
                </a:gsLst>
                <a:lin ang="5400000" scaled="0"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58" name="Google Shape;3758;p19"/>
              <p:cNvSpPr txBox="1"/>
              <p:nvPr/>
            </p:nvSpPr>
            <p:spPr>
              <a:xfrm rot="10800000">
                <a:off x="1600" y="1475"/>
                <a:ext cx="896" cy="1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3759" name="Google Shape;3759;p19"/>
              <p:cNvSpPr/>
              <p:nvPr/>
            </p:nvSpPr>
            <p:spPr>
              <a:xfrm>
                <a:off x="2502" y="1506"/>
                <a:ext cx="62" cy="168"/>
              </a:xfrm>
              <a:prstGeom prst="ellipse">
                <a:avLst/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60" name="Google Shape;3760;p19"/>
              <p:cNvSpPr txBox="1"/>
              <p:nvPr/>
            </p:nvSpPr>
            <p:spPr>
              <a:xfrm rot="10800000">
                <a:off x="2509" y="1525"/>
                <a:ext cx="44" cy="11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cxnSp>
            <p:nvCxnSpPr>
              <p:cNvPr id="3761" name="Google Shape;3761;p19"/>
              <p:cNvCxnSpPr/>
              <p:nvPr/>
            </p:nvCxnSpPr>
            <p:spPr>
              <a:xfrm>
                <a:off x="2526" y="1584"/>
                <a:ext cx="138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sp>
          <p:nvSpPr>
            <p:cNvPr id="3762" name="Google Shape;3762;p19"/>
            <p:cNvSpPr/>
            <p:nvPr/>
          </p:nvSpPr>
          <p:spPr>
            <a:xfrm>
              <a:off x="1536" y="1563"/>
              <a:ext cx="1015" cy="1107"/>
            </a:xfrm>
            <a:custGeom>
              <a:rect b="b" l="l" r="r" t="t"/>
              <a:pathLst>
                <a:path extrusionOk="0" h="1107" w="1015">
                  <a:moveTo>
                    <a:pt x="1015" y="1107"/>
                  </a:moveTo>
                  <a:lnTo>
                    <a:pt x="0" y="0"/>
                  </a:lnTo>
                  <a:lnTo>
                    <a:pt x="905" y="0"/>
                  </a:lnTo>
                  <a:lnTo>
                    <a:pt x="1015" y="1107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0000A8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3" name="Google Shape;3763;p19"/>
            <p:cNvSpPr txBox="1"/>
            <p:nvPr/>
          </p:nvSpPr>
          <p:spPr>
            <a:xfrm rot="10800000">
              <a:off x="1525" y="1550"/>
              <a:ext cx="1015" cy="110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764" name="Google Shape;3764;p19"/>
          <p:cNvSpPr txBox="1"/>
          <p:nvPr/>
        </p:nvSpPr>
        <p:spPr>
          <a:xfrm>
            <a:off x="1551869" y="5790510"/>
            <a:ext cx="9964671" cy="7229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2400"/>
              <a:buFont typeface="Calibri"/>
              <a:buNone/>
            </a:pPr>
            <a:r>
              <a:rPr b="0" i="1" lang="en-US" sz="2400" u="none" cap="none" strike="noStrike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frequency division multiplexing (FDM):</a:t>
            </a: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different channels transmitted in different frequency bands</a:t>
            </a:r>
            <a:endParaRPr/>
          </a:p>
        </p:txBody>
      </p:sp>
      <p:grpSp>
        <p:nvGrpSpPr>
          <p:cNvPr id="3765" name="Google Shape;3765;p19"/>
          <p:cNvGrpSpPr/>
          <p:nvPr/>
        </p:nvGrpSpPr>
        <p:grpSpPr>
          <a:xfrm>
            <a:off x="2000305" y="1964311"/>
            <a:ext cx="609600" cy="609600"/>
            <a:chOff x="-44" y="1473"/>
            <a:chExt cx="981" cy="1105"/>
          </a:xfrm>
        </p:grpSpPr>
        <p:pic>
          <p:nvPicPr>
            <p:cNvPr descr="desktop_computer_stylized_medium" id="3766" name="Google Shape;3766;p19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767" name="Google Shape;3767;p19"/>
            <p:cNvSpPr/>
            <p:nvPr/>
          </p:nvSpPr>
          <p:spPr>
            <a:xfrm flipH="1">
              <a:off x="374" y="1579"/>
              <a:ext cx="477" cy="506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768" name="Google Shape;3768;p19"/>
          <p:cNvSpPr txBox="1"/>
          <p:nvPr>
            <p:ph idx="12" type="sldNum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Introduction: 1-</a:t>
            </a: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3" name="Shape 3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4" name="Google Shape;3774;p20"/>
          <p:cNvSpPr txBox="1"/>
          <p:nvPr>
            <p:ph type="title"/>
          </p:nvPr>
        </p:nvSpPr>
        <p:spPr>
          <a:xfrm>
            <a:off x="848710" y="273146"/>
            <a:ext cx="10515600" cy="8946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4800"/>
              <a:buFont typeface="Calibri"/>
              <a:buNone/>
            </a:pPr>
            <a:r>
              <a:rPr b="0" lang="en-US" sz="4800"/>
              <a:t>Access networks: cable-based access</a:t>
            </a:r>
            <a:endParaRPr b="0" sz="4800"/>
          </a:p>
        </p:txBody>
      </p:sp>
      <p:sp>
        <p:nvSpPr>
          <p:cNvPr id="3775" name="Google Shape;3775;p20"/>
          <p:cNvSpPr/>
          <p:nvPr/>
        </p:nvSpPr>
        <p:spPr>
          <a:xfrm>
            <a:off x="2097142" y="1686498"/>
            <a:ext cx="1793875" cy="925513"/>
          </a:xfrm>
          <a:prstGeom prst="rect">
            <a:avLst/>
          </a:prstGeom>
          <a:solidFill>
            <a:srgbClr val="DDDDD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776" name="Google Shape;3776;p20"/>
          <p:cNvCxnSpPr/>
          <p:nvPr/>
        </p:nvCxnSpPr>
        <p:spPr>
          <a:xfrm flipH="1" rot="10800000">
            <a:off x="2398767" y="2237361"/>
            <a:ext cx="365125" cy="1587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77" name="Google Shape;3777;p20"/>
          <p:cNvSpPr txBox="1"/>
          <p:nvPr/>
        </p:nvSpPr>
        <p:spPr>
          <a:xfrm>
            <a:off x="2560692" y="2388173"/>
            <a:ext cx="774700" cy="4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cable</a:t>
            </a:r>
            <a:endParaRPr/>
          </a:p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modem</a:t>
            </a:r>
            <a:endParaRPr/>
          </a:p>
        </p:txBody>
      </p:sp>
      <p:sp>
        <p:nvSpPr>
          <p:cNvPr id="3778" name="Google Shape;3778;p20"/>
          <p:cNvSpPr txBox="1"/>
          <p:nvPr/>
        </p:nvSpPr>
        <p:spPr>
          <a:xfrm>
            <a:off x="3227442" y="2389761"/>
            <a:ext cx="706438" cy="2619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splitter</a:t>
            </a:r>
            <a:endParaRPr/>
          </a:p>
        </p:txBody>
      </p:sp>
      <p:grpSp>
        <p:nvGrpSpPr>
          <p:cNvPr id="3779" name="Google Shape;3779;p20"/>
          <p:cNvGrpSpPr/>
          <p:nvPr/>
        </p:nvGrpSpPr>
        <p:grpSpPr>
          <a:xfrm>
            <a:off x="2744842" y="2113536"/>
            <a:ext cx="614363" cy="220662"/>
            <a:chOff x="322" y="890"/>
            <a:chExt cx="872" cy="339"/>
          </a:xfrm>
        </p:grpSpPr>
        <p:sp>
          <p:nvSpPr>
            <p:cNvPr id="3780" name="Google Shape;3780;p20"/>
            <p:cNvSpPr/>
            <p:nvPr/>
          </p:nvSpPr>
          <p:spPr>
            <a:xfrm>
              <a:off x="322" y="1005"/>
              <a:ext cx="872" cy="224"/>
            </a:xfrm>
            <a:prstGeom prst="rect">
              <a:avLst/>
            </a:prstGeom>
            <a:solidFill>
              <a:srgbClr val="D8D8D8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1" name="Google Shape;3781;p20"/>
            <p:cNvSpPr/>
            <p:nvPr/>
          </p:nvSpPr>
          <p:spPr>
            <a:xfrm>
              <a:off x="394" y="1073"/>
              <a:ext cx="54" cy="5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2" name="Google Shape;3782;p20"/>
            <p:cNvSpPr/>
            <p:nvPr/>
          </p:nvSpPr>
          <p:spPr>
            <a:xfrm>
              <a:off x="466" y="1073"/>
              <a:ext cx="56" cy="56"/>
            </a:xfrm>
            <a:prstGeom prst="rect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3" name="Google Shape;3783;p20"/>
            <p:cNvSpPr/>
            <p:nvPr/>
          </p:nvSpPr>
          <p:spPr>
            <a:xfrm>
              <a:off x="541" y="1070"/>
              <a:ext cx="56" cy="5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4" name="Google Shape;3784;p20"/>
            <p:cNvSpPr/>
            <p:nvPr/>
          </p:nvSpPr>
          <p:spPr>
            <a:xfrm>
              <a:off x="615" y="1070"/>
              <a:ext cx="56" cy="5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5" name="Google Shape;3785;p20"/>
            <p:cNvSpPr/>
            <p:nvPr/>
          </p:nvSpPr>
          <p:spPr>
            <a:xfrm flipH="1" rot="10800000">
              <a:off x="322" y="890"/>
              <a:ext cx="859" cy="110"/>
            </a:xfrm>
            <a:custGeom>
              <a:rect b="b" l="l" r="r" t="t"/>
              <a:pathLst>
                <a:path extrusionOk="0" h="21600" w="21600">
                  <a:moveTo>
                    <a:pt x="0" y="0"/>
                  </a:moveTo>
                  <a:lnTo>
                    <a:pt x="5400" y="21600"/>
                  </a:lnTo>
                  <a:lnTo>
                    <a:pt x="16200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BFBF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786" name="Google Shape;3786;p20"/>
          <p:cNvSpPr/>
          <p:nvPr/>
        </p:nvSpPr>
        <p:spPr>
          <a:xfrm>
            <a:off x="1859017" y="1275336"/>
            <a:ext cx="2268538" cy="468312"/>
          </a:xfrm>
          <a:prstGeom prst="triangle">
            <a:avLst>
              <a:gd fmla="val 50000" name="adj"/>
            </a:avLst>
          </a:prstGeom>
          <a:solidFill>
            <a:srgbClr val="DDDDD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87" name="Google Shape;3787;p20"/>
          <p:cNvSpPr/>
          <p:nvPr/>
        </p:nvSpPr>
        <p:spPr>
          <a:xfrm>
            <a:off x="3475092" y="2175448"/>
            <a:ext cx="166688" cy="144463"/>
          </a:xfrm>
          <a:prstGeom prst="rect">
            <a:avLst/>
          </a:prstGeom>
          <a:solidFill>
            <a:srgbClr val="000099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88" name="Google Shape;3788;p20"/>
          <p:cNvSpPr/>
          <p:nvPr/>
        </p:nvSpPr>
        <p:spPr>
          <a:xfrm>
            <a:off x="3084567" y="1730948"/>
            <a:ext cx="479425" cy="434975"/>
          </a:xfrm>
          <a:custGeom>
            <a:rect b="b" l="l" r="r" t="t"/>
            <a:pathLst>
              <a:path extrusionOk="0" h="274" w="381">
                <a:moveTo>
                  <a:pt x="381" y="274"/>
                </a:moveTo>
                <a:lnTo>
                  <a:pt x="381" y="130"/>
                </a:ln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789" name="Google Shape;3789;p20"/>
          <p:cNvCxnSpPr/>
          <p:nvPr/>
        </p:nvCxnSpPr>
        <p:spPr>
          <a:xfrm rot="10800000">
            <a:off x="3383017" y="2237361"/>
            <a:ext cx="239713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descr="tv" id="3790" name="Google Shape;3790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40067" y="1391223"/>
            <a:ext cx="755650" cy="67468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91" name="Google Shape;3791;p20"/>
          <p:cNvGrpSpPr/>
          <p:nvPr/>
        </p:nvGrpSpPr>
        <p:grpSpPr>
          <a:xfrm>
            <a:off x="4116442" y="1505523"/>
            <a:ext cx="850900" cy="527050"/>
            <a:chOff x="-490" y="1664"/>
            <a:chExt cx="1429" cy="842"/>
          </a:xfrm>
        </p:grpSpPr>
        <p:sp>
          <p:nvSpPr>
            <p:cNvPr id="3792" name="Google Shape;3792;p20"/>
            <p:cNvSpPr/>
            <p:nvPr/>
          </p:nvSpPr>
          <p:spPr>
            <a:xfrm>
              <a:off x="-490" y="1664"/>
              <a:ext cx="1429" cy="294"/>
            </a:xfrm>
            <a:prstGeom prst="triangle">
              <a:avLst>
                <a:gd fmla="val 50000" name="adj"/>
              </a:avLst>
            </a:prstGeom>
            <a:solidFill>
              <a:srgbClr val="DDDDD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793" name="Google Shape;3793;p20"/>
            <p:cNvGrpSpPr/>
            <p:nvPr/>
          </p:nvGrpSpPr>
          <p:grpSpPr>
            <a:xfrm>
              <a:off x="-427" y="1737"/>
              <a:ext cx="1217" cy="769"/>
              <a:chOff x="-427" y="1737"/>
              <a:chExt cx="1217" cy="769"/>
            </a:xfrm>
          </p:grpSpPr>
          <p:sp>
            <p:nvSpPr>
              <p:cNvPr id="3794" name="Google Shape;3794;p20"/>
              <p:cNvSpPr/>
              <p:nvPr/>
            </p:nvSpPr>
            <p:spPr>
              <a:xfrm>
                <a:off x="-338" y="1923"/>
                <a:ext cx="1128" cy="583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3795" name="Google Shape;3795;p20"/>
              <p:cNvCxnSpPr/>
              <p:nvPr/>
            </p:nvCxnSpPr>
            <p:spPr>
              <a:xfrm flipH="1" rot="10800000">
                <a:off x="-150" y="2270"/>
                <a:ext cx="230" cy="1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grpSp>
            <p:nvGrpSpPr>
              <p:cNvPr id="3796" name="Google Shape;3796;p20"/>
              <p:cNvGrpSpPr/>
              <p:nvPr/>
            </p:nvGrpSpPr>
            <p:grpSpPr>
              <a:xfrm>
                <a:off x="67" y="2192"/>
                <a:ext cx="387" cy="139"/>
                <a:chOff x="320" y="890"/>
                <a:chExt cx="871" cy="339"/>
              </a:xfrm>
            </p:grpSpPr>
            <p:sp>
              <p:nvSpPr>
                <p:cNvPr id="3797" name="Google Shape;3797;p20"/>
                <p:cNvSpPr/>
                <p:nvPr/>
              </p:nvSpPr>
              <p:spPr>
                <a:xfrm>
                  <a:off x="320" y="1000"/>
                  <a:ext cx="871" cy="229"/>
                </a:xfrm>
                <a:prstGeom prst="rect">
                  <a:avLst/>
                </a:prstGeom>
                <a:solidFill>
                  <a:srgbClr val="D8D8D8"/>
                </a:solidFill>
                <a:ln cap="flat" cmpd="sng" w="9525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Arial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98" name="Google Shape;3798;p20"/>
                <p:cNvSpPr/>
                <p:nvPr/>
              </p:nvSpPr>
              <p:spPr>
                <a:xfrm>
                  <a:off x="392" y="1074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Arial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99" name="Google Shape;3799;p20"/>
                <p:cNvSpPr/>
                <p:nvPr/>
              </p:nvSpPr>
              <p:spPr>
                <a:xfrm>
                  <a:off x="464" y="1074"/>
                  <a:ext cx="54" cy="56"/>
                </a:xfrm>
                <a:prstGeom prst="rect">
                  <a:avLst/>
                </a:prstGeom>
                <a:solidFill>
                  <a:srgbClr val="33CC3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Arial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00" name="Google Shape;3800;p20"/>
                <p:cNvSpPr/>
                <p:nvPr/>
              </p:nvSpPr>
              <p:spPr>
                <a:xfrm>
                  <a:off x="536" y="1068"/>
                  <a:ext cx="60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Arial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01" name="Google Shape;3801;p20"/>
                <p:cNvSpPr/>
                <p:nvPr/>
              </p:nvSpPr>
              <p:spPr>
                <a:xfrm>
                  <a:off x="615" y="1068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Arial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02" name="Google Shape;3802;p20"/>
                <p:cNvSpPr/>
                <p:nvPr/>
              </p:nvSpPr>
              <p:spPr>
                <a:xfrm flipH="1" rot="10800000">
                  <a:off x="322" y="890"/>
                  <a:ext cx="859" cy="110"/>
                </a:xfrm>
                <a:custGeom>
                  <a:rect b="b" l="l" r="r" t="t"/>
                  <a:pathLst>
                    <a:path extrusionOk="0" h="21600" w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BFBFBF"/>
                </a:solidFill>
                <a:ln cap="flat" cmpd="sng" w="9525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pic>
            <p:nvPicPr>
              <p:cNvPr descr="desktop_computer_stylized_small" id="3803" name="Google Shape;3803;p20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-427" y="2049"/>
                <a:ext cx="447" cy="41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804" name="Google Shape;3804;p20"/>
              <p:cNvSpPr/>
              <p:nvPr/>
            </p:nvSpPr>
            <p:spPr>
              <a:xfrm>
                <a:off x="528" y="2232"/>
                <a:ext cx="104" cy="91"/>
              </a:xfrm>
              <a:prstGeom prst="rect">
                <a:avLst/>
              </a:prstGeom>
              <a:solidFill>
                <a:srgbClr val="000099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05" name="Google Shape;3805;p20"/>
              <p:cNvSpPr/>
              <p:nvPr/>
            </p:nvSpPr>
            <p:spPr>
              <a:xfrm>
                <a:off x="282" y="1951"/>
                <a:ext cx="302" cy="274"/>
              </a:xfrm>
              <a:custGeom>
                <a:rect b="b" l="l" r="r" t="t"/>
                <a:pathLst>
                  <a:path extrusionOk="0" h="274" w="381">
                    <a:moveTo>
                      <a:pt x="381" y="274"/>
                    </a:moveTo>
                    <a:lnTo>
                      <a:pt x="381" y="13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3806" name="Google Shape;3806;p20"/>
              <p:cNvCxnSpPr/>
              <p:nvPr/>
            </p:nvCxnSpPr>
            <p:spPr>
              <a:xfrm rot="10800000">
                <a:off x="470" y="2270"/>
                <a:ext cx="152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pic>
            <p:nvPicPr>
              <p:cNvPr descr="tv" id="3807" name="Google Shape;3807;p20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2" y="1737"/>
                <a:ext cx="476" cy="42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3808" name="Google Shape;3808;p20"/>
          <p:cNvGrpSpPr/>
          <p:nvPr/>
        </p:nvGrpSpPr>
        <p:grpSpPr>
          <a:xfrm>
            <a:off x="5018142" y="1499173"/>
            <a:ext cx="850900" cy="527050"/>
            <a:chOff x="-490" y="1664"/>
            <a:chExt cx="1429" cy="842"/>
          </a:xfrm>
        </p:grpSpPr>
        <p:sp>
          <p:nvSpPr>
            <p:cNvPr id="3809" name="Google Shape;3809;p20"/>
            <p:cNvSpPr/>
            <p:nvPr/>
          </p:nvSpPr>
          <p:spPr>
            <a:xfrm>
              <a:off x="-490" y="1664"/>
              <a:ext cx="1429" cy="294"/>
            </a:xfrm>
            <a:prstGeom prst="triangle">
              <a:avLst>
                <a:gd fmla="val 50000" name="adj"/>
              </a:avLst>
            </a:prstGeom>
            <a:solidFill>
              <a:srgbClr val="DDDDD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810" name="Google Shape;3810;p20"/>
            <p:cNvGrpSpPr/>
            <p:nvPr/>
          </p:nvGrpSpPr>
          <p:grpSpPr>
            <a:xfrm>
              <a:off x="-427" y="1737"/>
              <a:ext cx="1217" cy="769"/>
              <a:chOff x="-427" y="1737"/>
              <a:chExt cx="1217" cy="769"/>
            </a:xfrm>
          </p:grpSpPr>
          <p:sp>
            <p:nvSpPr>
              <p:cNvPr id="3811" name="Google Shape;3811;p20"/>
              <p:cNvSpPr/>
              <p:nvPr/>
            </p:nvSpPr>
            <p:spPr>
              <a:xfrm>
                <a:off x="-338" y="1923"/>
                <a:ext cx="1128" cy="583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3812" name="Google Shape;3812;p20"/>
              <p:cNvCxnSpPr/>
              <p:nvPr/>
            </p:nvCxnSpPr>
            <p:spPr>
              <a:xfrm flipH="1" rot="10800000">
                <a:off x="-150" y="2270"/>
                <a:ext cx="230" cy="1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grpSp>
            <p:nvGrpSpPr>
              <p:cNvPr id="3813" name="Google Shape;3813;p20"/>
              <p:cNvGrpSpPr/>
              <p:nvPr/>
            </p:nvGrpSpPr>
            <p:grpSpPr>
              <a:xfrm>
                <a:off x="67" y="2192"/>
                <a:ext cx="387" cy="139"/>
                <a:chOff x="320" y="890"/>
                <a:chExt cx="871" cy="339"/>
              </a:xfrm>
            </p:grpSpPr>
            <p:sp>
              <p:nvSpPr>
                <p:cNvPr id="3814" name="Google Shape;3814;p20"/>
                <p:cNvSpPr/>
                <p:nvPr/>
              </p:nvSpPr>
              <p:spPr>
                <a:xfrm>
                  <a:off x="320" y="1000"/>
                  <a:ext cx="871" cy="229"/>
                </a:xfrm>
                <a:prstGeom prst="rect">
                  <a:avLst/>
                </a:prstGeom>
                <a:solidFill>
                  <a:srgbClr val="D8D8D8"/>
                </a:solidFill>
                <a:ln cap="flat" cmpd="sng" w="9525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Arial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15" name="Google Shape;3815;p20"/>
                <p:cNvSpPr/>
                <p:nvPr/>
              </p:nvSpPr>
              <p:spPr>
                <a:xfrm>
                  <a:off x="392" y="1074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Arial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16" name="Google Shape;3816;p20"/>
                <p:cNvSpPr/>
                <p:nvPr/>
              </p:nvSpPr>
              <p:spPr>
                <a:xfrm>
                  <a:off x="464" y="1074"/>
                  <a:ext cx="54" cy="56"/>
                </a:xfrm>
                <a:prstGeom prst="rect">
                  <a:avLst/>
                </a:prstGeom>
                <a:solidFill>
                  <a:srgbClr val="33CC3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Arial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17" name="Google Shape;3817;p20"/>
                <p:cNvSpPr/>
                <p:nvPr/>
              </p:nvSpPr>
              <p:spPr>
                <a:xfrm>
                  <a:off x="536" y="1068"/>
                  <a:ext cx="60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Arial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18" name="Google Shape;3818;p20"/>
                <p:cNvSpPr/>
                <p:nvPr/>
              </p:nvSpPr>
              <p:spPr>
                <a:xfrm>
                  <a:off x="615" y="1068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Arial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19" name="Google Shape;3819;p20"/>
                <p:cNvSpPr/>
                <p:nvPr/>
              </p:nvSpPr>
              <p:spPr>
                <a:xfrm flipH="1" rot="10800000">
                  <a:off x="322" y="890"/>
                  <a:ext cx="859" cy="110"/>
                </a:xfrm>
                <a:custGeom>
                  <a:rect b="b" l="l" r="r" t="t"/>
                  <a:pathLst>
                    <a:path extrusionOk="0" h="21600" w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BFBFBF"/>
                </a:solidFill>
                <a:ln cap="flat" cmpd="sng" w="9525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pic>
            <p:nvPicPr>
              <p:cNvPr descr="desktop_computer_stylized_small" id="3820" name="Google Shape;3820;p20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-427" y="2049"/>
                <a:ext cx="447" cy="41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821" name="Google Shape;3821;p20"/>
              <p:cNvSpPr/>
              <p:nvPr/>
            </p:nvSpPr>
            <p:spPr>
              <a:xfrm>
                <a:off x="528" y="2232"/>
                <a:ext cx="104" cy="91"/>
              </a:xfrm>
              <a:prstGeom prst="rect">
                <a:avLst/>
              </a:prstGeom>
              <a:solidFill>
                <a:srgbClr val="000099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22" name="Google Shape;3822;p20"/>
              <p:cNvSpPr/>
              <p:nvPr/>
            </p:nvSpPr>
            <p:spPr>
              <a:xfrm>
                <a:off x="282" y="1951"/>
                <a:ext cx="302" cy="274"/>
              </a:xfrm>
              <a:custGeom>
                <a:rect b="b" l="l" r="r" t="t"/>
                <a:pathLst>
                  <a:path extrusionOk="0" h="274" w="381">
                    <a:moveTo>
                      <a:pt x="381" y="274"/>
                    </a:moveTo>
                    <a:lnTo>
                      <a:pt x="381" y="13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3823" name="Google Shape;3823;p20"/>
              <p:cNvCxnSpPr/>
              <p:nvPr/>
            </p:nvCxnSpPr>
            <p:spPr>
              <a:xfrm rot="10800000">
                <a:off x="470" y="2270"/>
                <a:ext cx="152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pic>
            <p:nvPicPr>
              <p:cNvPr descr="tv" id="3824" name="Google Shape;3824;p20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2" y="1737"/>
                <a:ext cx="476" cy="42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3825" name="Google Shape;3825;p20"/>
          <p:cNvGrpSpPr/>
          <p:nvPr/>
        </p:nvGrpSpPr>
        <p:grpSpPr>
          <a:xfrm>
            <a:off x="4203755" y="2345311"/>
            <a:ext cx="850900" cy="527050"/>
            <a:chOff x="-490" y="1664"/>
            <a:chExt cx="1429" cy="842"/>
          </a:xfrm>
        </p:grpSpPr>
        <p:sp>
          <p:nvSpPr>
            <p:cNvPr id="3826" name="Google Shape;3826;p20"/>
            <p:cNvSpPr/>
            <p:nvPr/>
          </p:nvSpPr>
          <p:spPr>
            <a:xfrm>
              <a:off x="-490" y="1664"/>
              <a:ext cx="1429" cy="294"/>
            </a:xfrm>
            <a:prstGeom prst="triangle">
              <a:avLst>
                <a:gd fmla="val 50000" name="adj"/>
              </a:avLst>
            </a:prstGeom>
            <a:solidFill>
              <a:srgbClr val="DDDDD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827" name="Google Shape;3827;p20"/>
            <p:cNvGrpSpPr/>
            <p:nvPr/>
          </p:nvGrpSpPr>
          <p:grpSpPr>
            <a:xfrm>
              <a:off x="-427" y="1737"/>
              <a:ext cx="1217" cy="769"/>
              <a:chOff x="-427" y="1737"/>
              <a:chExt cx="1217" cy="769"/>
            </a:xfrm>
          </p:grpSpPr>
          <p:sp>
            <p:nvSpPr>
              <p:cNvPr id="3828" name="Google Shape;3828;p20"/>
              <p:cNvSpPr/>
              <p:nvPr/>
            </p:nvSpPr>
            <p:spPr>
              <a:xfrm>
                <a:off x="-338" y="1923"/>
                <a:ext cx="1128" cy="583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3829" name="Google Shape;3829;p20"/>
              <p:cNvCxnSpPr/>
              <p:nvPr/>
            </p:nvCxnSpPr>
            <p:spPr>
              <a:xfrm flipH="1" rot="10800000">
                <a:off x="-150" y="2270"/>
                <a:ext cx="230" cy="1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grpSp>
            <p:nvGrpSpPr>
              <p:cNvPr id="3830" name="Google Shape;3830;p20"/>
              <p:cNvGrpSpPr/>
              <p:nvPr/>
            </p:nvGrpSpPr>
            <p:grpSpPr>
              <a:xfrm>
                <a:off x="67" y="2192"/>
                <a:ext cx="387" cy="139"/>
                <a:chOff x="320" y="890"/>
                <a:chExt cx="871" cy="339"/>
              </a:xfrm>
            </p:grpSpPr>
            <p:sp>
              <p:nvSpPr>
                <p:cNvPr id="3831" name="Google Shape;3831;p20"/>
                <p:cNvSpPr/>
                <p:nvPr/>
              </p:nvSpPr>
              <p:spPr>
                <a:xfrm>
                  <a:off x="320" y="1000"/>
                  <a:ext cx="871" cy="229"/>
                </a:xfrm>
                <a:prstGeom prst="rect">
                  <a:avLst/>
                </a:prstGeom>
                <a:solidFill>
                  <a:srgbClr val="D8D8D8"/>
                </a:solidFill>
                <a:ln cap="flat" cmpd="sng" w="9525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Arial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32" name="Google Shape;3832;p20"/>
                <p:cNvSpPr/>
                <p:nvPr/>
              </p:nvSpPr>
              <p:spPr>
                <a:xfrm>
                  <a:off x="392" y="1074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Arial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33" name="Google Shape;3833;p20"/>
                <p:cNvSpPr/>
                <p:nvPr/>
              </p:nvSpPr>
              <p:spPr>
                <a:xfrm>
                  <a:off x="464" y="1074"/>
                  <a:ext cx="54" cy="56"/>
                </a:xfrm>
                <a:prstGeom prst="rect">
                  <a:avLst/>
                </a:prstGeom>
                <a:solidFill>
                  <a:srgbClr val="33CC3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Arial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34" name="Google Shape;3834;p20"/>
                <p:cNvSpPr/>
                <p:nvPr/>
              </p:nvSpPr>
              <p:spPr>
                <a:xfrm>
                  <a:off x="536" y="1068"/>
                  <a:ext cx="60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Arial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35" name="Google Shape;3835;p20"/>
                <p:cNvSpPr/>
                <p:nvPr/>
              </p:nvSpPr>
              <p:spPr>
                <a:xfrm>
                  <a:off x="615" y="1068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Arial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36" name="Google Shape;3836;p20"/>
                <p:cNvSpPr/>
                <p:nvPr/>
              </p:nvSpPr>
              <p:spPr>
                <a:xfrm flipH="1" rot="10800000">
                  <a:off x="322" y="890"/>
                  <a:ext cx="859" cy="110"/>
                </a:xfrm>
                <a:custGeom>
                  <a:rect b="b" l="l" r="r" t="t"/>
                  <a:pathLst>
                    <a:path extrusionOk="0" h="21600" w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BFBFBF"/>
                </a:solidFill>
                <a:ln cap="flat" cmpd="sng" w="9525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pic>
            <p:nvPicPr>
              <p:cNvPr descr="desktop_computer_stylized_small" id="3837" name="Google Shape;3837;p20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-427" y="2049"/>
                <a:ext cx="447" cy="41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838" name="Google Shape;3838;p20"/>
              <p:cNvSpPr/>
              <p:nvPr/>
            </p:nvSpPr>
            <p:spPr>
              <a:xfrm>
                <a:off x="528" y="2232"/>
                <a:ext cx="104" cy="91"/>
              </a:xfrm>
              <a:prstGeom prst="rect">
                <a:avLst/>
              </a:prstGeom>
              <a:solidFill>
                <a:srgbClr val="000099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39" name="Google Shape;3839;p20"/>
              <p:cNvSpPr/>
              <p:nvPr/>
            </p:nvSpPr>
            <p:spPr>
              <a:xfrm>
                <a:off x="282" y="1951"/>
                <a:ext cx="302" cy="274"/>
              </a:xfrm>
              <a:custGeom>
                <a:rect b="b" l="l" r="r" t="t"/>
                <a:pathLst>
                  <a:path extrusionOk="0" h="274" w="381">
                    <a:moveTo>
                      <a:pt x="381" y="274"/>
                    </a:moveTo>
                    <a:lnTo>
                      <a:pt x="381" y="13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3840" name="Google Shape;3840;p20"/>
              <p:cNvCxnSpPr/>
              <p:nvPr/>
            </p:nvCxnSpPr>
            <p:spPr>
              <a:xfrm rot="10800000">
                <a:off x="470" y="2270"/>
                <a:ext cx="152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pic>
            <p:nvPicPr>
              <p:cNvPr descr="tv" id="3841" name="Google Shape;3841;p20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2" y="1737"/>
                <a:ext cx="476" cy="42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3842" name="Google Shape;3842;p20"/>
          <p:cNvGrpSpPr/>
          <p:nvPr/>
        </p:nvGrpSpPr>
        <p:grpSpPr>
          <a:xfrm>
            <a:off x="5070530" y="2354836"/>
            <a:ext cx="850900" cy="527050"/>
            <a:chOff x="-490" y="1664"/>
            <a:chExt cx="1429" cy="842"/>
          </a:xfrm>
        </p:grpSpPr>
        <p:sp>
          <p:nvSpPr>
            <p:cNvPr id="3843" name="Google Shape;3843;p20"/>
            <p:cNvSpPr/>
            <p:nvPr/>
          </p:nvSpPr>
          <p:spPr>
            <a:xfrm>
              <a:off x="-490" y="1664"/>
              <a:ext cx="1429" cy="294"/>
            </a:xfrm>
            <a:prstGeom prst="triangle">
              <a:avLst>
                <a:gd fmla="val 50000" name="adj"/>
              </a:avLst>
            </a:prstGeom>
            <a:solidFill>
              <a:srgbClr val="DDDDD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844" name="Google Shape;3844;p20"/>
            <p:cNvGrpSpPr/>
            <p:nvPr/>
          </p:nvGrpSpPr>
          <p:grpSpPr>
            <a:xfrm>
              <a:off x="-427" y="1737"/>
              <a:ext cx="1217" cy="769"/>
              <a:chOff x="-427" y="1737"/>
              <a:chExt cx="1217" cy="769"/>
            </a:xfrm>
          </p:grpSpPr>
          <p:sp>
            <p:nvSpPr>
              <p:cNvPr id="3845" name="Google Shape;3845;p20"/>
              <p:cNvSpPr/>
              <p:nvPr/>
            </p:nvSpPr>
            <p:spPr>
              <a:xfrm>
                <a:off x="-338" y="1923"/>
                <a:ext cx="1128" cy="583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3846" name="Google Shape;3846;p20"/>
              <p:cNvCxnSpPr/>
              <p:nvPr/>
            </p:nvCxnSpPr>
            <p:spPr>
              <a:xfrm flipH="1" rot="10800000">
                <a:off x="-150" y="2270"/>
                <a:ext cx="230" cy="1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grpSp>
            <p:nvGrpSpPr>
              <p:cNvPr id="3847" name="Google Shape;3847;p20"/>
              <p:cNvGrpSpPr/>
              <p:nvPr/>
            </p:nvGrpSpPr>
            <p:grpSpPr>
              <a:xfrm>
                <a:off x="67" y="2192"/>
                <a:ext cx="387" cy="139"/>
                <a:chOff x="320" y="890"/>
                <a:chExt cx="871" cy="339"/>
              </a:xfrm>
            </p:grpSpPr>
            <p:sp>
              <p:nvSpPr>
                <p:cNvPr id="3848" name="Google Shape;3848;p20"/>
                <p:cNvSpPr/>
                <p:nvPr/>
              </p:nvSpPr>
              <p:spPr>
                <a:xfrm>
                  <a:off x="320" y="1000"/>
                  <a:ext cx="871" cy="229"/>
                </a:xfrm>
                <a:prstGeom prst="rect">
                  <a:avLst/>
                </a:prstGeom>
                <a:solidFill>
                  <a:srgbClr val="D8D8D8"/>
                </a:solidFill>
                <a:ln cap="flat" cmpd="sng" w="9525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Arial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49" name="Google Shape;3849;p20"/>
                <p:cNvSpPr/>
                <p:nvPr/>
              </p:nvSpPr>
              <p:spPr>
                <a:xfrm>
                  <a:off x="392" y="1074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Arial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50" name="Google Shape;3850;p20"/>
                <p:cNvSpPr/>
                <p:nvPr/>
              </p:nvSpPr>
              <p:spPr>
                <a:xfrm>
                  <a:off x="464" y="1074"/>
                  <a:ext cx="54" cy="56"/>
                </a:xfrm>
                <a:prstGeom prst="rect">
                  <a:avLst/>
                </a:prstGeom>
                <a:solidFill>
                  <a:srgbClr val="33CC3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Arial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51" name="Google Shape;3851;p20"/>
                <p:cNvSpPr/>
                <p:nvPr/>
              </p:nvSpPr>
              <p:spPr>
                <a:xfrm>
                  <a:off x="536" y="1068"/>
                  <a:ext cx="60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Arial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52" name="Google Shape;3852;p20"/>
                <p:cNvSpPr/>
                <p:nvPr/>
              </p:nvSpPr>
              <p:spPr>
                <a:xfrm>
                  <a:off x="615" y="1068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Arial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53" name="Google Shape;3853;p20"/>
                <p:cNvSpPr/>
                <p:nvPr/>
              </p:nvSpPr>
              <p:spPr>
                <a:xfrm flipH="1" rot="10800000">
                  <a:off x="322" y="890"/>
                  <a:ext cx="859" cy="110"/>
                </a:xfrm>
                <a:custGeom>
                  <a:rect b="b" l="l" r="r" t="t"/>
                  <a:pathLst>
                    <a:path extrusionOk="0" h="21600" w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BFBFBF"/>
                </a:solidFill>
                <a:ln cap="flat" cmpd="sng" w="9525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pic>
            <p:nvPicPr>
              <p:cNvPr descr="desktop_computer_stylized_small" id="3854" name="Google Shape;3854;p20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-427" y="2049"/>
                <a:ext cx="447" cy="41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855" name="Google Shape;3855;p20"/>
              <p:cNvSpPr/>
              <p:nvPr/>
            </p:nvSpPr>
            <p:spPr>
              <a:xfrm>
                <a:off x="528" y="2232"/>
                <a:ext cx="104" cy="91"/>
              </a:xfrm>
              <a:prstGeom prst="rect">
                <a:avLst/>
              </a:prstGeom>
              <a:solidFill>
                <a:srgbClr val="000099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56" name="Google Shape;3856;p20"/>
              <p:cNvSpPr/>
              <p:nvPr/>
            </p:nvSpPr>
            <p:spPr>
              <a:xfrm>
                <a:off x="282" y="1951"/>
                <a:ext cx="302" cy="274"/>
              </a:xfrm>
              <a:custGeom>
                <a:rect b="b" l="l" r="r" t="t"/>
                <a:pathLst>
                  <a:path extrusionOk="0" h="274" w="381">
                    <a:moveTo>
                      <a:pt x="381" y="274"/>
                    </a:moveTo>
                    <a:lnTo>
                      <a:pt x="381" y="13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3857" name="Google Shape;3857;p20"/>
              <p:cNvCxnSpPr/>
              <p:nvPr/>
            </p:nvCxnSpPr>
            <p:spPr>
              <a:xfrm rot="10800000">
                <a:off x="470" y="2270"/>
                <a:ext cx="152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pic>
            <p:nvPicPr>
              <p:cNvPr descr="tv" id="3858" name="Google Shape;3858;p20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2" y="1737"/>
                <a:ext cx="476" cy="42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cxnSp>
        <p:nvCxnSpPr>
          <p:cNvPr id="3859" name="Google Shape;3859;p20"/>
          <p:cNvCxnSpPr/>
          <p:nvPr/>
        </p:nvCxnSpPr>
        <p:spPr>
          <a:xfrm>
            <a:off x="3657655" y="2248473"/>
            <a:ext cx="3690937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3860" name="Google Shape;3860;p20"/>
          <p:cNvGrpSpPr/>
          <p:nvPr/>
        </p:nvGrpSpPr>
        <p:grpSpPr>
          <a:xfrm>
            <a:off x="6159555" y="1507111"/>
            <a:ext cx="850900" cy="527050"/>
            <a:chOff x="-490" y="1664"/>
            <a:chExt cx="1429" cy="842"/>
          </a:xfrm>
        </p:grpSpPr>
        <p:sp>
          <p:nvSpPr>
            <p:cNvPr id="3861" name="Google Shape;3861;p20"/>
            <p:cNvSpPr/>
            <p:nvPr/>
          </p:nvSpPr>
          <p:spPr>
            <a:xfrm>
              <a:off x="-490" y="1664"/>
              <a:ext cx="1429" cy="294"/>
            </a:xfrm>
            <a:prstGeom prst="triangle">
              <a:avLst>
                <a:gd fmla="val 50000" name="adj"/>
              </a:avLst>
            </a:prstGeom>
            <a:solidFill>
              <a:srgbClr val="DDDDD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862" name="Google Shape;3862;p20"/>
            <p:cNvGrpSpPr/>
            <p:nvPr/>
          </p:nvGrpSpPr>
          <p:grpSpPr>
            <a:xfrm>
              <a:off x="-427" y="1737"/>
              <a:ext cx="1217" cy="769"/>
              <a:chOff x="-427" y="1737"/>
              <a:chExt cx="1217" cy="769"/>
            </a:xfrm>
          </p:grpSpPr>
          <p:sp>
            <p:nvSpPr>
              <p:cNvPr id="3863" name="Google Shape;3863;p20"/>
              <p:cNvSpPr/>
              <p:nvPr/>
            </p:nvSpPr>
            <p:spPr>
              <a:xfrm>
                <a:off x="-338" y="1923"/>
                <a:ext cx="1128" cy="583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3864" name="Google Shape;3864;p20"/>
              <p:cNvCxnSpPr/>
              <p:nvPr/>
            </p:nvCxnSpPr>
            <p:spPr>
              <a:xfrm flipH="1" rot="10800000">
                <a:off x="-150" y="2270"/>
                <a:ext cx="230" cy="1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grpSp>
            <p:nvGrpSpPr>
              <p:cNvPr id="3865" name="Google Shape;3865;p20"/>
              <p:cNvGrpSpPr/>
              <p:nvPr/>
            </p:nvGrpSpPr>
            <p:grpSpPr>
              <a:xfrm>
                <a:off x="67" y="2192"/>
                <a:ext cx="387" cy="139"/>
                <a:chOff x="320" y="890"/>
                <a:chExt cx="871" cy="339"/>
              </a:xfrm>
            </p:grpSpPr>
            <p:sp>
              <p:nvSpPr>
                <p:cNvPr id="3866" name="Google Shape;3866;p20"/>
                <p:cNvSpPr/>
                <p:nvPr/>
              </p:nvSpPr>
              <p:spPr>
                <a:xfrm>
                  <a:off x="320" y="1000"/>
                  <a:ext cx="871" cy="229"/>
                </a:xfrm>
                <a:prstGeom prst="rect">
                  <a:avLst/>
                </a:prstGeom>
                <a:solidFill>
                  <a:srgbClr val="D8D8D8"/>
                </a:solidFill>
                <a:ln cap="flat" cmpd="sng" w="9525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Arial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67" name="Google Shape;3867;p20"/>
                <p:cNvSpPr/>
                <p:nvPr/>
              </p:nvSpPr>
              <p:spPr>
                <a:xfrm>
                  <a:off x="392" y="1074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Arial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68" name="Google Shape;3868;p20"/>
                <p:cNvSpPr/>
                <p:nvPr/>
              </p:nvSpPr>
              <p:spPr>
                <a:xfrm>
                  <a:off x="464" y="1074"/>
                  <a:ext cx="54" cy="56"/>
                </a:xfrm>
                <a:prstGeom prst="rect">
                  <a:avLst/>
                </a:prstGeom>
                <a:solidFill>
                  <a:srgbClr val="33CC3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Arial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69" name="Google Shape;3869;p20"/>
                <p:cNvSpPr/>
                <p:nvPr/>
              </p:nvSpPr>
              <p:spPr>
                <a:xfrm>
                  <a:off x="536" y="1068"/>
                  <a:ext cx="60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Arial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70" name="Google Shape;3870;p20"/>
                <p:cNvSpPr/>
                <p:nvPr/>
              </p:nvSpPr>
              <p:spPr>
                <a:xfrm>
                  <a:off x="615" y="1068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Arial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71" name="Google Shape;3871;p20"/>
                <p:cNvSpPr/>
                <p:nvPr/>
              </p:nvSpPr>
              <p:spPr>
                <a:xfrm flipH="1" rot="10800000">
                  <a:off x="322" y="890"/>
                  <a:ext cx="859" cy="110"/>
                </a:xfrm>
                <a:custGeom>
                  <a:rect b="b" l="l" r="r" t="t"/>
                  <a:pathLst>
                    <a:path extrusionOk="0" h="21600" w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BFBFBF"/>
                </a:solidFill>
                <a:ln cap="flat" cmpd="sng" w="9525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pic>
            <p:nvPicPr>
              <p:cNvPr descr="desktop_computer_stylized_small" id="3872" name="Google Shape;3872;p20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-427" y="2049"/>
                <a:ext cx="447" cy="41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873" name="Google Shape;3873;p20"/>
              <p:cNvSpPr/>
              <p:nvPr/>
            </p:nvSpPr>
            <p:spPr>
              <a:xfrm>
                <a:off x="528" y="2232"/>
                <a:ext cx="104" cy="91"/>
              </a:xfrm>
              <a:prstGeom prst="rect">
                <a:avLst/>
              </a:prstGeom>
              <a:solidFill>
                <a:srgbClr val="000099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74" name="Google Shape;3874;p20"/>
              <p:cNvSpPr/>
              <p:nvPr/>
            </p:nvSpPr>
            <p:spPr>
              <a:xfrm>
                <a:off x="282" y="1951"/>
                <a:ext cx="302" cy="274"/>
              </a:xfrm>
              <a:custGeom>
                <a:rect b="b" l="l" r="r" t="t"/>
                <a:pathLst>
                  <a:path extrusionOk="0" h="274" w="381">
                    <a:moveTo>
                      <a:pt x="381" y="274"/>
                    </a:moveTo>
                    <a:lnTo>
                      <a:pt x="381" y="13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3875" name="Google Shape;3875;p20"/>
              <p:cNvCxnSpPr/>
              <p:nvPr/>
            </p:nvCxnSpPr>
            <p:spPr>
              <a:xfrm rot="10800000">
                <a:off x="470" y="2270"/>
                <a:ext cx="152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pic>
            <p:nvPicPr>
              <p:cNvPr descr="tv" id="3876" name="Google Shape;3876;p20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2" y="1737"/>
                <a:ext cx="476" cy="42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3877" name="Google Shape;3877;p20"/>
          <p:cNvSpPr txBox="1"/>
          <p:nvPr/>
        </p:nvSpPr>
        <p:spPr>
          <a:xfrm>
            <a:off x="5770617" y="1576961"/>
            <a:ext cx="48895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69696"/>
              </a:buClr>
              <a:buSzPts val="2400"/>
              <a:buFont typeface="Times New Roman"/>
              <a:buNone/>
            </a:pPr>
            <a:r>
              <a:rPr b="0" i="0" lang="en-US" sz="2400" u="none" cap="none" strike="noStrike">
                <a:solidFill>
                  <a:srgbClr val="96969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…</a:t>
            </a:r>
            <a:endParaRPr/>
          </a:p>
        </p:txBody>
      </p:sp>
      <p:cxnSp>
        <p:nvCxnSpPr>
          <p:cNvPr id="3878" name="Google Shape;3878;p20"/>
          <p:cNvCxnSpPr/>
          <p:nvPr/>
        </p:nvCxnSpPr>
        <p:spPr>
          <a:xfrm flipH="1">
            <a:off x="4751442" y="1918273"/>
            <a:ext cx="3175" cy="333375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79" name="Google Shape;3879;p20"/>
          <p:cNvCxnSpPr/>
          <p:nvPr/>
        </p:nvCxnSpPr>
        <p:spPr>
          <a:xfrm flipH="1">
            <a:off x="5656317" y="1918273"/>
            <a:ext cx="3175" cy="333375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80" name="Google Shape;3880;p20"/>
          <p:cNvCxnSpPr/>
          <p:nvPr/>
        </p:nvCxnSpPr>
        <p:spPr>
          <a:xfrm flipH="1">
            <a:off x="6792967" y="1918273"/>
            <a:ext cx="3175" cy="333375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81" name="Google Shape;3881;p20"/>
          <p:cNvSpPr/>
          <p:nvPr/>
        </p:nvSpPr>
        <p:spPr>
          <a:xfrm>
            <a:off x="5742042" y="2254823"/>
            <a:ext cx="127000" cy="476250"/>
          </a:xfrm>
          <a:custGeom>
            <a:rect b="b" l="l" r="r" t="t"/>
            <a:pathLst>
              <a:path extrusionOk="0" h="300" w="80">
                <a:moveTo>
                  <a:pt x="0" y="300"/>
                </a:moveTo>
                <a:lnTo>
                  <a:pt x="80" y="300"/>
                </a:lnTo>
                <a:lnTo>
                  <a:pt x="80" y="0"/>
                </a:lnTo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82" name="Google Shape;3882;p20"/>
          <p:cNvSpPr/>
          <p:nvPr/>
        </p:nvSpPr>
        <p:spPr>
          <a:xfrm>
            <a:off x="4875267" y="2248473"/>
            <a:ext cx="127000" cy="476250"/>
          </a:xfrm>
          <a:custGeom>
            <a:rect b="b" l="l" r="r" t="t"/>
            <a:pathLst>
              <a:path extrusionOk="0" h="300" w="80">
                <a:moveTo>
                  <a:pt x="0" y="300"/>
                </a:moveTo>
                <a:lnTo>
                  <a:pt x="80" y="300"/>
                </a:lnTo>
                <a:lnTo>
                  <a:pt x="80" y="0"/>
                </a:lnTo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83" name="Google Shape;3883;p20"/>
          <p:cNvSpPr/>
          <p:nvPr/>
        </p:nvSpPr>
        <p:spPr>
          <a:xfrm>
            <a:off x="7086655" y="1823023"/>
            <a:ext cx="955675" cy="700088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ashDot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884" name="Google Shape;3884;p20"/>
          <p:cNvSpPr txBox="1"/>
          <p:nvPr/>
        </p:nvSpPr>
        <p:spPr>
          <a:xfrm>
            <a:off x="6597705" y="1286448"/>
            <a:ext cx="1925637" cy="2968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cable headend</a:t>
            </a:r>
            <a:endParaRPr/>
          </a:p>
        </p:txBody>
      </p:sp>
      <p:sp>
        <p:nvSpPr>
          <p:cNvPr id="3885" name="Google Shape;3885;p20"/>
          <p:cNvSpPr/>
          <p:nvPr/>
        </p:nvSpPr>
        <p:spPr>
          <a:xfrm>
            <a:off x="7343830" y="2005586"/>
            <a:ext cx="330200" cy="454025"/>
          </a:xfrm>
          <a:custGeom>
            <a:rect b="b" l="l" r="r" t="t"/>
            <a:pathLst>
              <a:path extrusionOk="0" h="412" w="318">
                <a:moveTo>
                  <a:pt x="0" y="412"/>
                </a:moveTo>
                <a:lnTo>
                  <a:pt x="3" y="1"/>
                </a:lnTo>
                <a:lnTo>
                  <a:pt x="74" y="0"/>
                </a:lnTo>
                <a:lnTo>
                  <a:pt x="254" y="111"/>
                </a:lnTo>
                <a:lnTo>
                  <a:pt x="318" y="115"/>
                </a:lnTo>
                <a:lnTo>
                  <a:pt x="318" y="308"/>
                </a:lnTo>
                <a:lnTo>
                  <a:pt x="246" y="308"/>
                </a:lnTo>
                <a:lnTo>
                  <a:pt x="74" y="412"/>
                </a:lnTo>
                <a:lnTo>
                  <a:pt x="0" y="412"/>
                </a:ln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rgbClr val="8DA9DB"/>
              </a:gs>
            </a:gsLst>
            <a:lin ang="0" scaled="0"/>
          </a:gra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86" name="Google Shape;3886;p20"/>
          <p:cNvSpPr/>
          <p:nvPr/>
        </p:nvSpPr>
        <p:spPr>
          <a:xfrm>
            <a:off x="7345417" y="1940498"/>
            <a:ext cx="366713" cy="406400"/>
          </a:xfrm>
          <a:custGeom>
            <a:rect b="b" l="l" r="r" t="t"/>
            <a:pathLst>
              <a:path extrusionOk="0" h="369" w="353">
                <a:moveTo>
                  <a:pt x="0" y="59"/>
                </a:moveTo>
                <a:lnTo>
                  <a:pt x="32" y="0"/>
                </a:lnTo>
                <a:lnTo>
                  <a:pt x="105" y="0"/>
                </a:lnTo>
                <a:lnTo>
                  <a:pt x="276" y="113"/>
                </a:lnTo>
                <a:lnTo>
                  <a:pt x="353" y="113"/>
                </a:lnTo>
                <a:lnTo>
                  <a:pt x="353" y="315"/>
                </a:lnTo>
                <a:lnTo>
                  <a:pt x="318" y="369"/>
                </a:lnTo>
                <a:lnTo>
                  <a:pt x="315" y="173"/>
                </a:lnTo>
                <a:lnTo>
                  <a:pt x="254" y="173"/>
                </a:lnTo>
                <a:lnTo>
                  <a:pt x="75" y="60"/>
                </a:lnTo>
                <a:lnTo>
                  <a:pt x="0" y="59"/>
                </a:lnTo>
                <a:close/>
              </a:path>
            </a:pathLst>
          </a:custGeom>
          <a:solidFill>
            <a:srgbClr val="2F5496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887" name="Google Shape;3887;p20"/>
          <p:cNvCxnSpPr/>
          <p:nvPr/>
        </p:nvCxnSpPr>
        <p:spPr>
          <a:xfrm flipH="1">
            <a:off x="7670855" y="2064323"/>
            <a:ext cx="34925" cy="68263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88" name="Google Shape;3888;p20"/>
          <p:cNvCxnSpPr/>
          <p:nvPr/>
        </p:nvCxnSpPr>
        <p:spPr>
          <a:xfrm>
            <a:off x="7372405" y="2235773"/>
            <a:ext cx="268287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889" name="Google Shape;3889;p20"/>
          <p:cNvSpPr/>
          <p:nvPr/>
        </p:nvSpPr>
        <p:spPr>
          <a:xfrm>
            <a:off x="7366055" y="2059561"/>
            <a:ext cx="274637" cy="115887"/>
          </a:xfrm>
          <a:custGeom>
            <a:rect b="b" l="l" r="r" t="t"/>
            <a:pathLst>
              <a:path extrusionOk="0" h="105" w="264">
                <a:moveTo>
                  <a:pt x="0" y="0"/>
                </a:moveTo>
                <a:lnTo>
                  <a:pt x="52" y="0"/>
                </a:lnTo>
                <a:lnTo>
                  <a:pt x="207" y="105"/>
                </a:lnTo>
                <a:lnTo>
                  <a:pt x="264" y="105"/>
                </a:lnTo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90" name="Google Shape;3890;p20"/>
          <p:cNvSpPr/>
          <p:nvPr/>
        </p:nvSpPr>
        <p:spPr>
          <a:xfrm flipH="1" rot="10800000">
            <a:off x="7366055" y="2296098"/>
            <a:ext cx="274637" cy="114300"/>
          </a:xfrm>
          <a:custGeom>
            <a:rect b="b" l="l" r="r" t="t"/>
            <a:pathLst>
              <a:path extrusionOk="0" h="105" w="264">
                <a:moveTo>
                  <a:pt x="0" y="0"/>
                </a:moveTo>
                <a:lnTo>
                  <a:pt x="52" y="0"/>
                </a:lnTo>
                <a:lnTo>
                  <a:pt x="207" y="105"/>
                </a:lnTo>
                <a:lnTo>
                  <a:pt x="264" y="105"/>
                </a:lnTo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91" name="Google Shape;3891;p20"/>
          <p:cNvSpPr/>
          <p:nvPr/>
        </p:nvSpPr>
        <p:spPr>
          <a:xfrm>
            <a:off x="6946955" y="1559498"/>
            <a:ext cx="1206500" cy="261938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dashDot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892" name="Google Shape;3892;p20"/>
          <p:cNvGrpSpPr/>
          <p:nvPr/>
        </p:nvGrpSpPr>
        <p:grpSpPr>
          <a:xfrm>
            <a:off x="2000305" y="1964311"/>
            <a:ext cx="609600" cy="609600"/>
            <a:chOff x="-44" y="1473"/>
            <a:chExt cx="981" cy="1105"/>
          </a:xfrm>
        </p:grpSpPr>
        <p:pic>
          <p:nvPicPr>
            <p:cNvPr descr="desktop_computer_stylized_medium" id="3893" name="Google Shape;3893;p20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894" name="Google Shape;3894;p20"/>
            <p:cNvSpPr/>
            <p:nvPr/>
          </p:nvSpPr>
          <p:spPr>
            <a:xfrm flipH="1">
              <a:off x="374" y="1579"/>
              <a:ext cx="477" cy="506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895" name="Google Shape;3895;p20"/>
          <p:cNvGrpSpPr/>
          <p:nvPr/>
        </p:nvGrpSpPr>
        <p:grpSpPr>
          <a:xfrm>
            <a:off x="1815284" y="2250058"/>
            <a:ext cx="3092450" cy="1417637"/>
            <a:chOff x="256" y="1443"/>
            <a:chExt cx="1948" cy="893"/>
          </a:xfrm>
        </p:grpSpPr>
        <p:sp>
          <p:nvSpPr>
            <p:cNvPr id="3896" name="Google Shape;3896;p20"/>
            <p:cNvSpPr txBox="1"/>
            <p:nvPr/>
          </p:nvSpPr>
          <p:spPr>
            <a:xfrm>
              <a:off x="256" y="1885"/>
              <a:ext cx="1948" cy="45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r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1" lang="en-US" sz="1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data, TV transmitted at different </a:t>
              </a:r>
              <a:endParaRPr/>
            </a:p>
            <a:p>
              <a:pPr indent="0" lvl="0" marL="0" marR="0" rtl="0" algn="r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1" lang="en-US" sz="1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frequencies over </a:t>
              </a:r>
              <a:r>
                <a:rPr b="0" i="1" lang="en-US" sz="1600" u="none" cap="none" strike="noStrike">
                  <a:solidFill>
                    <a:srgbClr val="CC0000"/>
                  </a:solidFill>
                  <a:latin typeface="Arial"/>
                  <a:ea typeface="Arial"/>
                  <a:cs typeface="Arial"/>
                  <a:sym typeface="Arial"/>
                </a:rPr>
                <a:t>shared </a:t>
              </a:r>
              <a:r>
                <a:rPr b="0" i="1" lang="en-US" sz="1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cable </a:t>
              </a:r>
              <a:endParaRPr/>
            </a:p>
            <a:p>
              <a:pPr indent="0" lvl="0" marL="0" marR="0" rtl="0" algn="r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1" lang="en-US" sz="1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distribution network</a:t>
              </a:r>
              <a:endParaRPr/>
            </a:p>
          </p:txBody>
        </p:sp>
        <p:cxnSp>
          <p:nvCxnSpPr>
            <p:cNvPr id="3897" name="Google Shape;3897;p20"/>
            <p:cNvCxnSpPr/>
            <p:nvPr/>
          </p:nvCxnSpPr>
          <p:spPr>
            <a:xfrm flipH="1" rot="10800000">
              <a:off x="1452" y="1443"/>
              <a:ext cx="282" cy="476"/>
            </a:xfrm>
            <a:prstGeom prst="straightConnector1">
              <a:avLst/>
            </a:prstGeom>
            <a:noFill/>
            <a:ln cap="flat" cmpd="sng" w="9525">
              <a:solidFill>
                <a:srgbClr val="CC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3898" name="Google Shape;3898;p20"/>
          <p:cNvSpPr/>
          <p:nvPr/>
        </p:nvSpPr>
        <p:spPr>
          <a:xfrm>
            <a:off x="952500" y="4196551"/>
            <a:ext cx="11503627" cy="238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7338" lvl="0" marL="287338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rgbClr val="000099"/>
                </a:solidFill>
                <a:latin typeface="Calibri"/>
                <a:ea typeface="Calibri"/>
                <a:cs typeface="Calibri"/>
                <a:sym typeface="Calibri"/>
              </a:rPr>
              <a:t>HFC: hybrid fiber coax</a:t>
            </a:r>
            <a:endParaRPr/>
          </a:p>
          <a:p>
            <a:pPr indent="-225425" lvl="1" marL="682625" marR="0" rtl="0" algn="l">
              <a:lnSpc>
                <a:spcPct val="95000"/>
              </a:lnSpc>
              <a:spcBef>
                <a:spcPts val="48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asymmetric: up to 40 Mbps – 1.2 Gbps downstream transmission rate, 30-100 Mbps upstream transmission rate</a:t>
            </a:r>
            <a:endParaRPr/>
          </a:p>
          <a:p>
            <a:pPr indent="-342900" lvl="0" marL="342900" marR="0" rtl="0" algn="l">
              <a:lnSpc>
                <a:spcPct val="95000"/>
              </a:lnSpc>
              <a:spcBef>
                <a:spcPts val="560"/>
              </a:spcBef>
              <a:spcAft>
                <a:spcPts val="0"/>
              </a:spcAft>
              <a:buClr>
                <a:srgbClr val="000099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rgbClr val="000099"/>
                </a:solidFill>
                <a:latin typeface="Calibri"/>
                <a:ea typeface="Calibri"/>
                <a:cs typeface="Calibri"/>
                <a:sym typeface="Calibri"/>
              </a:rPr>
              <a:t>network </a:t>
            </a: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of cable, fiber attaches homes to ISP router</a:t>
            </a:r>
            <a:endParaRPr/>
          </a:p>
          <a:p>
            <a:pPr indent="-225425" lvl="1" marL="682625" marR="0" rtl="0" algn="l">
              <a:lnSpc>
                <a:spcPct val="95000"/>
              </a:lnSpc>
              <a:spcBef>
                <a:spcPts val="48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homes </a:t>
            </a:r>
            <a:r>
              <a:rPr b="0" i="1" lang="en-US" sz="2400" u="none" cap="none" strike="noStrike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share access network</a:t>
            </a:r>
            <a:r>
              <a:rPr b="0" i="0" lang="en-US" sz="24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to cable headend </a:t>
            </a:r>
            <a:endParaRPr/>
          </a:p>
          <a:p>
            <a:pPr indent="-285750" lvl="1" marL="742950" marR="0" rtl="0" algn="l">
              <a:lnSpc>
                <a:spcPct val="85000"/>
              </a:lnSpc>
              <a:spcBef>
                <a:spcPts val="400"/>
              </a:spcBef>
              <a:spcAft>
                <a:spcPts val="0"/>
              </a:spcAft>
              <a:buClr>
                <a:srgbClr val="000099"/>
              </a:buClr>
              <a:buSzPts val="2000"/>
              <a:buFont typeface="Noto Sans Symbols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grpSp>
        <p:nvGrpSpPr>
          <p:cNvPr id="3899" name="Google Shape;3899;p20"/>
          <p:cNvGrpSpPr/>
          <p:nvPr/>
        </p:nvGrpSpPr>
        <p:grpSpPr>
          <a:xfrm>
            <a:off x="6634372" y="2229423"/>
            <a:ext cx="3584575" cy="1858963"/>
            <a:chOff x="6634372" y="2229423"/>
            <a:chExt cx="3584575" cy="1858963"/>
          </a:xfrm>
        </p:grpSpPr>
        <p:grpSp>
          <p:nvGrpSpPr>
            <p:cNvPr id="3900" name="Google Shape;3900;p20"/>
            <p:cNvGrpSpPr/>
            <p:nvPr/>
          </p:nvGrpSpPr>
          <p:grpSpPr>
            <a:xfrm>
              <a:off x="7701172" y="2391348"/>
              <a:ext cx="2517775" cy="508000"/>
              <a:chOff x="3912" y="1484"/>
              <a:chExt cx="1586" cy="320"/>
            </a:xfrm>
          </p:grpSpPr>
          <p:cxnSp>
            <p:nvCxnSpPr>
              <p:cNvPr id="3901" name="Google Shape;3901;p20"/>
              <p:cNvCxnSpPr/>
              <p:nvPr/>
            </p:nvCxnSpPr>
            <p:spPr>
              <a:xfrm rot="10800000">
                <a:off x="3912" y="1497"/>
                <a:ext cx="711" cy="94"/>
              </a:xfrm>
              <a:prstGeom prst="straightConnector1">
                <a:avLst/>
              </a:prstGeom>
              <a:noFill/>
              <a:ln cap="flat" cmpd="sng" w="9525">
                <a:solidFill>
                  <a:srgbClr val="CC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3902" name="Google Shape;3902;p20"/>
              <p:cNvSpPr txBox="1"/>
              <p:nvPr/>
            </p:nvSpPr>
            <p:spPr>
              <a:xfrm>
                <a:off x="4307" y="1484"/>
                <a:ext cx="1191" cy="3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r">
                  <a:lnSpc>
                    <a:spcPct val="8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r>
                  <a:rPr b="0" i="1" lang="en-US" sz="16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cable modem</a:t>
                </a:r>
                <a:endParaRPr/>
              </a:p>
              <a:p>
                <a:pPr indent="0" lvl="0" marL="0" marR="0" rtl="0" algn="r">
                  <a:lnSpc>
                    <a:spcPct val="8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r>
                  <a:rPr b="0" i="1" lang="en-US" sz="16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termination system</a:t>
                </a:r>
                <a:endParaRPr/>
              </a:p>
            </p:txBody>
          </p:sp>
        </p:grpSp>
        <p:sp>
          <p:nvSpPr>
            <p:cNvPr id="3903" name="Google Shape;3903;p20"/>
            <p:cNvSpPr txBox="1"/>
            <p:nvPr/>
          </p:nvSpPr>
          <p:spPr>
            <a:xfrm>
              <a:off x="7086655" y="2478661"/>
              <a:ext cx="950913" cy="3365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n-US" sz="1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CMTS</a:t>
              </a:r>
              <a:endParaRPr/>
            </a:p>
          </p:txBody>
        </p:sp>
        <p:sp>
          <p:nvSpPr>
            <p:cNvPr id="3904" name="Google Shape;3904;p20"/>
            <p:cNvSpPr/>
            <p:nvPr/>
          </p:nvSpPr>
          <p:spPr>
            <a:xfrm>
              <a:off x="7742447" y="2229423"/>
              <a:ext cx="206375" cy="927100"/>
            </a:xfrm>
            <a:custGeom>
              <a:rect b="b" l="l" r="r" t="t"/>
              <a:pathLst>
                <a:path extrusionOk="0" h="584" w="130">
                  <a:moveTo>
                    <a:pt x="0" y="0"/>
                  </a:moveTo>
                  <a:lnTo>
                    <a:pt x="130" y="0"/>
                  </a:lnTo>
                  <a:lnTo>
                    <a:pt x="130" y="584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905" name="Google Shape;3905;p20"/>
            <p:cNvGrpSpPr/>
            <p:nvPr/>
          </p:nvGrpSpPr>
          <p:grpSpPr>
            <a:xfrm>
              <a:off x="6634372" y="2940623"/>
              <a:ext cx="2178050" cy="1147763"/>
              <a:chOff x="6634372" y="2940623"/>
              <a:chExt cx="2178050" cy="1147763"/>
            </a:xfrm>
          </p:grpSpPr>
          <p:sp>
            <p:nvSpPr>
              <p:cNvPr id="3906" name="Google Shape;3906;p20"/>
              <p:cNvSpPr/>
              <p:nvPr/>
            </p:nvSpPr>
            <p:spPr>
              <a:xfrm>
                <a:off x="6634372" y="2940623"/>
                <a:ext cx="2178050" cy="1147763"/>
              </a:xfrm>
              <a:custGeom>
                <a:rect b="b" l="l" r="r" t="t"/>
                <a:pathLst>
                  <a:path extrusionOk="0" h="459" w="765">
                    <a:moveTo>
                      <a:pt x="424" y="10"/>
                    </a:moveTo>
                    <a:cubicBezTo>
                      <a:pt x="362" y="16"/>
                      <a:pt x="343" y="55"/>
                      <a:pt x="288" y="70"/>
                    </a:cubicBezTo>
                    <a:cubicBezTo>
                      <a:pt x="233" y="85"/>
                      <a:pt x="142" y="56"/>
                      <a:pt x="96" y="100"/>
                    </a:cubicBezTo>
                    <a:cubicBezTo>
                      <a:pt x="50" y="144"/>
                      <a:pt x="0" y="279"/>
                      <a:pt x="14" y="336"/>
                    </a:cubicBezTo>
                    <a:cubicBezTo>
                      <a:pt x="28" y="393"/>
                      <a:pt x="125" y="429"/>
                      <a:pt x="180" y="444"/>
                    </a:cubicBezTo>
                    <a:cubicBezTo>
                      <a:pt x="235" y="459"/>
                      <a:pt x="279" y="426"/>
                      <a:pt x="346" y="426"/>
                    </a:cubicBezTo>
                    <a:cubicBezTo>
                      <a:pt x="413" y="426"/>
                      <a:pt x="525" y="443"/>
                      <a:pt x="584" y="444"/>
                    </a:cubicBezTo>
                    <a:cubicBezTo>
                      <a:pt x="643" y="445"/>
                      <a:pt x="670" y="446"/>
                      <a:pt x="698" y="434"/>
                    </a:cubicBezTo>
                    <a:cubicBezTo>
                      <a:pt x="726" y="422"/>
                      <a:pt x="743" y="418"/>
                      <a:pt x="752" y="372"/>
                    </a:cubicBezTo>
                    <a:cubicBezTo>
                      <a:pt x="761" y="326"/>
                      <a:pt x="765" y="214"/>
                      <a:pt x="750" y="158"/>
                    </a:cubicBezTo>
                    <a:cubicBezTo>
                      <a:pt x="735" y="102"/>
                      <a:pt x="716" y="58"/>
                      <a:pt x="662" y="34"/>
                    </a:cubicBezTo>
                    <a:cubicBezTo>
                      <a:pt x="608" y="10"/>
                      <a:pt x="505" y="0"/>
                      <a:pt x="424" y="10"/>
                    </a:cubicBezTo>
                    <a:close/>
                  </a:path>
                </a:pathLst>
              </a:custGeom>
              <a:gradFill>
                <a:gsLst>
                  <a:gs pos="0">
                    <a:srgbClr val="00CCFF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3907" name="Google Shape;3907;p20"/>
              <p:cNvCxnSpPr/>
              <p:nvPr/>
            </p:nvCxnSpPr>
            <p:spPr>
              <a:xfrm flipH="1" rot="10800000">
                <a:off x="7464635" y="3294636"/>
                <a:ext cx="168275" cy="12065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908" name="Google Shape;3908;p20"/>
              <p:cNvCxnSpPr/>
              <p:nvPr/>
            </p:nvCxnSpPr>
            <p:spPr>
              <a:xfrm>
                <a:off x="7231272" y="3534348"/>
                <a:ext cx="0" cy="114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909" name="Google Shape;3909;p20"/>
              <p:cNvCxnSpPr/>
              <p:nvPr/>
            </p:nvCxnSpPr>
            <p:spPr>
              <a:xfrm flipH="1" rot="10800000">
                <a:off x="7464635" y="3391473"/>
                <a:ext cx="358775" cy="40005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910" name="Google Shape;3910;p20"/>
              <p:cNvCxnSpPr/>
              <p:nvPr/>
            </p:nvCxnSpPr>
            <p:spPr>
              <a:xfrm>
                <a:off x="7961522" y="3389886"/>
                <a:ext cx="0" cy="271463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911" name="Google Shape;3911;p20"/>
              <p:cNvCxnSpPr/>
              <p:nvPr/>
            </p:nvCxnSpPr>
            <p:spPr>
              <a:xfrm>
                <a:off x="7490035" y="3813748"/>
                <a:ext cx="257175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912" name="Google Shape;3912;p20"/>
              <p:cNvCxnSpPr/>
              <p:nvPr/>
            </p:nvCxnSpPr>
            <p:spPr>
              <a:xfrm>
                <a:off x="8245685" y="3801048"/>
                <a:ext cx="241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913" name="Google Shape;3913;p20"/>
              <p:cNvCxnSpPr/>
              <p:nvPr/>
            </p:nvCxnSpPr>
            <p:spPr>
              <a:xfrm>
                <a:off x="8510797" y="3797873"/>
                <a:ext cx="242888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dash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3914" name="Google Shape;3914;p20"/>
              <p:cNvSpPr txBox="1"/>
              <p:nvPr/>
            </p:nvSpPr>
            <p:spPr>
              <a:xfrm>
                <a:off x="8207585" y="3191448"/>
                <a:ext cx="552450" cy="36671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b="0" i="0" lang="en-US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ISP</a:t>
                </a:r>
                <a:endParaRPr/>
              </a:p>
            </p:txBody>
          </p:sp>
          <p:grpSp>
            <p:nvGrpSpPr>
              <p:cNvPr id="3915" name="Google Shape;3915;p20"/>
              <p:cNvGrpSpPr/>
              <p:nvPr/>
            </p:nvGrpSpPr>
            <p:grpSpPr>
              <a:xfrm>
                <a:off x="6972551" y="3193191"/>
                <a:ext cx="576221" cy="330754"/>
                <a:chOff x="7493876" y="2774731"/>
                <a:chExt cx="1481958" cy="894622"/>
              </a:xfrm>
            </p:grpSpPr>
            <p:sp>
              <p:nvSpPr>
                <p:cNvPr id="3916" name="Google Shape;3916;p20"/>
                <p:cNvSpPr/>
                <p:nvPr/>
              </p:nvSpPr>
              <p:spPr>
                <a:xfrm>
                  <a:off x="7493876" y="3084399"/>
                  <a:ext cx="1481958" cy="584954"/>
                </a:xfrm>
                <a:custGeom>
                  <a:rect b="b" l="l" r="r" t="t"/>
                  <a:pathLst>
                    <a:path extrusionOk="0" h="3099826" w="8166683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lt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cap="flat" cmpd="sng" w="9525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800"/>
                    <a:buFont typeface="Calibri"/>
                    <a:buNone/>
                  </a:pPr>
                  <a:r>
                    <a:rPr b="0" i="0" lang="en-US" sz="1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                   </a:t>
                  </a:r>
                  <a:endParaRPr/>
                </a:p>
              </p:txBody>
            </p:sp>
            <p:sp>
              <p:nvSpPr>
                <p:cNvPr id="3917" name="Google Shape;3917;p20"/>
                <p:cNvSpPr/>
                <p:nvPr/>
              </p:nvSpPr>
              <p:spPr>
                <a:xfrm>
                  <a:off x="7494729" y="2774731"/>
                  <a:ext cx="1480163" cy="579140"/>
                </a:xfrm>
                <a:prstGeom prst="ellipse">
                  <a:avLst/>
                </a:prstGeom>
                <a:solidFill>
                  <a:srgbClr val="B8C2C9"/>
                </a:solidFill>
                <a:ln cap="flat" cmpd="sng" w="9525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800"/>
                    <a:buFont typeface="Calibri"/>
                    <a:buNone/>
                  </a:pPr>
                  <a:r>
                    <a:rPr b="0" i="0" lang="en-US" sz="1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              </a:t>
                  </a:r>
                  <a:endParaRPr/>
                </a:p>
              </p:txBody>
            </p:sp>
            <p:grpSp>
              <p:nvGrpSpPr>
                <p:cNvPr id="3918" name="Google Shape;3918;p20"/>
                <p:cNvGrpSpPr/>
                <p:nvPr/>
              </p:nvGrpSpPr>
              <p:grpSpPr>
                <a:xfrm>
                  <a:off x="7713663" y="2848339"/>
                  <a:ext cx="1042107" cy="425543"/>
                  <a:chOff x="7786941" y="2884917"/>
                  <a:chExt cx="897649" cy="353919"/>
                </a:xfrm>
              </p:grpSpPr>
              <p:sp>
                <p:nvSpPr>
                  <p:cNvPr id="3919" name="Google Shape;3919;p20"/>
                  <p:cNvSpPr/>
                  <p:nvPr/>
                </p:nvSpPr>
                <p:spPr>
                  <a:xfrm>
                    <a:off x="7811770" y="2884917"/>
                    <a:ext cx="849158" cy="198115"/>
                  </a:xfrm>
                  <a:custGeom>
                    <a:rect b="b" l="l" r="r" t="t"/>
                    <a:pathLst>
                      <a:path extrusionOk="0" h="1049866" w="467301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920" name="Google Shape;3920;p20"/>
                  <p:cNvSpPr/>
                  <p:nvPr/>
                </p:nvSpPr>
                <p:spPr>
                  <a:xfrm>
                    <a:off x="8367548" y="3054383"/>
                    <a:ext cx="317042" cy="170569"/>
                  </a:xfrm>
                  <a:custGeom>
                    <a:rect b="b" l="l" r="r" t="t"/>
                    <a:pathLst>
                      <a:path extrusionOk="0" h="903890" w="1744718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921" name="Google Shape;3921;p20"/>
                  <p:cNvSpPr/>
                  <p:nvPr/>
                </p:nvSpPr>
                <p:spPr>
                  <a:xfrm>
                    <a:off x="7786941" y="3054383"/>
                    <a:ext cx="311312" cy="168585"/>
                  </a:xfrm>
                  <a:custGeom>
                    <a:rect b="b" l="l" r="r" t="t"/>
                    <a:pathLst>
                      <a:path extrusionOk="0" h="893380" w="1713187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922" name="Google Shape;3922;p20"/>
                  <p:cNvSpPr/>
                  <p:nvPr/>
                </p:nvSpPr>
                <p:spPr>
                  <a:xfrm>
                    <a:off x="7895013" y="2971083"/>
                    <a:ext cx="676892" cy="267753"/>
                  </a:xfrm>
                  <a:custGeom>
                    <a:rect b="b" l="l" r="r" t="t"/>
                    <a:pathLst>
                      <a:path extrusionOk="0" h="1418896" w="3725019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rgbClr val="8DA9DB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3923" name="Google Shape;3923;p20"/>
              <p:cNvGrpSpPr/>
              <p:nvPr/>
            </p:nvGrpSpPr>
            <p:grpSpPr>
              <a:xfrm>
                <a:off x="6955883" y="3598924"/>
                <a:ext cx="576221" cy="330754"/>
                <a:chOff x="7493876" y="2774731"/>
                <a:chExt cx="1481958" cy="894622"/>
              </a:xfrm>
            </p:grpSpPr>
            <p:sp>
              <p:nvSpPr>
                <p:cNvPr id="3924" name="Google Shape;3924;p20"/>
                <p:cNvSpPr/>
                <p:nvPr/>
              </p:nvSpPr>
              <p:spPr>
                <a:xfrm>
                  <a:off x="7493876" y="3084399"/>
                  <a:ext cx="1481958" cy="584954"/>
                </a:xfrm>
                <a:custGeom>
                  <a:rect b="b" l="l" r="r" t="t"/>
                  <a:pathLst>
                    <a:path extrusionOk="0" h="3099826" w="8166683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lt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cap="flat" cmpd="sng" w="9525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800"/>
                    <a:buFont typeface="Calibri"/>
                    <a:buNone/>
                  </a:pPr>
                  <a:r>
                    <a:rPr b="0" i="0" lang="en-US" sz="1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                   </a:t>
                  </a:r>
                  <a:endParaRPr/>
                </a:p>
              </p:txBody>
            </p:sp>
            <p:sp>
              <p:nvSpPr>
                <p:cNvPr id="3925" name="Google Shape;3925;p20"/>
                <p:cNvSpPr/>
                <p:nvPr/>
              </p:nvSpPr>
              <p:spPr>
                <a:xfrm>
                  <a:off x="7494729" y="2774731"/>
                  <a:ext cx="1480163" cy="579140"/>
                </a:xfrm>
                <a:prstGeom prst="ellipse">
                  <a:avLst/>
                </a:prstGeom>
                <a:solidFill>
                  <a:srgbClr val="B8C2C9"/>
                </a:solidFill>
                <a:ln cap="flat" cmpd="sng" w="9525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800"/>
                    <a:buFont typeface="Calibri"/>
                    <a:buNone/>
                  </a:pPr>
                  <a:r>
                    <a:rPr b="0" i="0" lang="en-US" sz="1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              </a:t>
                  </a:r>
                  <a:endParaRPr/>
                </a:p>
              </p:txBody>
            </p:sp>
            <p:grpSp>
              <p:nvGrpSpPr>
                <p:cNvPr id="3926" name="Google Shape;3926;p20"/>
                <p:cNvGrpSpPr/>
                <p:nvPr/>
              </p:nvGrpSpPr>
              <p:grpSpPr>
                <a:xfrm>
                  <a:off x="7713663" y="2848339"/>
                  <a:ext cx="1042107" cy="425543"/>
                  <a:chOff x="7786941" y="2884917"/>
                  <a:chExt cx="897649" cy="353919"/>
                </a:xfrm>
              </p:grpSpPr>
              <p:sp>
                <p:nvSpPr>
                  <p:cNvPr id="3927" name="Google Shape;3927;p20"/>
                  <p:cNvSpPr/>
                  <p:nvPr/>
                </p:nvSpPr>
                <p:spPr>
                  <a:xfrm>
                    <a:off x="7811770" y="2884917"/>
                    <a:ext cx="849158" cy="198115"/>
                  </a:xfrm>
                  <a:custGeom>
                    <a:rect b="b" l="l" r="r" t="t"/>
                    <a:pathLst>
                      <a:path extrusionOk="0" h="1049866" w="467301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928" name="Google Shape;3928;p20"/>
                  <p:cNvSpPr/>
                  <p:nvPr/>
                </p:nvSpPr>
                <p:spPr>
                  <a:xfrm>
                    <a:off x="8367548" y="3054383"/>
                    <a:ext cx="317042" cy="170569"/>
                  </a:xfrm>
                  <a:custGeom>
                    <a:rect b="b" l="l" r="r" t="t"/>
                    <a:pathLst>
                      <a:path extrusionOk="0" h="903890" w="1744718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929" name="Google Shape;3929;p20"/>
                  <p:cNvSpPr/>
                  <p:nvPr/>
                </p:nvSpPr>
                <p:spPr>
                  <a:xfrm>
                    <a:off x="7786941" y="3054383"/>
                    <a:ext cx="311312" cy="168585"/>
                  </a:xfrm>
                  <a:custGeom>
                    <a:rect b="b" l="l" r="r" t="t"/>
                    <a:pathLst>
                      <a:path extrusionOk="0" h="893380" w="1713187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930" name="Google Shape;3930;p20"/>
                  <p:cNvSpPr/>
                  <p:nvPr/>
                </p:nvSpPr>
                <p:spPr>
                  <a:xfrm>
                    <a:off x="7895013" y="2971083"/>
                    <a:ext cx="676892" cy="267753"/>
                  </a:xfrm>
                  <a:custGeom>
                    <a:rect b="b" l="l" r="r" t="t"/>
                    <a:pathLst>
                      <a:path extrusionOk="0" h="1418896" w="3725019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rgbClr val="8DA9DB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3931" name="Google Shape;3931;p20"/>
              <p:cNvGrpSpPr/>
              <p:nvPr/>
            </p:nvGrpSpPr>
            <p:grpSpPr>
              <a:xfrm>
                <a:off x="7720114" y="3593282"/>
                <a:ext cx="576221" cy="330754"/>
                <a:chOff x="7493876" y="2774731"/>
                <a:chExt cx="1481958" cy="894622"/>
              </a:xfrm>
            </p:grpSpPr>
            <p:sp>
              <p:nvSpPr>
                <p:cNvPr id="3932" name="Google Shape;3932;p20"/>
                <p:cNvSpPr/>
                <p:nvPr/>
              </p:nvSpPr>
              <p:spPr>
                <a:xfrm>
                  <a:off x="7493876" y="3084399"/>
                  <a:ext cx="1481958" cy="584954"/>
                </a:xfrm>
                <a:custGeom>
                  <a:rect b="b" l="l" r="r" t="t"/>
                  <a:pathLst>
                    <a:path extrusionOk="0" h="3099826" w="8166683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lt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cap="flat" cmpd="sng" w="9525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800"/>
                    <a:buFont typeface="Calibri"/>
                    <a:buNone/>
                  </a:pPr>
                  <a:r>
                    <a:rPr b="0" i="0" lang="en-US" sz="1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                   </a:t>
                  </a:r>
                  <a:endParaRPr/>
                </a:p>
              </p:txBody>
            </p:sp>
            <p:sp>
              <p:nvSpPr>
                <p:cNvPr id="3933" name="Google Shape;3933;p20"/>
                <p:cNvSpPr/>
                <p:nvPr/>
              </p:nvSpPr>
              <p:spPr>
                <a:xfrm>
                  <a:off x="7494729" y="2774731"/>
                  <a:ext cx="1480163" cy="579140"/>
                </a:xfrm>
                <a:prstGeom prst="ellipse">
                  <a:avLst/>
                </a:prstGeom>
                <a:solidFill>
                  <a:srgbClr val="B8C2C9"/>
                </a:solidFill>
                <a:ln cap="flat" cmpd="sng" w="9525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800"/>
                    <a:buFont typeface="Calibri"/>
                    <a:buNone/>
                  </a:pPr>
                  <a:r>
                    <a:rPr b="0" i="0" lang="en-US" sz="1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              </a:t>
                  </a:r>
                  <a:endParaRPr/>
                </a:p>
              </p:txBody>
            </p:sp>
            <p:grpSp>
              <p:nvGrpSpPr>
                <p:cNvPr id="3934" name="Google Shape;3934;p20"/>
                <p:cNvGrpSpPr/>
                <p:nvPr/>
              </p:nvGrpSpPr>
              <p:grpSpPr>
                <a:xfrm>
                  <a:off x="7713663" y="2848339"/>
                  <a:ext cx="1042107" cy="425543"/>
                  <a:chOff x="7786941" y="2884917"/>
                  <a:chExt cx="897649" cy="353919"/>
                </a:xfrm>
              </p:grpSpPr>
              <p:sp>
                <p:nvSpPr>
                  <p:cNvPr id="3935" name="Google Shape;3935;p20"/>
                  <p:cNvSpPr/>
                  <p:nvPr/>
                </p:nvSpPr>
                <p:spPr>
                  <a:xfrm>
                    <a:off x="7811770" y="2884917"/>
                    <a:ext cx="849158" cy="198115"/>
                  </a:xfrm>
                  <a:custGeom>
                    <a:rect b="b" l="l" r="r" t="t"/>
                    <a:pathLst>
                      <a:path extrusionOk="0" h="1049866" w="467301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936" name="Google Shape;3936;p20"/>
                  <p:cNvSpPr/>
                  <p:nvPr/>
                </p:nvSpPr>
                <p:spPr>
                  <a:xfrm>
                    <a:off x="8367548" y="3054383"/>
                    <a:ext cx="317042" cy="170569"/>
                  </a:xfrm>
                  <a:custGeom>
                    <a:rect b="b" l="l" r="r" t="t"/>
                    <a:pathLst>
                      <a:path extrusionOk="0" h="903890" w="1744718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937" name="Google Shape;3937;p20"/>
                  <p:cNvSpPr/>
                  <p:nvPr/>
                </p:nvSpPr>
                <p:spPr>
                  <a:xfrm>
                    <a:off x="7786941" y="3054383"/>
                    <a:ext cx="311312" cy="168585"/>
                  </a:xfrm>
                  <a:custGeom>
                    <a:rect b="b" l="l" r="r" t="t"/>
                    <a:pathLst>
                      <a:path extrusionOk="0" h="893380" w="1713187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938" name="Google Shape;3938;p20"/>
                  <p:cNvSpPr/>
                  <p:nvPr/>
                </p:nvSpPr>
                <p:spPr>
                  <a:xfrm>
                    <a:off x="7895013" y="2971083"/>
                    <a:ext cx="676892" cy="267753"/>
                  </a:xfrm>
                  <a:custGeom>
                    <a:rect b="b" l="l" r="r" t="t"/>
                    <a:pathLst>
                      <a:path extrusionOk="0" h="1418896" w="3725019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rgbClr val="8DA9DB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3939" name="Google Shape;3939;p20"/>
              <p:cNvGrpSpPr/>
              <p:nvPr/>
            </p:nvGrpSpPr>
            <p:grpSpPr>
              <a:xfrm>
                <a:off x="7618622" y="3082478"/>
                <a:ext cx="576221" cy="330754"/>
                <a:chOff x="7493876" y="2774731"/>
                <a:chExt cx="1481958" cy="894622"/>
              </a:xfrm>
            </p:grpSpPr>
            <p:sp>
              <p:nvSpPr>
                <p:cNvPr id="3940" name="Google Shape;3940;p20"/>
                <p:cNvSpPr/>
                <p:nvPr/>
              </p:nvSpPr>
              <p:spPr>
                <a:xfrm>
                  <a:off x="7493876" y="3084399"/>
                  <a:ext cx="1481958" cy="584954"/>
                </a:xfrm>
                <a:custGeom>
                  <a:rect b="b" l="l" r="r" t="t"/>
                  <a:pathLst>
                    <a:path extrusionOk="0" h="3099826" w="8166683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lt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cap="flat" cmpd="sng" w="9525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800"/>
                    <a:buFont typeface="Calibri"/>
                    <a:buNone/>
                  </a:pPr>
                  <a:r>
                    <a:rPr b="0" i="0" lang="en-US" sz="1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                   </a:t>
                  </a:r>
                  <a:endParaRPr/>
                </a:p>
              </p:txBody>
            </p:sp>
            <p:sp>
              <p:nvSpPr>
                <p:cNvPr id="3941" name="Google Shape;3941;p20"/>
                <p:cNvSpPr/>
                <p:nvPr/>
              </p:nvSpPr>
              <p:spPr>
                <a:xfrm>
                  <a:off x="7494729" y="2774731"/>
                  <a:ext cx="1480163" cy="579140"/>
                </a:xfrm>
                <a:prstGeom prst="ellipse">
                  <a:avLst/>
                </a:prstGeom>
                <a:solidFill>
                  <a:srgbClr val="B8C2C9"/>
                </a:solidFill>
                <a:ln cap="flat" cmpd="sng" w="9525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800"/>
                    <a:buFont typeface="Calibri"/>
                    <a:buNone/>
                  </a:pPr>
                  <a:r>
                    <a:rPr b="0" i="0" lang="en-US" sz="1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              </a:t>
                  </a:r>
                  <a:endParaRPr/>
                </a:p>
              </p:txBody>
            </p:sp>
            <p:grpSp>
              <p:nvGrpSpPr>
                <p:cNvPr id="3942" name="Google Shape;3942;p20"/>
                <p:cNvGrpSpPr/>
                <p:nvPr/>
              </p:nvGrpSpPr>
              <p:grpSpPr>
                <a:xfrm>
                  <a:off x="7713663" y="2848339"/>
                  <a:ext cx="1042107" cy="425543"/>
                  <a:chOff x="7786941" y="2884917"/>
                  <a:chExt cx="897649" cy="353919"/>
                </a:xfrm>
              </p:grpSpPr>
              <p:sp>
                <p:nvSpPr>
                  <p:cNvPr id="3943" name="Google Shape;3943;p20"/>
                  <p:cNvSpPr/>
                  <p:nvPr/>
                </p:nvSpPr>
                <p:spPr>
                  <a:xfrm>
                    <a:off x="7811770" y="2884917"/>
                    <a:ext cx="849158" cy="198115"/>
                  </a:xfrm>
                  <a:custGeom>
                    <a:rect b="b" l="l" r="r" t="t"/>
                    <a:pathLst>
                      <a:path extrusionOk="0" h="1049866" w="467301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944" name="Google Shape;3944;p20"/>
                  <p:cNvSpPr/>
                  <p:nvPr/>
                </p:nvSpPr>
                <p:spPr>
                  <a:xfrm>
                    <a:off x="8367548" y="3054383"/>
                    <a:ext cx="317042" cy="170569"/>
                  </a:xfrm>
                  <a:custGeom>
                    <a:rect b="b" l="l" r="r" t="t"/>
                    <a:pathLst>
                      <a:path extrusionOk="0" h="903890" w="1744718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945" name="Google Shape;3945;p20"/>
                  <p:cNvSpPr/>
                  <p:nvPr/>
                </p:nvSpPr>
                <p:spPr>
                  <a:xfrm>
                    <a:off x="7786941" y="3054383"/>
                    <a:ext cx="311312" cy="168585"/>
                  </a:xfrm>
                  <a:custGeom>
                    <a:rect b="b" l="l" r="r" t="t"/>
                    <a:pathLst>
                      <a:path extrusionOk="0" h="893380" w="1713187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946" name="Google Shape;3946;p20"/>
                  <p:cNvSpPr/>
                  <p:nvPr/>
                </p:nvSpPr>
                <p:spPr>
                  <a:xfrm>
                    <a:off x="7895013" y="2971083"/>
                    <a:ext cx="676892" cy="267753"/>
                  </a:xfrm>
                  <a:custGeom>
                    <a:rect b="b" l="l" r="r" t="t"/>
                    <a:pathLst>
                      <a:path extrusionOk="0" h="1418896" w="3725019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rgbClr val="8DA9DB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</p:grpSp>
      <p:sp>
        <p:nvSpPr>
          <p:cNvPr id="3947" name="Google Shape;3947;p20"/>
          <p:cNvSpPr txBox="1"/>
          <p:nvPr>
            <p:ph idx="12" type="sldNum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Introduction: 1-</a:t>
            </a: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2" name="Shape 3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53" name="Google Shape;3953;p21"/>
          <p:cNvGrpSpPr/>
          <p:nvPr/>
        </p:nvGrpSpPr>
        <p:grpSpPr>
          <a:xfrm>
            <a:off x="6745014" y="2947413"/>
            <a:ext cx="2178050" cy="1147763"/>
            <a:chOff x="6634372" y="2940623"/>
            <a:chExt cx="2178050" cy="1147763"/>
          </a:xfrm>
        </p:grpSpPr>
        <p:sp>
          <p:nvSpPr>
            <p:cNvPr id="3954" name="Google Shape;3954;p21"/>
            <p:cNvSpPr/>
            <p:nvPr/>
          </p:nvSpPr>
          <p:spPr>
            <a:xfrm>
              <a:off x="6634372" y="2940623"/>
              <a:ext cx="2178050" cy="1147763"/>
            </a:xfrm>
            <a:custGeom>
              <a:rect b="b" l="l" r="r" t="t"/>
              <a:pathLst>
                <a:path extrusionOk="0" h="459" w="765">
                  <a:moveTo>
                    <a:pt x="424" y="10"/>
                  </a:moveTo>
                  <a:cubicBezTo>
                    <a:pt x="362" y="16"/>
                    <a:pt x="343" y="55"/>
                    <a:pt x="288" y="70"/>
                  </a:cubicBezTo>
                  <a:cubicBezTo>
                    <a:pt x="233" y="85"/>
                    <a:pt x="142" y="56"/>
                    <a:pt x="96" y="100"/>
                  </a:cubicBezTo>
                  <a:cubicBezTo>
                    <a:pt x="50" y="144"/>
                    <a:pt x="0" y="279"/>
                    <a:pt x="14" y="336"/>
                  </a:cubicBezTo>
                  <a:cubicBezTo>
                    <a:pt x="28" y="393"/>
                    <a:pt x="125" y="429"/>
                    <a:pt x="180" y="444"/>
                  </a:cubicBezTo>
                  <a:cubicBezTo>
                    <a:pt x="235" y="459"/>
                    <a:pt x="279" y="426"/>
                    <a:pt x="346" y="426"/>
                  </a:cubicBezTo>
                  <a:cubicBezTo>
                    <a:pt x="413" y="426"/>
                    <a:pt x="525" y="443"/>
                    <a:pt x="584" y="444"/>
                  </a:cubicBezTo>
                  <a:cubicBezTo>
                    <a:pt x="643" y="445"/>
                    <a:pt x="670" y="446"/>
                    <a:pt x="698" y="434"/>
                  </a:cubicBezTo>
                  <a:cubicBezTo>
                    <a:pt x="726" y="422"/>
                    <a:pt x="743" y="418"/>
                    <a:pt x="752" y="372"/>
                  </a:cubicBezTo>
                  <a:cubicBezTo>
                    <a:pt x="761" y="326"/>
                    <a:pt x="765" y="214"/>
                    <a:pt x="750" y="158"/>
                  </a:cubicBezTo>
                  <a:cubicBezTo>
                    <a:pt x="735" y="102"/>
                    <a:pt x="716" y="58"/>
                    <a:pt x="662" y="34"/>
                  </a:cubicBezTo>
                  <a:cubicBezTo>
                    <a:pt x="608" y="10"/>
                    <a:pt x="505" y="0"/>
                    <a:pt x="424" y="10"/>
                  </a:cubicBezTo>
                  <a:close/>
                </a:path>
              </a:pathLst>
            </a:custGeom>
            <a:gradFill>
              <a:gsLst>
                <a:gs pos="0">
                  <a:srgbClr val="9CDFF9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3955" name="Google Shape;3955;p21"/>
            <p:cNvCxnSpPr/>
            <p:nvPr/>
          </p:nvCxnSpPr>
          <p:spPr>
            <a:xfrm flipH="1" rot="10800000">
              <a:off x="7464635" y="3294636"/>
              <a:ext cx="168275" cy="12065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956" name="Google Shape;3956;p21"/>
            <p:cNvCxnSpPr/>
            <p:nvPr/>
          </p:nvCxnSpPr>
          <p:spPr>
            <a:xfrm>
              <a:off x="7231272" y="3534348"/>
              <a:ext cx="0" cy="1143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957" name="Google Shape;3957;p21"/>
            <p:cNvCxnSpPr/>
            <p:nvPr/>
          </p:nvCxnSpPr>
          <p:spPr>
            <a:xfrm flipH="1" rot="10800000">
              <a:off x="7464635" y="3391473"/>
              <a:ext cx="358775" cy="40005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958" name="Google Shape;3958;p21"/>
            <p:cNvCxnSpPr/>
            <p:nvPr/>
          </p:nvCxnSpPr>
          <p:spPr>
            <a:xfrm>
              <a:off x="7961522" y="3389886"/>
              <a:ext cx="0" cy="271463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959" name="Google Shape;3959;p21"/>
            <p:cNvCxnSpPr/>
            <p:nvPr/>
          </p:nvCxnSpPr>
          <p:spPr>
            <a:xfrm>
              <a:off x="7490035" y="3813748"/>
              <a:ext cx="257175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960" name="Google Shape;3960;p21"/>
            <p:cNvCxnSpPr/>
            <p:nvPr/>
          </p:nvCxnSpPr>
          <p:spPr>
            <a:xfrm>
              <a:off x="8245685" y="3801048"/>
              <a:ext cx="2413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961" name="Google Shape;3961;p21"/>
            <p:cNvCxnSpPr/>
            <p:nvPr/>
          </p:nvCxnSpPr>
          <p:spPr>
            <a:xfrm>
              <a:off x="8510797" y="3797873"/>
              <a:ext cx="242888" cy="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sp>
          <p:nvSpPr>
            <p:cNvPr id="3962" name="Google Shape;3962;p21"/>
            <p:cNvSpPr txBox="1"/>
            <p:nvPr/>
          </p:nvSpPr>
          <p:spPr>
            <a:xfrm>
              <a:off x="8207585" y="3191448"/>
              <a:ext cx="552450" cy="36671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ISP</a:t>
              </a:r>
              <a:endParaRPr/>
            </a:p>
          </p:txBody>
        </p:sp>
        <p:grpSp>
          <p:nvGrpSpPr>
            <p:cNvPr id="3963" name="Google Shape;3963;p21"/>
            <p:cNvGrpSpPr/>
            <p:nvPr/>
          </p:nvGrpSpPr>
          <p:grpSpPr>
            <a:xfrm>
              <a:off x="6972551" y="3193191"/>
              <a:ext cx="576221" cy="330754"/>
              <a:chOff x="7493876" y="2774731"/>
              <a:chExt cx="1481958" cy="894622"/>
            </a:xfrm>
          </p:grpSpPr>
          <p:sp>
            <p:nvSpPr>
              <p:cNvPr id="3964" name="Google Shape;3964;p21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rect b="b" l="l" r="r" t="t"/>
                <a:pathLst>
                  <a:path extrusionOk="0" h="3099826" w="8166683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r>
                  <a:rPr b="0" i="0" lang="en-US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/>
              </a:p>
            </p:txBody>
          </p:sp>
          <p:sp>
            <p:nvSpPr>
              <p:cNvPr id="3965" name="Google Shape;3965;p21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r>
                  <a:rPr b="0" i="0" lang="en-US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/>
              </a:p>
            </p:txBody>
          </p:sp>
          <p:grpSp>
            <p:nvGrpSpPr>
              <p:cNvPr id="3966" name="Google Shape;3966;p21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3967" name="Google Shape;3967;p21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rect b="b" l="l" r="r" t="t"/>
                  <a:pathLst>
                    <a:path extrusionOk="0" h="1049866" w="467301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68" name="Google Shape;3968;p21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rect b="b" l="l" r="r" t="t"/>
                  <a:pathLst>
                    <a:path extrusionOk="0" h="903890" w="1744718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69" name="Google Shape;3969;p21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rect b="b" l="l" r="r" t="t"/>
                  <a:pathLst>
                    <a:path extrusionOk="0" h="893380" w="1713187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70" name="Google Shape;3970;p21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rect b="b" l="l" r="r" t="t"/>
                  <a:pathLst>
                    <a:path extrusionOk="0" h="1418896" w="3725019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3971" name="Google Shape;3971;p21"/>
            <p:cNvGrpSpPr/>
            <p:nvPr/>
          </p:nvGrpSpPr>
          <p:grpSpPr>
            <a:xfrm>
              <a:off x="6955883" y="3598924"/>
              <a:ext cx="576221" cy="330754"/>
              <a:chOff x="7493876" y="2774731"/>
              <a:chExt cx="1481958" cy="894622"/>
            </a:xfrm>
          </p:grpSpPr>
          <p:sp>
            <p:nvSpPr>
              <p:cNvPr id="3972" name="Google Shape;3972;p21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rect b="b" l="l" r="r" t="t"/>
                <a:pathLst>
                  <a:path extrusionOk="0" h="3099826" w="8166683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r>
                  <a:rPr b="0" i="0" lang="en-US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/>
              </a:p>
            </p:txBody>
          </p:sp>
          <p:sp>
            <p:nvSpPr>
              <p:cNvPr id="3973" name="Google Shape;3973;p21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r>
                  <a:rPr b="0" i="0" lang="en-US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/>
              </a:p>
            </p:txBody>
          </p:sp>
          <p:grpSp>
            <p:nvGrpSpPr>
              <p:cNvPr id="3974" name="Google Shape;3974;p21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3975" name="Google Shape;3975;p21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rect b="b" l="l" r="r" t="t"/>
                  <a:pathLst>
                    <a:path extrusionOk="0" h="1049866" w="467301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76" name="Google Shape;3976;p21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rect b="b" l="l" r="r" t="t"/>
                  <a:pathLst>
                    <a:path extrusionOk="0" h="903890" w="1744718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77" name="Google Shape;3977;p21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rect b="b" l="l" r="r" t="t"/>
                  <a:pathLst>
                    <a:path extrusionOk="0" h="893380" w="1713187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78" name="Google Shape;3978;p21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rect b="b" l="l" r="r" t="t"/>
                  <a:pathLst>
                    <a:path extrusionOk="0" h="1418896" w="3725019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3979" name="Google Shape;3979;p21"/>
            <p:cNvGrpSpPr/>
            <p:nvPr/>
          </p:nvGrpSpPr>
          <p:grpSpPr>
            <a:xfrm>
              <a:off x="7720114" y="3593282"/>
              <a:ext cx="576221" cy="330754"/>
              <a:chOff x="7493876" y="2774731"/>
              <a:chExt cx="1481958" cy="894622"/>
            </a:xfrm>
          </p:grpSpPr>
          <p:sp>
            <p:nvSpPr>
              <p:cNvPr id="3980" name="Google Shape;3980;p21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rect b="b" l="l" r="r" t="t"/>
                <a:pathLst>
                  <a:path extrusionOk="0" h="3099826" w="8166683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r>
                  <a:rPr b="0" i="0" lang="en-US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/>
              </a:p>
            </p:txBody>
          </p:sp>
          <p:sp>
            <p:nvSpPr>
              <p:cNvPr id="3981" name="Google Shape;3981;p21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r>
                  <a:rPr b="0" i="0" lang="en-US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/>
              </a:p>
            </p:txBody>
          </p:sp>
          <p:grpSp>
            <p:nvGrpSpPr>
              <p:cNvPr id="3982" name="Google Shape;3982;p21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3983" name="Google Shape;3983;p21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rect b="b" l="l" r="r" t="t"/>
                  <a:pathLst>
                    <a:path extrusionOk="0" h="1049866" w="467301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84" name="Google Shape;3984;p21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rect b="b" l="l" r="r" t="t"/>
                  <a:pathLst>
                    <a:path extrusionOk="0" h="903890" w="1744718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85" name="Google Shape;3985;p21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rect b="b" l="l" r="r" t="t"/>
                  <a:pathLst>
                    <a:path extrusionOk="0" h="893380" w="1713187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86" name="Google Shape;3986;p21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rect b="b" l="l" r="r" t="t"/>
                  <a:pathLst>
                    <a:path extrusionOk="0" h="1418896" w="3725019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3987" name="Google Shape;3987;p21"/>
            <p:cNvGrpSpPr/>
            <p:nvPr/>
          </p:nvGrpSpPr>
          <p:grpSpPr>
            <a:xfrm>
              <a:off x="7618622" y="3082478"/>
              <a:ext cx="576221" cy="330754"/>
              <a:chOff x="7493876" y="2774731"/>
              <a:chExt cx="1481958" cy="894622"/>
            </a:xfrm>
          </p:grpSpPr>
          <p:sp>
            <p:nvSpPr>
              <p:cNvPr id="3988" name="Google Shape;3988;p21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rect b="b" l="l" r="r" t="t"/>
                <a:pathLst>
                  <a:path extrusionOk="0" h="3099826" w="8166683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r>
                  <a:rPr b="0" i="0" lang="en-US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/>
              </a:p>
            </p:txBody>
          </p:sp>
          <p:sp>
            <p:nvSpPr>
              <p:cNvPr id="3989" name="Google Shape;3989;p21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r>
                  <a:rPr b="0" i="0" lang="en-US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/>
              </a:p>
            </p:txBody>
          </p:sp>
          <p:grpSp>
            <p:nvGrpSpPr>
              <p:cNvPr id="3990" name="Google Shape;3990;p21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3991" name="Google Shape;3991;p21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rect b="b" l="l" r="r" t="t"/>
                  <a:pathLst>
                    <a:path extrusionOk="0" h="1049866" w="467301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92" name="Google Shape;3992;p21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rect b="b" l="l" r="r" t="t"/>
                  <a:pathLst>
                    <a:path extrusionOk="0" h="903890" w="1744718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93" name="Google Shape;3993;p21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rect b="b" l="l" r="r" t="t"/>
                  <a:pathLst>
                    <a:path extrusionOk="0" h="893380" w="1713187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94" name="Google Shape;3994;p21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rect b="b" l="l" r="r" t="t"/>
                  <a:pathLst>
                    <a:path extrusionOk="0" h="1418896" w="3725019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  <p:sp>
        <p:nvSpPr>
          <p:cNvPr id="3995" name="Google Shape;3995;p21"/>
          <p:cNvSpPr txBox="1"/>
          <p:nvPr>
            <p:ph type="title"/>
          </p:nvPr>
        </p:nvSpPr>
        <p:spPr>
          <a:xfrm>
            <a:off x="419100" y="273146"/>
            <a:ext cx="11430000" cy="8946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4800"/>
              <a:buFont typeface="Calibri"/>
              <a:buNone/>
            </a:pPr>
            <a:r>
              <a:rPr b="0" lang="en-US" sz="4800"/>
              <a:t>Access networks: digital subscriber line (DSL)</a:t>
            </a:r>
            <a:endParaRPr b="0" sz="4800"/>
          </a:p>
        </p:txBody>
      </p:sp>
      <p:sp>
        <p:nvSpPr>
          <p:cNvPr id="3996" name="Google Shape;3996;p21"/>
          <p:cNvSpPr/>
          <p:nvPr/>
        </p:nvSpPr>
        <p:spPr>
          <a:xfrm>
            <a:off x="5902873" y="1444625"/>
            <a:ext cx="2216150" cy="1477963"/>
          </a:xfrm>
          <a:custGeom>
            <a:rect b="b" l="l" r="r" t="t"/>
            <a:pathLst>
              <a:path extrusionOk="0" h="931" w="1396">
                <a:moveTo>
                  <a:pt x="873" y="18"/>
                </a:moveTo>
                <a:cubicBezTo>
                  <a:pt x="787" y="32"/>
                  <a:pt x="625" y="55"/>
                  <a:pt x="526" y="89"/>
                </a:cubicBezTo>
                <a:cubicBezTo>
                  <a:pt x="426" y="122"/>
                  <a:pt x="346" y="184"/>
                  <a:pt x="278" y="216"/>
                </a:cubicBezTo>
                <a:cubicBezTo>
                  <a:pt x="210" y="248"/>
                  <a:pt x="159" y="236"/>
                  <a:pt x="118" y="283"/>
                </a:cubicBezTo>
                <a:cubicBezTo>
                  <a:pt x="77" y="330"/>
                  <a:pt x="46" y="416"/>
                  <a:pt x="30" y="497"/>
                </a:cubicBezTo>
                <a:cubicBezTo>
                  <a:pt x="14" y="578"/>
                  <a:pt x="0" y="714"/>
                  <a:pt x="24" y="768"/>
                </a:cubicBezTo>
                <a:cubicBezTo>
                  <a:pt x="49" y="821"/>
                  <a:pt x="112" y="796"/>
                  <a:pt x="178" y="818"/>
                </a:cubicBezTo>
                <a:cubicBezTo>
                  <a:pt x="244" y="840"/>
                  <a:pt x="318" y="886"/>
                  <a:pt x="421" y="902"/>
                </a:cubicBezTo>
                <a:cubicBezTo>
                  <a:pt x="524" y="918"/>
                  <a:pt x="681" y="916"/>
                  <a:pt x="793" y="916"/>
                </a:cubicBezTo>
                <a:cubicBezTo>
                  <a:pt x="905" y="916"/>
                  <a:pt x="1004" y="931"/>
                  <a:pt x="1095" y="902"/>
                </a:cubicBezTo>
                <a:cubicBezTo>
                  <a:pt x="1186" y="873"/>
                  <a:pt x="1291" y="813"/>
                  <a:pt x="1337" y="744"/>
                </a:cubicBezTo>
                <a:cubicBezTo>
                  <a:pt x="1383" y="675"/>
                  <a:pt x="1365" y="580"/>
                  <a:pt x="1372" y="487"/>
                </a:cubicBezTo>
                <a:cubicBezTo>
                  <a:pt x="1378" y="393"/>
                  <a:pt x="1396" y="256"/>
                  <a:pt x="1377" y="179"/>
                </a:cubicBezTo>
                <a:cubicBezTo>
                  <a:pt x="1358" y="102"/>
                  <a:pt x="1314" y="57"/>
                  <a:pt x="1259" y="28"/>
                </a:cubicBezTo>
                <a:cubicBezTo>
                  <a:pt x="1203" y="0"/>
                  <a:pt x="1110" y="7"/>
                  <a:pt x="1046" y="5"/>
                </a:cubicBezTo>
                <a:cubicBezTo>
                  <a:pt x="981" y="3"/>
                  <a:pt x="959" y="5"/>
                  <a:pt x="873" y="18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97" name="Google Shape;3997;p21"/>
          <p:cNvSpPr/>
          <p:nvPr/>
        </p:nvSpPr>
        <p:spPr>
          <a:xfrm>
            <a:off x="6902998" y="2151063"/>
            <a:ext cx="193675" cy="193675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998" name="Google Shape;3998;p21"/>
          <p:cNvSpPr/>
          <p:nvPr/>
        </p:nvSpPr>
        <p:spPr>
          <a:xfrm>
            <a:off x="7283998" y="1779588"/>
            <a:ext cx="193675" cy="193675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3999" name="Google Shape;3999;p21"/>
          <p:cNvCxnSpPr/>
          <p:nvPr/>
        </p:nvCxnSpPr>
        <p:spPr>
          <a:xfrm flipH="1" rot="10800000">
            <a:off x="6990311" y="1920875"/>
            <a:ext cx="317500" cy="33655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00" name="Google Shape;4000;p21"/>
          <p:cNvCxnSpPr/>
          <p:nvPr/>
        </p:nvCxnSpPr>
        <p:spPr>
          <a:xfrm>
            <a:off x="7384011" y="1897063"/>
            <a:ext cx="400050" cy="59055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4001" name="Google Shape;4001;p21"/>
          <p:cNvSpPr/>
          <p:nvPr/>
        </p:nvSpPr>
        <p:spPr>
          <a:xfrm>
            <a:off x="6182273" y="1900238"/>
            <a:ext cx="955675" cy="700087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ashDot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002" name="Google Shape;4002;p21"/>
          <p:cNvSpPr txBox="1"/>
          <p:nvPr/>
        </p:nvSpPr>
        <p:spPr>
          <a:xfrm>
            <a:off x="5637761" y="1419225"/>
            <a:ext cx="1925637" cy="287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central office</a:t>
            </a:r>
            <a:endParaRPr/>
          </a:p>
        </p:txBody>
      </p:sp>
      <p:cxnSp>
        <p:nvCxnSpPr>
          <p:cNvPr id="4003" name="Google Shape;4003;p21"/>
          <p:cNvCxnSpPr/>
          <p:nvPr/>
        </p:nvCxnSpPr>
        <p:spPr>
          <a:xfrm>
            <a:off x="4288386" y="2306638"/>
            <a:ext cx="1938337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04" name="Google Shape;4004;p21"/>
          <p:cNvSpPr txBox="1"/>
          <p:nvPr/>
        </p:nvSpPr>
        <p:spPr>
          <a:xfrm>
            <a:off x="7539586" y="1473200"/>
            <a:ext cx="1074737" cy="5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telephone</a:t>
            </a:r>
            <a:endParaRPr/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network</a:t>
            </a:r>
            <a:endParaRPr/>
          </a:p>
        </p:txBody>
      </p:sp>
      <p:grpSp>
        <p:nvGrpSpPr>
          <p:cNvPr id="4005" name="Google Shape;4005;p21"/>
          <p:cNvGrpSpPr/>
          <p:nvPr/>
        </p:nvGrpSpPr>
        <p:grpSpPr>
          <a:xfrm>
            <a:off x="6239423" y="2017713"/>
            <a:ext cx="368300" cy="519112"/>
            <a:chOff x="1852" y="2562"/>
            <a:chExt cx="355" cy="471"/>
          </a:xfrm>
        </p:grpSpPr>
        <p:sp>
          <p:nvSpPr>
            <p:cNvPr id="4006" name="Google Shape;4006;p21"/>
            <p:cNvSpPr/>
            <p:nvPr/>
          </p:nvSpPr>
          <p:spPr>
            <a:xfrm>
              <a:off x="1852" y="2621"/>
              <a:ext cx="318" cy="412"/>
            </a:xfrm>
            <a:custGeom>
              <a:rect b="b" l="l" r="r" t="t"/>
              <a:pathLst>
                <a:path extrusionOk="0" h="412" w="318">
                  <a:moveTo>
                    <a:pt x="0" y="412"/>
                  </a:moveTo>
                  <a:lnTo>
                    <a:pt x="3" y="1"/>
                  </a:lnTo>
                  <a:lnTo>
                    <a:pt x="74" y="0"/>
                  </a:lnTo>
                  <a:lnTo>
                    <a:pt x="254" y="111"/>
                  </a:lnTo>
                  <a:lnTo>
                    <a:pt x="318" y="115"/>
                  </a:lnTo>
                  <a:lnTo>
                    <a:pt x="318" y="308"/>
                  </a:lnTo>
                  <a:lnTo>
                    <a:pt x="246" y="308"/>
                  </a:lnTo>
                  <a:lnTo>
                    <a:pt x="74" y="412"/>
                  </a:lnTo>
                  <a:lnTo>
                    <a:pt x="0" y="412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accent1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07" name="Google Shape;4007;p21"/>
            <p:cNvSpPr/>
            <p:nvPr/>
          </p:nvSpPr>
          <p:spPr>
            <a:xfrm>
              <a:off x="1854" y="2562"/>
              <a:ext cx="353" cy="369"/>
            </a:xfrm>
            <a:custGeom>
              <a:rect b="b" l="l" r="r" t="t"/>
              <a:pathLst>
                <a:path extrusionOk="0" h="369" w="353">
                  <a:moveTo>
                    <a:pt x="0" y="59"/>
                  </a:moveTo>
                  <a:lnTo>
                    <a:pt x="32" y="0"/>
                  </a:lnTo>
                  <a:lnTo>
                    <a:pt x="105" y="0"/>
                  </a:lnTo>
                  <a:lnTo>
                    <a:pt x="276" y="113"/>
                  </a:lnTo>
                  <a:lnTo>
                    <a:pt x="353" y="113"/>
                  </a:lnTo>
                  <a:lnTo>
                    <a:pt x="353" y="315"/>
                  </a:lnTo>
                  <a:lnTo>
                    <a:pt x="318" y="369"/>
                  </a:lnTo>
                  <a:lnTo>
                    <a:pt x="315" y="173"/>
                  </a:lnTo>
                  <a:lnTo>
                    <a:pt x="254" y="173"/>
                  </a:lnTo>
                  <a:lnTo>
                    <a:pt x="75" y="60"/>
                  </a:lnTo>
                  <a:lnTo>
                    <a:pt x="0" y="59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4008" name="Google Shape;4008;p21"/>
            <p:cNvCxnSpPr/>
            <p:nvPr/>
          </p:nvCxnSpPr>
          <p:spPr>
            <a:xfrm flipH="1">
              <a:off x="2167" y="2674"/>
              <a:ext cx="34" cy="62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009" name="Google Shape;4009;p21"/>
            <p:cNvCxnSpPr/>
            <p:nvPr/>
          </p:nvCxnSpPr>
          <p:spPr>
            <a:xfrm>
              <a:off x="1880" y="2830"/>
              <a:ext cx="26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4010" name="Google Shape;4010;p21"/>
            <p:cNvSpPr/>
            <p:nvPr/>
          </p:nvSpPr>
          <p:spPr>
            <a:xfrm>
              <a:off x="1874" y="2670"/>
              <a:ext cx="264" cy="105"/>
            </a:xfrm>
            <a:custGeom>
              <a:rect b="b" l="l" r="r" t="t"/>
              <a:pathLst>
                <a:path extrusionOk="0" h="105" w="264">
                  <a:moveTo>
                    <a:pt x="0" y="0"/>
                  </a:moveTo>
                  <a:lnTo>
                    <a:pt x="52" y="0"/>
                  </a:lnTo>
                  <a:lnTo>
                    <a:pt x="207" y="105"/>
                  </a:lnTo>
                  <a:lnTo>
                    <a:pt x="264" y="105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11" name="Google Shape;4011;p21"/>
            <p:cNvSpPr/>
            <p:nvPr/>
          </p:nvSpPr>
          <p:spPr>
            <a:xfrm flipH="1" rot="10800000">
              <a:off x="1874" y="2884"/>
              <a:ext cx="264" cy="105"/>
            </a:xfrm>
            <a:custGeom>
              <a:rect b="b" l="l" r="r" t="t"/>
              <a:pathLst>
                <a:path extrusionOk="0" h="105" w="264">
                  <a:moveTo>
                    <a:pt x="0" y="0"/>
                  </a:moveTo>
                  <a:lnTo>
                    <a:pt x="52" y="0"/>
                  </a:lnTo>
                  <a:lnTo>
                    <a:pt x="207" y="105"/>
                  </a:lnTo>
                  <a:lnTo>
                    <a:pt x="264" y="105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012" name="Google Shape;4012;p21"/>
          <p:cNvSpPr txBox="1"/>
          <p:nvPr/>
        </p:nvSpPr>
        <p:spPr>
          <a:xfrm>
            <a:off x="5918748" y="2562225"/>
            <a:ext cx="950913" cy="336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DSLAM</a:t>
            </a:r>
            <a:endParaRPr/>
          </a:p>
        </p:txBody>
      </p:sp>
      <p:grpSp>
        <p:nvGrpSpPr>
          <p:cNvPr id="4013" name="Google Shape;4013;p21"/>
          <p:cNvGrpSpPr/>
          <p:nvPr/>
        </p:nvGrpSpPr>
        <p:grpSpPr>
          <a:xfrm>
            <a:off x="4980536" y="1304925"/>
            <a:ext cx="796925" cy="658813"/>
            <a:chOff x="1671" y="1861"/>
            <a:chExt cx="502" cy="415"/>
          </a:xfrm>
        </p:grpSpPr>
        <p:sp>
          <p:nvSpPr>
            <p:cNvPr id="4014" name="Google Shape;4014;p21"/>
            <p:cNvSpPr/>
            <p:nvPr/>
          </p:nvSpPr>
          <p:spPr>
            <a:xfrm>
              <a:off x="1742" y="1966"/>
              <a:ext cx="360" cy="310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5" name="Google Shape;4015;p21"/>
            <p:cNvSpPr/>
            <p:nvPr/>
          </p:nvSpPr>
          <p:spPr>
            <a:xfrm>
              <a:off x="1671" y="1861"/>
              <a:ext cx="502" cy="129"/>
            </a:xfrm>
            <a:prstGeom prst="triangle">
              <a:avLst>
                <a:gd fmla="val 50000" name="adj"/>
              </a:avLst>
            </a:prstGeom>
            <a:solidFill>
              <a:srgbClr val="DDDDD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016" name="Google Shape;4016;p21"/>
          <p:cNvSpPr/>
          <p:nvPr/>
        </p:nvSpPr>
        <p:spPr>
          <a:xfrm>
            <a:off x="5583786" y="1893888"/>
            <a:ext cx="674687" cy="239712"/>
          </a:xfrm>
          <a:custGeom>
            <a:rect b="b" l="l" r="r" t="t"/>
            <a:pathLst>
              <a:path extrusionOk="0" h="151" w="425">
                <a:moveTo>
                  <a:pt x="0" y="0"/>
                </a:moveTo>
                <a:lnTo>
                  <a:pt x="0" y="151"/>
                </a:lnTo>
                <a:lnTo>
                  <a:pt x="425" y="151"/>
                </a:lnTo>
              </a:path>
            </a:pathLst>
          </a:cu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017" name="Google Shape;4017;p21"/>
          <p:cNvCxnSpPr/>
          <p:nvPr/>
        </p:nvCxnSpPr>
        <p:spPr>
          <a:xfrm>
            <a:off x="6612486" y="2259013"/>
            <a:ext cx="377825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18" name="Google Shape;4018;p21"/>
          <p:cNvSpPr/>
          <p:nvPr/>
        </p:nvSpPr>
        <p:spPr>
          <a:xfrm>
            <a:off x="6612486" y="2327275"/>
            <a:ext cx="463550" cy="1009650"/>
          </a:xfrm>
          <a:custGeom>
            <a:rect b="b" l="l" r="r" t="t"/>
            <a:pathLst>
              <a:path extrusionOk="0" h="636" w="292">
                <a:moveTo>
                  <a:pt x="0" y="0"/>
                </a:moveTo>
                <a:lnTo>
                  <a:pt x="130" y="0"/>
                </a:lnTo>
                <a:lnTo>
                  <a:pt x="130" y="636"/>
                </a:lnTo>
                <a:lnTo>
                  <a:pt x="292" y="636"/>
                </a:lnTo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019" name="Google Shape;4019;p21"/>
          <p:cNvGrpSpPr/>
          <p:nvPr/>
        </p:nvGrpSpPr>
        <p:grpSpPr>
          <a:xfrm>
            <a:off x="2375448" y="2384425"/>
            <a:ext cx="3117850" cy="1611313"/>
            <a:chOff x="490" y="1538"/>
            <a:chExt cx="1964" cy="1015"/>
          </a:xfrm>
        </p:grpSpPr>
        <p:sp>
          <p:nvSpPr>
            <p:cNvPr id="4020" name="Google Shape;4020;p21"/>
            <p:cNvSpPr txBox="1"/>
            <p:nvPr/>
          </p:nvSpPr>
          <p:spPr>
            <a:xfrm>
              <a:off x="490" y="2102"/>
              <a:ext cx="1809" cy="45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r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1" lang="en-US" sz="1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voice, data transmitted</a:t>
              </a:r>
              <a:endParaRPr/>
            </a:p>
            <a:p>
              <a:pPr indent="0" lvl="0" marL="0" marR="0" rtl="0" algn="r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1" lang="en-US" sz="1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at different frequencies over</a:t>
              </a:r>
              <a:endParaRPr/>
            </a:p>
            <a:p>
              <a:pPr indent="0" lvl="0" marL="0" marR="0" rtl="0" algn="r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C0000"/>
                </a:buClr>
                <a:buSzPts val="1600"/>
                <a:buFont typeface="Arial"/>
                <a:buNone/>
              </a:pPr>
              <a:r>
                <a:rPr b="0" i="1" lang="en-US" sz="1600" u="none" cap="none" strike="noStrike">
                  <a:solidFill>
                    <a:srgbClr val="CC0000"/>
                  </a:solidFill>
                  <a:latin typeface="Arial"/>
                  <a:ea typeface="Arial"/>
                  <a:cs typeface="Arial"/>
                  <a:sym typeface="Arial"/>
                </a:rPr>
                <a:t>dedicated </a:t>
              </a:r>
              <a:r>
                <a:rPr b="0" i="1" lang="en-US" sz="1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line to central office</a:t>
              </a:r>
              <a:endParaRPr/>
            </a:p>
          </p:txBody>
        </p:sp>
        <p:cxnSp>
          <p:nvCxnSpPr>
            <p:cNvPr id="4021" name="Google Shape;4021;p21"/>
            <p:cNvCxnSpPr/>
            <p:nvPr/>
          </p:nvCxnSpPr>
          <p:spPr>
            <a:xfrm flipH="1" rot="10800000">
              <a:off x="2093" y="1538"/>
              <a:ext cx="361" cy="584"/>
            </a:xfrm>
            <a:prstGeom prst="straightConnector1">
              <a:avLst/>
            </a:prstGeom>
            <a:noFill/>
            <a:ln cap="flat" cmpd="sng" w="9525">
              <a:solidFill>
                <a:srgbClr val="CC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4022" name="Google Shape;4022;p21"/>
          <p:cNvSpPr/>
          <p:nvPr/>
        </p:nvSpPr>
        <p:spPr>
          <a:xfrm>
            <a:off x="1010672" y="4004660"/>
            <a:ext cx="10515599" cy="25853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7D31"/>
              </a:buClr>
              <a:buSzPts val="204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219075" lvl="1" marL="738188" marR="0" rtl="0" algn="l">
              <a:lnSpc>
                <a:spcPct val="95000"/>
              </a:lnSpc>
              <a:spcBef>
                <a:spcPts val="48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Noto Sans Symbols"/>
              <a:buChar char="▪"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use </a:t>
            </a:r>
            <a:r>
              <a:rPr b="0" i="1" lang="en-US" sz="2400" u="none" cap="none" strike="noStrike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existing</a:t>
            </a: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telephone line to central office DSLAM</a:t>
            </a:r>
            <a:endParaRPr/>
          </a:p>
          <a:p>
            <a:pPr indent="-233362" lvl="2" marL="1147763" marR="0" rtl="0" algn="l">
              <a:lnSpc>
                <a:spcPct val="95000"/>
              </a:lnSpc>
              <a:spcBef>
                <a:spcPts val="48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data over DSL phone line goes to Internet</a:t>
            </a:r>
            <a:endParaRPr/>
          </a:p>
          <a:p>
            <a:pPr indent="-233362" lvl="2" marL="1147763" marR="0" rtl="0" algn="l">
              <a:lnSpc>
                <a:spcPct val="95000"/>
              </a:lnSpc>
              <a:spcBef>
                <a:spcPts val="48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voice over DSL phone line goes to telephone net</a:t>
            </a:r>
            <a:endParaRPr/>
          </a:p>
          <a:p>
            <a:pPr indent="-219075" lvl="1" marL="738188" marR="0" rtl="0" algn="l">
              <a:lnSpc>
                <a:spcPct val="95000"/>
              </a:lnSpc>
              <a:spcBef>
                <a:spcPts val="48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Noto Sans Symbols"/>
              <a:buChar char="▪"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24-52 Mbps dedicated downstream transmission rate </a:t>
            </a:r>
            <a:endParaRPr/>
          </a:p>
          <a:p>
            <a:pPr indent="-219075" lvl="1" marL="738188" marR="0" rtl="0" algn="l">
              <a:lnSpc>
                <a:spcPct val="95000"/>
              </a:lnSpc>
              <a:spcBef>
                <a:spcPts val="48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Noto Sans Symbols"/>
              <a:buChar char="▪"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3.5-16 Mbps dedicated upstream transmission rate</a:t>
            </a:r>
            <a:endParaRPr/>
          </a:p>
        </p:txBody>
      </p:sp>
      <p:sp>
        <p:nvSpPr>
          <p:cNvPr id="4023" name="Google Shape;4023;p21"/>
          <p:cNvSpPr/>
          <p:nvPr/>
        </p:nvSpPr>
        <p:spPr>
          <a:xfrm>
            <a:off x="2835823" y="1757363"/>
            <a:ext cx="1978025" cy="1395412"/>
          </a:xfrm>
          <a:prstGeom prst="rect">
            <a:avLst/>
          </a:prstGeom>
          <a:solidFill>
            <a:srgbClr val="DDDDD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24" name="Google Shape;4024;p21"/>
          <p:cNvCxnSpPr/>
          <p:nvPr/>
        </p:nvCxnSpPr>
        <p:spPr>
          <a:xfrm flipH="1" rot="10800000">
            <a:off x="3321598" y="2308225"/>
            <a:ext cx="365125" cy="1588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25" name="Google Shape;4025;p21"/>
          <p:cNvSpPr txBox="1"/>
          <p:nvPr/>
        </p:nvSpPr>
        <p:spPr>
          <a:xfrm>
            <a:off x="3583536" y="2414588"/>
            <a:ext cx="774700" cy="4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DSL</a:t>
            </a:r>
            <a:endParaRPr/>
          </a:p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modem</a:t>
            </a:r>
            <a:endParaRPr/>
          </a:p>
        </p:txBody>
      </p:sp>
      <p:sp>
        <p:nvSpPr>
          <p:cNvPr id="4026" name="Google Shape;4026;p21"/>
          <p:cNvSpPr txBox="1"/>
          <p:nvPr/>
        </p:nvSpPr>
        <p:spPr>
          <a:xfrm>
            <a:off x="4261398" y="2438400"/>
            <a:ext cx="706438" cy="261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splitter</a:t>
            </a:r>
            <a:endParaRPr/>
          </a:p>
        </p:txBody>
      </p:sp>
      <p:grpSp>
        <p:nvGrpSpPr>
          <p:cNvPr id="4027" name="Google Shape;4027;p21"/>
          <p:cNvGrpSpPr/>
          <p:nvPr/>
        </p:nvGrpSpPr>
        <p:grpSpPr>
          <a:xfrm>
            <a:off x="3677198" y="2195513"/>
            <a:ext cx="614363" cy="220662"/>
            <a:chOff x="322" y="890"/>
            <a:chExt cx="872" cy="339"/>
          </a:xfrm>
        </p:grpSpPr>
        <p:sp>
          <p:nvSpPr>
            <p:cNvPr id="4028" name="Google Shape;4028;p21"/>
            <p:cNvSpPr/>
            <p:nvPr/>
          </p:nvSpPr>
          <p:spPr>
            <a:xfrm>
              <a:off x="322" y="1005"/>
              <a:ext cx="872" cy="224"/>
            </a:xfrm>
            <a:prstGeom prst="rect">
              <a:avLst/>
            </a:prstGeom>
            <a:solidFill>
              <a:srgbClr val="BFBFBF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9" name="Google Shape;4029;p21"/>
            <p:cNvSpPr/>
            <p:nvPr/>
          </p:nvSpPr>
          <p:spPr>
            <a:xfrm>
              <a:off x="394" y="1073"/>
              <a:ext cx="54" cy="5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0" name="Google Shape;4030;p21"/>
            <p:cNvSpPr/>
            <p:nvPr/>
          </p:nvSpPr>
          <p:spPr>
            <a:xfrm>
              <a:off x="466" y="1073"/>
              <a:ext cx="56" cy="56"/>
            </a:xfrm>
            <a:prstGeom prst="rect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1" name="Google Shape;4031;p21"/>
            <p:cNvSpPr/>
            <p:nvPr/>
          </p:nvSpPr>
          <p:spPr>
            <a:xfrm>
              <a:off x="541" y="1070"/>
              <a:ext cx="56" cy="5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2" name="Google Shape;4032;p21"/>
            <p:cNvSpPr/>
            <p:nvPr/>
          </p:nvSpPr>
          <p:spPr>
            <a:xfrm>
              <a:off x="615" y="1070"/>
              <a:ext cx="56" cy="5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3" name="Google Shape;4033;p21"/>
            <p:cNvSpPr/>
            <p:nvPr/>
          </p:nvSpPr>
          <p:spPr>
            <a:xfrm flipH="1" rot="10800000">
              <a:off x="322" y="890"/>
              <a:ext cx="859" cy="110"/>
            </a:xfrm>
            <a:custGeom>
              <a:rect b="b" l="l" r="r" t="t"/>
              <a:pathLst>
                <a:path extrusionOk="0" h="21600" w="21600">
                  <a:moveTo>
                    <a:pt x="0" y="0"/>
                  </a:moveTo>
                  <a:lnTo>
                    <a:pt x="5400" y="21600"/>
                  </a:lnTo>
                  <a:lnTo>
                    <a:pt x="16200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8D8D8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034" name="Google Shape;4034;p21"/>
          <p:cNvSpPr/>
          <p:nvPr/>
        </p:nvSpPr>
        <p:spPr>
          <a:xfrm>
            <a:off x="2553248" y="1346200"/>
            <a:ext cx="2498725" cy="468313"/>
          </a:xfrm>
          <a:prstGeom prst="triangle">
            <a:avLst>
              <a:gd fmla="val 50000" name="adj"/>
            </a:avLst>
          </a:prstGeom>
          <a:solidFill>
            <a:srgbClr val="DDDDD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5" name="Google Shape;4035;p21"/>
          <p:cNvSpPr/>
          <p:nvPr/>
        </p:nvSpPr>
        <p:spPr>
          <a:xfrm>
            <a:off x="4531273" y="2246313"/>
            <a:ext cx="166688" cy="144462"/>
          </a:xfrm>
          <a:prstGeom prst="rect">
            <a:avLst/>
          </a:prstGeom>
          <a:solidFill>
            <a:srgbClr val="000099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6" name="Google Shape;4036;p21"/>
          <p:cNvSpPr/>
          <p:nvPr/>
        </p:nvSpPr>
        <p:spPr>
          <a:xfrm>
            <a:off x="4007398" y="1801813"/>
            <a:ext cx="604838" cy="434975"/>
          </a:xfrm>
          <a:custGeom>
            <a:rect b="b" l="l" r="r" t="t"/>
            <a:pathLst>
              <a:path extrusionOk="0" h="274" w="381">
                <a:moveTo>
                  <a:pt x="381" y="274"/>
                </a:moveTo>
                <a:lnTo>
                  <a:pt x="381" y="130"/>
                </a:ln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37" name="Google Shape;4037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67673" y="1598613"/>
            <a:ext cx="490538" cy="36988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38" name="Google Shape;4038;p21"/>
          <p:cNvCxnSpPr/>
          <p:nvPr/>
        </p:nvCxnSpPr>
        <p:spPr>
          <a:xfrm rot="10800000">
            <a:off x="4294736" y="2308225"/>
            <a:ext cx="239712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39" name="Google Shape;4039;p21"/>
          <p:cNvSpPr/>
          <p:nvPr/>
        </p:nvSpPr>
        <p:spPr>
          <a:xfrm>
            <a:off x="6042573" y="1646238"/>
            <a:ext cx="1206500" cy="261937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dashDot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040" name="Google Shape;4040;p21"/>
          <p:cNvGrpSpPr/>
          <p:nvPr/>
        </p:nvGrpSpPr>
        <p:grpSpPr>
          <a:xfrm>
            <a:off x="5275811" y="2809875"/>
            <a:ext cx="1323975" cy="1174750"/>
            <a:chOff x="2317" y="1806"/>
            <a:chExt cx="834" cy="740"/>
          </a:xfrm>
        </p:grpSpPr>
        <p:cxnSp>
          <p:nvCxnSpPr>
            <p:cNvPr id="4041" name="Google Shape;4041;p21"/>
            <p:cNvCxnSpPr/>
            <p:nvPr/>
          </p:nvCxnSpPr>
          <p:spPr>
            <a:xfrm flipH="1" rot="10800000">
              <a:off x="2671" y="1806"/>
              <a:ext cx="268" cy="433"/>
            </a:xfrm>
            <a:prstGeom prst="straightConnector1">
              <a:avLst/>
            </a:prstGeom>
            <a:noFill/>
            <a:ln cap="flat" cmpd="sng" w="9525">
              <a:solidFill>
                <a:srgbClr val="CC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042" name="Google Shape;4042;p21"/>
            <p:cNvSpPr txBox="1"/>
            <p:nvPr/>
          </p:nvSpPr>
          <p:spPr>
            <a:xfrm>
              <a:off x="2317" y="2226"/>
              <a:ext cx="834" cy="3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r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1" lang="en-US" sz="1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DSL access </a:t>
              </a:r>
              <a:endParaRPr/>
            </a:p>
            <a:p>
              <a:pPr indent="0" lvl="0" marL="0" marR="0" rtl="0" algn="r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1" lang="en-US" sz="1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multiplexer</a:t>
              </a:r>
              <a:endParaRPr/>
            </a:p>
          </p:txBody>
        </p:sp>
      </p:grpSp>
      <p:grpSp>
        <p:nvGrpSpPr>
          <p:cNvPr id="4043" name="Google Shape;4043;p21"/>
          <p:cNvGrpSpPr/>
          <p:nvPr/>
        </p:nvGrpSpPr>
        <p:grpSpPr>
          <a:xfrm>
            <a:off x="2740573" y="1985963"/>
            <a:ext cx="642938" cy="644525"/>
            <a:chOff x="-44" y="1473"/>
            <a:chExt cx="981" cy="1105"/>
          </a:xfrm>
        </p:grpSpPr>
        <p:pic>
          <p:nvPicPr>
            <p:cNvPr descr="desktop_computer_stylized_medium" id="4044" name="Google Shape;4044;p2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045" name="Google Shape;4045;p21"/>
            <p:cNvSpPr/>
            <p:nvPr/>
          </p:nvSpPr>
          <p:spPr>
            <a:xfrm flipH="1">
              <a:off x="374" y="1579"/>
              <a:ext cx="477" cy="506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046" name="Google Shape;4046;p21"/>
          <p:cNvSpPr txBox="1"/>
          <p:nvPr>
            <p:ph idx="12" type="sldNum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Introduction: 1-</a:t>
            </a: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1" name="Shape 4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2" name="Google Shape;4052;p22"/>
          <p:cNvSpPr txBox="1"/>
          <p:nvPr>
            <p:ph type="title"/>
          </p:nvPr>
        </p:nvSpPr>
        <p:spPr>
          <a:xfrm>
            <a:off x="848710" y="273146"/>
            <a:ext cx="10515600" cy="8946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5400"/>
              <a:buFont typeface="Calibri"/>
              <a:buNone/>
            </a:pPr>
            <a:r>
              <a:rPr b="0" lang="en-US" sz="5400"/>
              <a:t>Access networks: home networks</a:t>
            </a:r>
            <a:endParaRPr b="0" sz="5400"/>
          </a:p>
        </p:txBody>
      </p:sp>
      <p:sp>
        <p:nvSpPr>
          <p:cNvPr id="4053" name="Google Shape;4053;p22"/>
          <p:cNvSpPr/>
          <p:nvPr/>
        </p:nvSpPr>
        <p:spPr>
          <a:xfrm>
            <a:off x="2624905" y="1540065"/>
            <a:ext cx="5649912" cy="768350"/>
          </a:xfrm>
          <a:prstGeom prst="triangle">
            <a:avLst>
              <a:gd fmla="val 50000" name="adj"/>
            </a:avLst>
          </a:prstGeom>
          <a:solidFill>
            <a:srgbClr val="DDDDD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54" name="Google Shape;4054;p22"/>
          <p:cNvSpPr txBox="1"/>
          <p:nvPr/>
        </p:nvSpPr>
        <p:spPr>
          <a:xfrm>
            <a:off x="8542942" y="3493569"/>
            <a:ext cx="2897188" cy="7229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to/from headend or central office</a:t>
            </a:r>
            <a:endParaRPr/>
          </a:p>
        </p:txBody>
      </p:sp>
      <p:sp>
        <p:nvSpPr>
          <p:cNvPr id="4055" name="Google Shape;4055;p22"/>
          <p:cNvSpPr/>
          <p:nvPr/>
        </p:nvSpPr>
        <p:spPr>
          <a:xfrm>
            <a:off x="3059880" y="2294128"/>
            <a:ext cx="4781550" cy="2662237"/>
          </a:xfrm>
          <a:prstGeom prst="rect">
            <a:avLst/>
          </a:prstGeom>
          <a:solidFill>
            <a:srgbClr val="DDDDD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056" name="Google Shape;4056;p22"/>
          <p:cNvGrpSpPr/>
          <p:nvPr/>
        </p:nvGrpSpPr>
        <p:grpSpPr>
          <a:xfrm>
            <a:off x="6158680" y="3633978"/>
            <a:ext cx="3000375" cy="361950"/>
            <a:chOff x="2434" y="2109"/>
            <a:chExt cx="1890" cy="228"/>
          </a:xfrm>
        </p:grpSpPr>
        <p:grpSp>
          <p:nvGrpSpPr>
            <p:cNvPr id="4057" name="Google Shape;4057;p22"/>
            <p:cNvGrpSpPr/>
            <p:nvPr/>
          </p:nvGrpSpPr>
          <p:grpSpPr>
            <a:xfrm>
              <a:off x="2722" y="2109"/>
              <a:ext cx="642" cy="228"/>
              <a:chOff x="322" y="890"/>
              <a:chExt cx="872" cy="339"/>
            </a:xfrm>
          </p:grpSpPr>
          <p:sp>
            <p:nvSpPr>
              <p:cNvPr id="4058" name="Google Shape;4058;p22"/>
              <p:cNvSpPr/>
              <p:nvPr/>
            </p:nvSpPr>
            <p:spPr>
              <a:xfrm>
                <a:off x="323" y="1004"/>
                <a:ext cx="871" cy="225"/>
              </a:xfrm>
              <a:prstGeom prst="rect">
                <a:avLst/>
              </a:prstGeom>
              <a:solidFill>
                <a:srgbClr val="BFBFBF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</a:pPr>
                <a:r>
                  <a:t/>
                </a:r>
                <a:endParaRPr b="0" i="0" sz="2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59" name="Google Shape;4059;p22"/>
              <p:cNvSpPr/>
              <p:nvPr/>
            </p:nvSpPr>
            <p:spPr>
              <a:xfrm>
                <a:off x="393" y="1073"/>
                <a:ext cx="57" cy="57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</a:pPr>
                <a:r>
                  <a:t/>
                </a:r>
                <a:endParaRPr b="0" i="0" sz="2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60" name="Google Shape;4060;p22"/>
              <p:cNvSpPr/>
              <p:nvPr/>
            </p:nvSpPr>
            <p:spPr>
              <a:xfrm>
                <a:off x="467" y="1073"/>
                <a:ext cx="56" cy="57"/>
              </a:xfrm>
              <a:prstGeom prst="rect">
                <a:avLst/>
              </a:prstGeom>
              <a:solidFill>
                <a:srgbClr val="33CC3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</a:pPr>
                <a:r>
                  <a:t/>
                </a:r>
                <a:endParaRPr b="0" i="0" sz="2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61" name="Google Shape;4061;p22"/>
              <p:cNvSpPr/>
              <p:nvPr/>
            </p:nvSpPr>
            <p:spPr>
              <a:xfrm>
                <a:off x="541" y="1071"/>
                <a:ext cx="56" cy="55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</a:pPr>
                <a:r>
                  <a:t/>
                </a:r>
                <a:endParaRPr b="0" i="0" sz="2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62" name="Google Shape;4062;p22"/>
              <p:cNvSpPr/>
              <p:nvPr/>
            </p:nvSpPr>
            <p:spPr>
              <a:xfrm>
                <a:off x="615" y="1071"/>
                <a:ext cx="56" cy="55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</a:pPr>
                <a:r>
                  <a:t/>
                </a:r>
                <a:endParaRPr b="0" i="0" sz="2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63" name="Google Shape;4063;p22"/>
              <p:cNvSpPr/>
              <p:nvPr/>
            </p:nvSpPr>
            <p:spPr>
              <a:xfrm flipH="1" rot="10800000">
                <a:off x="322" y="890"/>
                <a:ext cx="859" cy="110"/>
              </a:xfrm>
              <a:custGeom>
                <a:rect b="b" l="l" r="r" t="t"/>
                <a:pathLst>
                  <a:path extrusionOk="0" h="21600" w="21600">
                    <a:moveTo>
                      <a:pt x="0" y="0"/>
                    </a:moveTo>
                    <a:lnTo>
                      <a:pt x="5400" y="21600"/>
                    </a:lnTo>
                    <a:lnTo>
                      <a:pt x="16200" y="2160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8D8D8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Calibri"/>
                  <a:buNone/>
                </a:pPr>
                <a:r>
                  <a:t/>
                </a:r>
                <a:endParaRPr b="0" i="0" sz="20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4064" name="Google Shape;4064;p22"/>
            <p:cNvCxnSpPr/>
            <p:nvPr/>
          </p:nvCxnSpPr>
          <p:spPr>
            <a:xfrm rot="10800000">
              <a:off x="3361" y="2258"/>
              <a:ext cx="963" cy="0"/>
            </a:xfrm>
            <a:prstGeom prst="straightConnector1">
              <a:avLst/>
            </a:prstGeom>
            <a:noFill/>
            <a:ln cap="flat" cmpd="sng" w="254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065" name="Google Shape;4065;p22"/>
            <p:cNvCxnSpPr/>
            <p:nvPr/>
          </p:nvCxnSpPr>
          <p:spPr>
            <a:xfrm rot="10800000">
              <a:off x="2434" y="2261"/>
              <a:ext cx="288" cy="0"/>
            </a:xfrm>
            <a:prstGeom prst="straightConnector1">
              <a:avLst/>
            </a:prstGeom>
            <a:noFill/>
            <a:ln cap="flat" cmpd="sng" w="254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cxnSp>
        <p:nvCxnSpPr>
          <p:cNvPr id="4066" name="Google Shape;4066;p22"/>
          <p:cNvCxnSpPr/>
          <p:nvPr/>
        </p:nvCxnSpPr>
        <p:spPr>
          <a:xfrm rot="10800000">
            <a:off x="4306067" y="3845115"/>
            <a:ext cx="822325" cy="0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4067" name="Google Shape;4067;p22"/>
          <p:cNvGrpSpPr/>
          <p:nvPr/>
        </p:nvGrpSpPr>
        <p:grpSpPr>
          <a:xfrm>
            <a:off x="3685355" y="3265678"/>
            <a:ext cx="1068387" cy="820737"/>
            <a:chOff x="2967" y="478"/>
            <a:chExt cx="788" cy="625"/>
          </a:xfrm>
        </p:grpSpPr>
        <p:pic>
          <p:nvPicPr>
            <p:cNvPr descr="access_point_stylized_small" id="4068" name="Google Shape;4068;p2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012" y="559"/>
              <a:ext cx="576" cy="5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ntenna_radiation_stylized" id="4069" name="Google Shape;4069;p2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967" y="478"/>
              <a:ext cx="788" cy="188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4070" name="Google Shape;4070;p22"/>
          <p:cNvCxnSpPr/>
          <p:nvPr/>
        </p:nvCxnSpPr>
        <p:spPr>
          <a:xfrm rot="10800000">
            <a:off x="5632155" y="3109101"/>
            <a:ext cx="0" cy="468312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4071" name="Google Shape;4071;p22"/>
          <p:cNvGrpSpPr/>
          <p:nvPr/>
        </p:nvGrpSpPr>
        <p:grpSpPr>
          <a:xfrm>
            <a:off x="7196905" y="4084827"/>
            <a:ext cx="2527300" cy="1298574"/>
            <a:chOff x="3355" y="2333"/>
            <a:chExt cx="1592" cy="818"/>
          </a:xfrm>
        </p:grpSpPr>
        <p:sp>
          <p:nvSpPr>
            <p:cNvPr id="4072" name="Google Shape;4072;p22"/>
            <p:cNvSpPr txBox="1"/>
            <p:nvPr/>
          </p:nvSpPr>
          <p:spPr>
            <a:xfrm>
              <a:off x="3355" y="2934"/>
              <a:ext cx="1592" cy="21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Calibri"/>
                <a:buNone/>
              </a:pPr>
              <a:r>
                <a:rPr b="0" i="0" lang="en-US" sz="20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cable or DSL modem</a:t>
              </a:r>
              <a:endParaRPr/>
            </a:p>
          </p:txBody>
        </p:sp>
        <p:cxnSp>
          <p:nvCxnSpPr>
            <p:cNvPr id="4073" name="Google Shape;4073;p22"/>
            <p:cNvCxnSpPr/>
            <p:nvPr/>
          </p:nvCxnSpPr>
          <p:spPr>
            <a:xfrm>
              <a:off x="3449" y="2333"/>
              <a:ext cx="0" cy="590"/>
            </a:xfrm>
            <a:prstGeom prst="straightConnector1">
              <a:avLst/>
            </a:prstGeom>
            <a:noFill/>
            <a:ln cap="flat" cmpd="sng" w="19050">
              <a:solidFill>
                <a:srgbClr val="CC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4074" name="Google Shape;4074;p22"/>
          <p:cNvGrpSpPr/>
          <p:nvPr/>
        </p:nvGrpSpPr>
        <p:grpSpPr>
          <a:xfrm>
            <a:off x="5931667" y="4076891"/>
            <a:ext cx="2593975" cy="1811338"/>
            <a:chOff x="2558" y="2328"/>
            <a:chExt cx="1634" cy="1141"/>
          </a:xfrm>
        </p:grpSpPr>
        <p:sp>
          <p:nvSpPr>
            <p:cNvPr id="4075" name="Google Shape;4075;p22"/>
            <p:cNvSpPr txBox="1"/>
            <p:nvPr/>
          </p:nvSpPr>
          <p:spPr>
            <a:xfrm>
              <a:off x="2558" y="3252"/>
              <a:ext cx="1634" cy="21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Calibri"/>
                <a:buNone/>
              </a:pPr>
              <a:r>
                <a:rPr b="0" i="0" lang="en-US" sz="20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router, firewall, NAT</a:t>
              </a:r>
              <a:endParaRPr/>
            </a:p>
          </p:txBody>
        </p:sp>
        <p:cxnSp>
          <p:nvCxnSpPr>
            <p:cNvPr id="4076" name="Google Shape;4076;p22"/>
            <p:cNvCxnSpPr/>
            <p:nvPr/>
          </p:nvCxnSpPr>
          <p:spPr>
            <a:xfrm>
              <a:off x="2645" y="2328"/>
              <a:ext cx="0" cy="938"/>
            </a:xfrm>
            <a:prstGeom prst="straightConnector1">
              <a:avLst/>
            </a:prstGeom>
            <a:noFill/>
            <a:ln cap="flat" cmpd="sng" w="19050">
              <a:solidFill>
                <a:srgbClr val="CC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4077" name="Google Shape;4077;p22"/>
          <p:cNvGrpSpPr/>
          <p:nvPr/>
        </p:nvGrpSpPr>
        <p:grpSpPr>
          <a:xfrm>
            <a:off x="5476055" y="4957952"/>
            <a:ext cx="2927350" cy="1425205"/>
            <a:chOff x="2062" y="2532"/>
            <a:chExt cx="1844" cy="1239"/>
          </a:xfrm>
        </p:grpSpPr>
        <p:cxnSp>
          <p:nvCxnSpPr>
            <p:cNvPr id="4078" name="Google Shape;4078;p22"/>
            <p:cNvCxnSpPr/>
            <p:nvPr/>
          </p:nvCxnSpPr>
          <p:spPr>
            <a:xfrm>
              <a:off x="2064" y="2532"/>
              <a:ext cx="0" cy="938"/>
            </a:xfrm>
            <a:prstGeom prst="straightConnector1">
              <a:avLst/>
            </a:prstGeom>
            <a:noFill/>
            <a:ln cap="flat" cmpd="sng" w="19050">
              <a:solidFill>
                <a:srgbClr val="CC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079" name="Google Shape;4079;p22"/>
            <p:cNvSpPr txBox="1"/>
            <p:nvPr/>
          </p:nvSpPr>
          <p:spPr>
            <a:xfrm>
              <a:off x="2062" y="3471"/>
              <a:ext cx="1844" cy="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Calibri"/>
                <a:buNone/>
              </a:pPr>
              <a:r>
                <a:rPr b="0" i="0" lang="en-US" sz="20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wired Ethernet (1 Gbps)</a:t>
              </a:r>
              <a:endParaRPr/>
            </a:p>
          </p:txBody>
        </p:sp>
      </p:grpSp>
      <p:grpSp>
        <p:nvGrpSpPr>
          <p:cNvPr id="4080" name="Google Shape;4080;p22"/>
          <p:cNvGrpSpPr/>
          <p:nvPr/>
        </p:nvGrpSpPr>
        <p:grpSpPr>
          <a:xfrm>
            <a:off x="1907355" y="4107051"/>
            <a:ext cx="2354262" cy="2103436"/>
            <a:chOff x="23" y="2347"/>
            <a:chExt cx="1483" cy="1325"/>
          </a:xfrm>
        </p:grpSpPr>
        <p:cxnSp>
          <p:nvCxnSpPr>
            <p:cNvPr id="4081" name="Google Shape;4081;p22"/>
            <p:cNvCxnSpPr/>
            <p:nvPr/>
          </p:nvCxnSpPr>
          <p:spPr>
            <a:xfrm>
              <a:off x="1360" y="2347"/>
              <a:ext cx="0" cy="938"/>
            </a:xfrm>
            <a:prstGeom prst="straightConnector1">
              <a:avLst/>
            </a:prstGeom>
            <a:noFill/>
            <a:ln cap="flat" cmpd="sng" w="19050">
              <a:solidFill>
                <a:srgbClr val="CC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082" name="Google Shape;4082;p22"/>
            <p:cNvSpPr txBox="1"/>
            <p:nvPr/>
          </p:nvSpPr>
          <p:spPr>
            <a:xfrm>
              <a:off x="23" y="3300"/>
              <a:ext cx="1483" cy="37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r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Calibri"/>
                <a:buNone/>
              </a:pPr>
              <a:r>
                <a:rPr b="0" i="0" lang="en-US" sz="20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WiFi wireless access </a:t>
              </a:r>
              <a:endParaRPr/>
            </a:p>
            <a:p>
              <a:pPr indent="0" lvl="0" marL="0" marR="0" rtl="0" algn="r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Calibri"/>
                <a:buNone/>
              </a:pPr>
              <a:r>
                <a:rPr b="0" i="0" lang="en-US" sz="20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point (54, 450 Mbps)</a:t>
              </a:r>
              <a:endParaRPr/>
            </a:p>
          </p:txBody>
        </p:sp>
      </p:grpSp>
      <p:sp>
        <p:nvSpPr>
          <p:cNvPr id="4083" name="Google Shape;4083;p22"/>
          <p:cNvSpPr txBox="1"/>
          <p:nvPr/>
        </p:nvSpPr>
        <p:spPr>
          <a:xfrm>
            <a:off x="2285961" y="1599824"/>
            <a:ext cx="2569871" cy="7571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Wireless and wired</a:t>
            </a:r>
            <a:endParaRPr/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devices</a:t>
            </a:r>
            <a:endParaRPr/>
          </a:p>
        </p:txBody>
      </p:sp>
      <p:grpSp>
        <p:nvGrpSpPr>
          <p:cNvPr id="4084" name="Google Shape;4084;p22"/>
          <p:cNvGrpSpPr/>
          <p:nvPr/>
        </p:nvGrpSpPr>
        <p:grpSpPr>
          <a:xfrm>
            <a:off x="3255142" y="2335403"/>
            <a:ext cx="733425" cy="758825"/>
            <a:chOff x="2751" y="1851"/>
            <a:chExt cx="462" cy="478"/>
          </a:xfrm>
        </p:grpSpPr>
        <p:pic>
          <p:nvPicPr>
            <p:cNvPr descr="iphone_stylized_small" id="4085" name="Google Shape;4085;p2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928" y="1922"/>
              <a:ext cx="152" cy="4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ntenna_radiation_stylized" id="4086" name="Google Shape;4086;p2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751" y="1851"/>
              <a:ext cx="462" cy="110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4087" name="Google Shape;4087;p22"/>
          <p:cNvCxnSpPr/>
          <p:nvPr/>
        </p:nvCxnSpPr>
        <p:spPr>
          <a:xfrm>
            <a:off x="5632155" y="4054099"/>
            <a:ext cx="2" cy="225129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88" name="Google Shape;4088;p22"/>
          <p:cNvSpPr/>
          <p:nvPr/>
        </p:nvSpPr>
        <p:spPr>
          <a:xfrm>
            <a:off x="3151955" y="3382613"/>
            <a:ext cx="4895850" cy="810170"/>
          </a:xfrm>
          <a:prstGeom prst="ellipse">
            <a:avLst/>
          </a:prstGeom>
          <a:noFill/>
          <a:ln cap="flat" cmpd="sng" w="19050">
            <a:solidFill>
              <a:srgbClr val="CC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089" name="Google Shape;4089;p22"/>
          <p:cNvGrpSpPr/>
          <p:nvPr/>
        </p:nvGrpSpPr>
        <p:grpSpPr>
          <a:xfrm>
            <a:off x="1907354" y="3913382"/>
            <a:ext cx="1730376" cy="774701"/>
            <a:chOff x="23" y="2225"/>
            <a:chExt cx="1090" cy="488"/>
          </a:xfrm>
        </p:grpSpPr>
        <p:sp>
          <p:nvSpPr>
            <p:cNvPr id="4090" name="Google Shape;4090;p22"/>
            <p:cNvSpPr txBox="1"/>
            <p:nvPr/>
          </p:nvSpPr>
          <p:spPr>
            <a:xfrm>
              <a:off x="23" y="2357"/>
              <a:ext cx="1090" cy="35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r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often combined </a:t>
              </a:r>
              <a:endParaRPr/>
            </a:p>
            <a:p>
              <a:pPr indent="0" lvl="0" marL="0" marR="0" rtl="0" algn="r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in single box</a:t>
              </a:r>
              <a:endParaRPr/>
            </a:p>
          </p:txBody>
        </p:sp>
        <p:cxnSp>
          <p:nvCxnSpPr>
            <p:cNvPr id="4091" name="Google Shape;4091;p22"/>
            <p:cNvCxnSpPr/>
            <p:nvPr/>
          </p:nvCxnSpPr>
          <p:spPr>
            <a:xfrm flipH="1" rot="10800000">
              <a:off x="590" y="2225"/>
              <a:ext cx="238" cy="172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4092" name="Google Shape;4092;p22"/>
          <p:cNvGrpSpPr/>
          <p:nvPr/>
        </p:nvGrpSpPr>
        <p:grpSpPr>
          <a:xfrm>
            <a:off x="4250505" y="1948053"/>
            <a:ext cx="954087" cy="1041126"/>
            <a:chOff x="877" y="1008"/>
            <a:chExt cx="2747" cy="2626"/>
          </a:xfrm>
        </p:grpSpPr>
        <p:pic>
          <p:nvPicPr>
            <p:cNvPr descr="antenna_stylized" id="4093" name="Google Shape;4093;p22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877" y="1008"/>
              <a:ext cx="2725" cy="14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laptop_keyboard" id="4094" name="Google Shape;4094;p22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 flipH="1" rot="109064">
              <a:off x="1009" y="2586"/>
              <a:ext cx="2245" cy="101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095" name="Google Shape;4095;p22"/>
            <p:cNvSpPr/>
            <p:nvPr/>
          </p:nvSpPr>
          <p:spPr>
            <a:xfrm>
              <a:off x="1753" y="1603"/>
              <a:ext cx="1807" cy="1322"/>
            </a:xfrm>
            <a:custGeom>
              <a:rect b="b" l="l" r="r" t="t"/>
              <a:pathLst>
                <a:path extrusionOk="0" h="2442" w="298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Calibri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screen" id="4096" name="Google Shape;4096;p22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1842" y="1637"/>
              <a:ext cx="1642" cy="120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097" name="Google Shape;4097;p22"/>
            <p:cNvSpPr/>
            <p:nvPr/>
          </p:nvSpPr>
          <p:spPr>
            <a:xfrm>
              <a:off x="2082" y="1564"/>
              <a:ext cx="1531" cy="246"/>
            </a:xfrm>
            <a:custGeom>
              <a:rect b="b" l="l" r="r" t="t"/>
              <a:pathLst>
                <a:path extrusionOk="0" h="455" w="2528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Calibri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98" name="Google Shape;4098;p22"/>
            <p:cNvSpPr/>
            <p:nvPr/>
          </p:nvSpPr>
          <p:spPr>
            <a:xfrm>
              <a:off x="1737" y="1562"/>
              <a:ext cx="425" cy="1024"/>
            </a:xfrm>
            <a:custGeom>
              <a:rect b="b" l="l" r="r" t="t"/>
              <a:pathLst>
                <a:path extrusionOk="0" h="1893" w="702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Calibri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99" name="Google Shape;4099;p22"/>
            <p:cNvSpPr/>
            <p:nvPr/>
          </p:nvSpPr>
          <p:spPr>
            <a:xfrm>
              <a:off x="3144" y="1745"/>
              <a:ext cx="458" cy="1182"/>
            </a:xfrm>
            <a:custGeom>
              <a:rect b="b" l="l" r="r" t="t"/>
              <a:pathLst>
                <a:path extrusionOk="0" h="2184" w="756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chemeClr val="lt1"/>
                </a:gs>
              </a:gsLst>
              <a:lin ang="54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Calibri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00" name="Google Shape;4100;p22"/>
            <p:cNvSpPr/>
            <p:nvPr/>
          </p:nvSpPr>
          <p:spPr>
            <a:xfrm>
              <a:off x="1732" y="2534"/>
              <a:ext cx="1680" cy="399"/>
            </a:xfrm>
            <a:custGeom>
              <a:rect b="b" l="l" r="r" t="t"/>
              <a:pathLst>
                <a:path extrusionOk="0" h="738" w="2773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>
              <a:gsLst>
                <a:gs pos="0">
                  <a:srgbClr val="0000CC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Calibri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01" name="Google Shape;4101;p22"/>
            <p:cNvSpPr/>
            <p:nvPr/>
          </p:nvSpPr>
          <p:spPr>
            <a:xfrm>
              <a:off x="3195" y="1755"/>
              <a:ext cx="429" cy="1187"/>
            </a:xfrm>
            <a:custGeom>
              <a:rect b="b" l="l" r="r" t="t"/>
              <a:pathLst>
                <a:path extrusionOk="0" h="1659" w="637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Calibri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02" name="Google Shape;4102;p22"/>
            <p:cNvSpPr/>
            <p:nvPr/>
          </p:nvSpPr>
          <p:spPr>
            <a:xfrm>
              <a:off x="1734" y="2587"/>
              <a:ext cx="1494" cy="394"/>
            </a:xfrm>
            <a:custGeom>
              <a:rect b="b" l="l" r="r" t="t"/>
              <a:pathLst>
                <a:path extrusionOk="0" h="550" w="2216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Calibri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103" name="Google Shape;4103;p22"/>
            <p:cNvGrpSpPr/>
            <p:nvPr/>
          </p:nvGrpSpPr>
          <p:grpSpPr>
            <a:xfrm>
              <a:off x="1709" y="3008"/>
              <a:ext cx="507" cy="234"/>
              <a:chOff x="1740" y="2642"/>
              <a:chExt cx="752" cy="327"/>
            </a:xfrm>
          </p:grpSpPr>
          <p:sp>
            <p:nvSpPr>
              <p:cNvPr id="4104" name="Google Shape;4104;p22"/>
              <p:cNvSpPr/>
              <p:nvPr/>
            </p:nvSpPr>
            <p:spPr>
              <a:xfrm>
                <a:off x="1740" y="2642"/>
                <a:ext cx="752" cy="327"/>
              </a:xfrm>
              <a:custGeom>
                <a:rect b="b" l="l" r="r" t="t"/>
                <a:pathLst>
                  <a:path extrusionOk="0" h="327" w="752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Calibri"/>
                  <a:buNone/>
                </a:pPr>
                <a:r>
                  <a:t/>
                </a:r>
                <a:endParaRPr b="0" i="0" sz="20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05" name="Google Shape;4105;p22"/>
              <p:cNvSpPr/>
              <p:nvPr/>
            </p:nvSpPr>
            <p:spPr>
              <a:xfrm>
                <a:off x="1754" y="2649"/>
                <a:ext cx="726" cy="311"/>
              </a:xfrm>
              <a:custGeom>
                <a:rect b="b" l="l" r="r" t="t"/>
                <a:pathLst>
                  <a:path extrusionOk="0" h="311" w="726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Calibri"/>
                  <a:buNone/>
                </a:pPr>
                <a:r>
                  <a:t/>
                </a:r>
                <a:endParaRPr b="0" i="0" sz="20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06" name="Google Shape;4106;p22"/>
              <p:cNvSpPr/>
              <p:nvPr/>
            </p:nvSpPr>
            <p:spPr>
              <a:xfrm>
                <a:off x="1808" y="2770"/>
                <a:ext cx="258" cy="100"/>
              </a:xfrm>
              <a:custGeom>
                <a:rect b="b" l="l" r="r" t="t"/>
                <a:pathLst>
                  <a:path extrusionOk="0" h="100" w="258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Calibri"/>
                  <a:buNone/>
                </a:pPr>
                <a:r>
                  <a:t/>
                </a:r>
                <a:endParaRPr b="0" i="0" sz="20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07" name="Google Shape;4107;p22"/>
              <p:cNvSpPr/>
              <p:nvPr/>
            </p:nvSpPr>
            <p:spPr>
              <a:xfrm>
                <a:off x="1799" y="2816"/>
                <a:ext cx="194" cy="63"/>
              </a:xfrm>
              <a:custGeom>
                <a:rect b="b" l="l" r="r" t="t"/>
                <a:pathLst>
                  <a:path extrusionOk="0" h="63" w="194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Calibri"/>
                  <a:buNone/>
                </a:pPr>
                <a:r>
                  <a:t/>
                </a:r>
                <a:endParaRPr b="0" i="0" sz="20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08" name="Google Shape;4108;p22"/>
              <p:cNvSpPr/>
              <p:nvPr/>
            </p:nvSpPr>
            <p:spPr>
              <a:xfrm>
                <a:off x="2020" y="2834"/>
                <a:ext cx="258" cy="102"/>
              </a:xfrm>
              <a:custGeom>
                <a:rect b="b" l="l" r="r" t="t"/>
                <a:pathLst>
                  <a:path extrusionOk="0" h="102" w="258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Calibri"/>
                  <a:buNone/>
                </a:pPr>
                <a:r>
                  <a:t/>
                </a:r>
                <a:endParaRPr b="0" i="0" sz="20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09" name="Google Shape;4109;p22"/>
              <p:cNvSpPr/>
              <p:nvPr/>
            </p:nvSpPr>
            <p:spPr>
              <a:xfrm>
                <a:off x="2011" y="2882"/>
                <a:ext cx="194" cy="63"/>
              </a:xfrm>
              <a:custGeom>
                <a:rect b="b" l="l" r="r" t="t"/>
                <a:pathLst>
                  <a:path extrusionOk="0" h="63" w="194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Calibri"/>
                  <a:buNone/>
                </a:pPr>
                <a:r>
                  <a:t/>
                </a:r>
                <a:endParaRPr b="0" i="0" sz="20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110" name="Google Shape;4110;p22"/>
            <p:cNvSpPr/>
            <p:nvPr/>
          </p:nvSpPr>
          <p:spPr>
            <a:xfrm>
              <a:off x="2577" y="3043"/>
              <a:ext cx="614" cy="514"/>
            </a:xfrm>
            <a:custGeom>
              <a:rect b="b" l="l" r="r" t="t"/>
              <a:pathLst>
                <a:path extrusionOk="0" h="792" w="990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Calibri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1" name="Google Shape;4111;p22"/>
            <p:cNvSpPr/>
            <p:nvPr/>
          </p:nvSpPr>
          <p:spPr>
            <a:xfrm>
              <a:off x="1010" y="3084"/>
              <a:ext cx="1571" cy="469"/>
            </a:xfrm>
            <a:custGeom>
              <a:rect b="b" l="l" r="r" t="t"/>
              <a:pathLst>
                <a:path extrusionOk="0" h="723" w="2532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Calibri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2" name="Google Shape;4112;p22"/>
            <p:cNvSpPr/>
            <p:nvPr/>
          </p:nvSpPr>
          <p:spPr>
            <a:xfrm>
              <a:off x="1011" y="2998"/>
              <a:ext cx="17" cy="95"/>
            </a:xfrm>
            <a:custGeom>
              <a:rect b="b" l="l" r="r" t="t"/>
              <a:pathLst>
                <a:path extrusionOk="0" h="147" w="26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Calibri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3" name="Google Shape;4113;p22"/>
            <p:cNvSpPr/>
            <p:nvPr/>
          </p:nvSpPr>
          <p:spPr>
            <a:xfrm>
              <a:off x="1012" y="2611"/>
              <a:ext cx="730" cy="393"/>
            </a:xfrm>
            <a:custGeom>
              <a:rect b="b" l="l" r="r" t="t"/>
              <a:pathLst>
                <a:path extrusionOk="0" h="606" w="117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Calibri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4" name="Google Shape;4114;p22"/>
            <p:cNvSpPr/>
            <p:nvPr/>
          </p:nvSpPr>
          <p:spPr>
            <a:xfrm>
              <a:off x="1061" y="3018"/>
              <a:ext cx="1490" cy="451"/>
            </a:xfrm>
            <a:custGeom>
              <a:rect b="b" l="l" r="r" t="t"/>
              <a:pathLst>
                <a:path extrusionOk="0" h="723" w="2532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Calibri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5" name="Google Shape;4115;p22"/>
            <p:cNvSpPr/>
            <p:nvPr/>
          </p:nvSpPr>
          <p:spPr>
            <a:xfrm flipH="1" rot="10800000">
              <a:off x="2549" y="2986"/>
              <a:ext cx="608" cy="467"/>
            </a:xfrm>
            <a:custGeom>
              <a:rect b="b" l="l" r="r" t="t"/>
              <a:pathLst>
                <a:path extrusionOk="0" h="723" w="2532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Calibri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116" name="Google Shape;4116;p22"/>
          <p:cNvGrpSpPr/>
          <p:nvPr/>
        </p:nvGrpSpPr>
        <p:grpSpPr>
          <a:xfrm>
            <a:off x="5020442" y="2413190"/>
            <a:ext cx="1123950" cy="862013"/>
            <a:chOff x="-44" y="1473"/>
            <a:chExt cx="981" cy="1105"/>
          </a:xfrm>
        </p:grpSpPr>
        <p:pic>
          <p:nvPicPr>
            <p:cNvPr descr="desktop_computer_stylized_medium" id="4117" name="Google Shape;4117;p22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118" name="Google Shape;4118;p22"/>
            <p:cNvSpPr/>
            <p:nvPr/>
          </p:nvSpPr>
          <p:spPr>
            <a:xfrm flipH="1">
              <a:off x="374" y="1579"/>
              <a:ext cx="477" cy="506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Calibri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119" name="Google Shape;4119;p22"/>
          <p:cNvGrpSpPr/>
          <p:nvPr/>
        </p:nvGrpSpPr>
        <p:grpSpPr>
          <a:xfrm>
            <a:off x="4961705" y="4219765"/>
            <a:ext cx="849312" cy="712788"/>
            <a:chOff x="-44" y="1473"/>
            <a:chExt cx="981" cy="1105"/>
          </a:xfrm>
        </p:grpSpPr>
        <p:pic>
          <p:nvPicPr>
            <p:cNvPr descr="desktop_computer_stylized_medium" id="4120" name="Google Shape;4120;p22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121" name="Google Shape;4121;p22"/>
            <p:cNvSpPr/>
            <p:nvPr/>
          </p:nvSpPr>
          <p:spPr>
            <a:xfrm flipH="1">
              <a:off x="374" y="1579"/>
              <a:ext cx="477" cy="506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Calibri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122" name="Google Shape;4122;p22"/>
          <p:cNvGrpSpPr/>
          <p:nvPr/>
        </p:nvGrpSpPr>
        <p:grpSpPr>
          <a:xfrm>
            <a:off x="6357117" y="2089340"/>
            <a:ext cx="958850" cy="1276350"/>
            <a:chOff x="5806938" y="3011924"/>
            <a:chExt cx="347997" cy="396620"/>
          </a:xfrm>
        </p:grpSpPr>
        <p:pic>
          <p:nvPicPr>
            <p:cNvPr descr="fridge2.png" id="4123" name="Google Shape;4123;p22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5906702" y="3071517"/>
              <a:ext cx="189578" cy="3370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ntenna_stylized" id="4124" name="Google Shape;4124;p22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5806938" y="3011924"/>
              <a:ext cx="347997" cy="16755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125" name="Google Shape;4125;p22"/>
          <p:cNvGrpSpPr/>
          <p:nvPr/>
        </p:nvGrpSpPr>
        <p:grpSpPr>
          <a:xfrm>
            <a:off x="5059243" y="3529374"/>
            <a:ext cx="1192203" cy="583857"/>
            <a:chOff x="7493876" y="2774731"/>
            <a:chExt cx="1481958" cy="894622"/>
          </a:xfrm>
        </p:grpSpPr>
        <p:sp>
          <p:nvSpPr>
            <p:cNvPr id="4126" name="Google Shape;4126;p22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4127" name="Google Shape;4127;p22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4128" name="Google Shape;4128;p22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4129" name="Google Shape;4129;p22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30" name="Google Shape;4130;p22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31" name="Google Shape;4131;p22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32" name="Google Shape;4132;p22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4133" name="Google Shape;4133;p22"/>
          <p:cNvSpPr txBox="1"/>
          <p:nvPr>
            <p:ph idx="12" type="sldNum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Introduction: 1-</a:t>
            </a: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8" name="Shape 4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9" name="Google Shape;4139;p23"/>
          <p:cNvSpPr txBox="1"/>
          <p:nvPr>
            <p:ph type="title"/>
          </p:nvPr>
        </p:nvSpPr>
        <p:spPr>
          <a:xfrm>
            <a:off x="848710" y="273146"/>
            <a:ext cx="10515600" cy="8946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5400"/>
              <a:buFont typeface="Calibri"/>
              <a:buNone/>
            </a:pPr>
            <a:r>
              <a:rPr b="0" lang="en-US" sz="5400"/>
              <a:t>Wireless access networks</a:t>
            </a:r>
            <a:endParaRPr b="0" sz="5400"/>
          </a:p>
        </p:txBody>
      </p:sp>
      <p:sp>
        <p:nvSpPr>
          <p:cNvPr id="4140" name="Google Shape;4140;p23"/>
          <p:cNvSpPr txBox="1"/>
          <p:nvPr/>
        </p:nvSpPr>
        <p:spPr>
          <a:xfrm>
            <a:off x="889001" y="1174398"/>
            <a:ext cx="9379606" cy="11186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2800"/>
              <a:buFont typeface="Noto Sans Symbols"/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Shared </a:t>
            </a:r>
            <a:r>
              <a:rPr b="0" i="1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wireless</a:t>
            </a: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access network connects end system to router</a:t>
            </a:r>
            <a:endParaRPr/>
          </a:p>
          <a:p>
            <a:pPr indent="-225425" lvl="0" marL="33972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2400"/>
              <a:buFont typeface="Noto Sans Symbols"/>
              <a:buChar char="▪"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via base station aka “access point”</a:t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141" name="Google Shape;4141;p23"/>
          <p:cNvGrpSpPr/>
          <p:nvPr/>
        </p:nvGrpSpPr>
        <p:grpSpPr>
          <a:xfrm>
            <a:off x="848711" y="2383154"/>
            <a:ext cx="4720964" cy="4020776"/>
            <a:chOff x="848711" y="2383154"/>
            <a:chExt cx="4720964" cy="4020776"/>
          </a:xfrm>
        </p:grpSpPr>
        <p:sp>
          <p:nvSpPr>
            <p:cNvPr id="4142" name="Google Shape;4142;p23"/>
            <p:cNvSpPr/>
            <p:nvPr/>
          </p:nvSpPr>
          <p:spPr>
            <a:xfrm>
              <a:off x="848711" y="2383154"/>
              <a:ext cx="4720964" cy="311860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-342900" lvl="0" marL="342900" marR="0" rtl="0" algn="l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99"/>
                </a:buClr>
                <a:buSzPts val="1820"/>
                <a:buFont typeface="Noto Sans Symbols"/>
                <a:buNone/>
              </a:pPr>
              <a:r>
                <a:rPr b="0" i="0" lang="en-US" sz="2800" u="none" cap="none" strike="noStrike">
                  <a:solidFill>
                    <a:srgbClr val="CC0000"/>
                  </a:solidFill>
                  <a:latin typeface="Calibri"/>
                  <a:ea typeface="Calibri"/>
                  <a:cs typeface="Calibri"/>
                  <a:sym typeface="Calibri"/>
                </a:rPr>
                <a:t>Wireless local area networks </a:t>
              </a:r>
              <a:r>
                <a:rPr b="0" i="0" lang="en-US" sz="2000" u="none" cap="none" strike="noStrike">
                  <a:solidFill>
                    <a:srgbClr val="CC0000"/>
                  </a:solidFill>
                  <a:latin typeface="Calibri"/>
                  <a:ea typeface="Calibri"/>
                  <a:cs typeface="Calibri"/>
                  <a:sym typeface="Calibri"/>
                </a:rPr>
                <a:t>(WLANs)</a:t>
              </a:r>
              <a:endParaRPr/>
            </a:p>
            <a:p>
              <a:pPr indent="-260350" lvl="1" marL="342900" marR="0" rtl="0" algn="l">
                <a:lnSpc>
                  <a:spcPct val="90000"/>
                </a:lnSpc>
                <a:spcBef>
                  <a:spcPts val="480"/>
                </a:spcBef>
                <a:spcAft>
                  <a:spcPts val="0"/>
                </a:spcAft>
                <a:buClr>
                  <a:srgbClr val="000099"/>
                </a:buClr>
                <a:buSzPts val="2400"/>
                <a:buFont typeface="Noto Sans Symbols"/>
                <a:buChar char="▪"/>
              </a:pPr>
              <a:r>
                <a:rPr b="0" i="0" lang="en-US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typically within or around building (~100 ft)</a:t>
              </a:r>
              <a:endParaRPr/>
            </a:p>
            <a:p>
              <a:pPr indent="-260350" lvl="1" marL="342900" marR="0" rtl="0" algn="l">
                <a:lnSpc>
                  <a:spcPct val="90000"/>
                </a:lnSpc>
                <a:spcBef>
                  <a:spcPts val="480"/>
                </a:spcBef>
                <a:spcAft>
                  <a:spcPts val="0"/>
                </a:spcAft>
                <a:buClr>
                  <a:srgbClr val="000099"/>
                </a:buClr>
                <a:buSzPts val="2400"/>
                <a:buFont typeface="Noto Sans Symbols"/>
                <a:buChar char="▪"/>
              </a:pPr>
              <a:r>
                <a:rPr b="0" i="0" lang="en-US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802.11b/g/n (WiFi): 11, 54, 450 Mbps transmission rate</a:t>
              </a:r>
              <a:endParaRPr/>
            </a:p>
          </p:txBody>
        </p:sp>
        <p:grpSp>
          <p:nvGrpSpPr>
            <p:cNvPr id="4143" name="Google Shape;4143;p23"/>
            <p:cNvGrpSpPr/>
            <p:nvPr/>
          </p:nvGrpSpPr>
          <p:grpSpPr>
            <a:xfrm>
              <a:off x="1457197" y="4740844"/>
              <a:ext cx="2487613" cy="1562100"/>
              <a:chOff x="2889" y="1631"/>
              <a:chExt cx="980" cy="743"/>
            </a:xfrm>
          </p:grpSpPr>
          <p:sp>
            <p:nvSpPr>
              <p:cNvPr id="4144" name="Google Shape;4144;p23"/>
              <p:cNvSpPr/>
              <p:nvPr/>
            </p:nvSpPr>
            <p:spPr>
              <a:xfrm>
                <a:off x="3046" y="1841"/>
                <a:ext cx="663" cy="533"/>
              </a:xfrm>
              <a:prstGeom prst="rect">
                <a:avLst/>
              </a:prstGeom>
              <a:solidFill>
                <a:srgbClr val="9CDFF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45" name="Google Shape;4145;p23"/>
              <p:cNvSpPr/>
              <p:nvPr/>
            </p:nvSpPr>
            <p:spPr>
              <a:xfrm>
                <a:off x="2889" y="1631"/>
                <a:ext cx="980" cy="253"/>
              </a:xfrm>
              <a:prstGeom prst="triangle">
                <a:avLst>
                  <a:gd fmla="val 50000" name="adj"/>
                </a:avLst>
              </a:prstGeom>
              <a:solidFill>
                <a:srgbClr val="9CDFF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CC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4146" name="Google Shape;4146;p23"/>
            <p:cNvCxnSpPr/>
            <p:nvPr/>
          </p:nvCxnSpPr>
          <p:spPr>
            <a:xfrm>
              <a:off x="3123661" y="6082085"/>
              <a:ext cx="934073" cy="3964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147" name="Google Shape;4147;p23"/>
            <p:cNvCxnSpPr/>
            <p:nvPr/>
          </p:nvCxnSpPr>
          <p:spPr>
            <a:xfrm flipH="1" rot="10800000">
              <a:off x="2501772" y="6010844"/>
              <a:ext cx="287338" cy="4762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4148" name="Google Shape;4148;p23"/>
            <p:cNvGrpSpPr/>
            <p:nvPr/>
          </p:nvGrpSpPr>
          <p:grpSpPr>
            <a:xfrm>
              <a:off x="2025522" y="5620319"/>
              <a:ext cx="863600" cy="588962"/>
              <a:chOff x="2967" y="478"/>
              <a:chExt cx="788" cy="625"/>
            </a:xfrm>
          </p:grpSpPr>
          <p:pic>
            <p:nvPicPr>
              <p:cNvPr descr="access_point_stylized_small" id="4149" name="Google Shape;4149;p23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3012" y="559"/>
                <a:ext cx="576" cy="54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antenna_radiation_stylized" id="4150" name="Google Shape;4150;p23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2967" y="478"/>
                <a:ext cx="788" cy="18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4151" name="Google Shape;4151;p23"/>
            <p:cNvGrpSpPr/>
            <p:nvPr/>
          </p:nvGrpSpPr>
          <p:grpSpPr>
            <a:xfrm>
              <a:off x="1939797" y="4851969"/>
              <a:ext cx="757238" cy="691939"/>
              <a:chOff x="877" y="1008"/>
              <a:chExt cx="2747" cy="2626"/>
            </a:xfrm>
          </p:grpSpPr>
          <p:pic>
            <p:nvPicPr>
              <p:cNvPr descr="antenna_stylized" id="4152" name="Google Shape;4152;p23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877" y="1008"/>
                <a:ext cx="2725" cy="142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laptop_keyboard" id="4153" name="Google Shape;4153;p23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 flipH="1" rot="109064">
                <a:off x="1009" y="2586"/>
                <a:ext cx="2245" cy="1013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154" name="Google Shape;4154;p23"/>
              <p:cNvSpPr/>
              <p:nvPr/>
            </p:nvSpPr>
            <p:spPr>
              <a:xfrm>
                <a:off x="1753" y="1603"/>
                <a:ext cx="1807" cy="1322"/>
              </a:xfrm>
              <a:custGeom>
                <a:rect b="b" l="l" r="r" t="t"/>
                <a:pathLst>
                  <a:path extrusionOk="0" h="2442" w="298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descr="screen" id="4155" name="Google Shape;4155;p23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1842" y="1637"/>
                <a:ext cx="1642" cy="1203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156" name="Google Shape;4156;p23"/>
              <p:cNvSpPr/>
              <p:nvPr/>
            </p:nvSpPr>
            <p:spPr>
              <a:xfrm>
                <a:off x="2082" y="1564"/>
                <a:ext cx="1531" cy="246"/>
              </a:xfrm>
              <a:custGeom>
                <a:rect b="b" l="l" r="r" t="t"/>
                <a:pathLst>
                  <a:path extrusionOk="0" h="455" w="2528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57" name="Google Shape;4157;p23"/>
              <p:cNvSpPr/>
              <p:nvPr/>
            </p:nvSpPr>
            <p:spPr>
              <a:xfrm>
                <a:off x="1737" y="1562"/>
                <a:ext cx="425" cy="1024"/>
              </a:xfrm>
              <a:custGeom>
                <a:rect b="b" l="l" r="r" t="t"/>
                <a:pathLst>
                  <a:path extrusionOk="0" h="1893" w="702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58" name="Google Shape;4158;p23"/>
              <p:cNvSpPr/>
              <p:nvPr/>
            </p:nvSpPr>
            <p:spPr>
              <a:xfrm>
                <a:off x="3144" y="1745"/>
                <a:ext cx="458" cy="1182"/>
              </a:xfrm>
              <a:custGeom>
                <a:rect b="b" l="l" r="r" t="t"/>
                <a:pathLst>
                  <a:path extrusionOk="0" h="2184" w="756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>
                <a:gsLst>
                  <a:gs pos="0">
                    <a:srgbClr val="DDDDDD"/>
                  </a:gs>
                  <a:gs pos="100000">
                    <a:schemeClr val="lt1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59" name="Google Shape;4159;p23"/>
              <p:cNvSpPr/>
              <p:nvPr/>
            </p:nvSpPr>
            <p:spPr>
              <a:xfrm>
                <a:off x="1732" y="2534"/>
                <a:ext cx="1680" cy="399"/>
              </a:xfrm>
              <a:custGeom>
                <a:rect b="b" l="l" r="r" t="t"/>
                <a:pathLst>
                  <a:path extrusionOk="0" h="738" w="2773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>
                <a:gsLst>
                  <a:gs pos="0">
                    <a:srgbClr val="0000CC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60" name="Google Shape;4160;p23"/>
              <p:cNvSpPr/>
              <p:nvPr/>
            </p:nvSpPr>
            <p:spPr>
              <a:xfrm>
                <a:off x="3195" y="1755"/>
                <a:ext cx="429" cy="1187"/>
              </a:xfrm>
              <a:custGeom>
                <a:rect b="b" l="l" r="r" t="t"/>
                <a:pathLst>
                  <a:path extrusionOk="0" h="1659" w="637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61" name="Google Shape;4161;p23"/>
              <p:cNvSpPr/>
              <p:nvPr/>
            </p:nvSpPr>
            <p:spPr>
              <a:xfrm>
                <a:off x="1734" y="2587"/>
                <a:ext cx="1494" cy="394"/>
              </a:xfrm>
              <a:custGeom>
                <a:rect b="b" l="l" r="r" t="t"/>
                <a:pathLst>
                  <a:path extrusionOk="0" h="550" w="2216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4162" name="Google Shape;4162;p23"/>
              <p:cNvGrpSpPr/>
              <p:nvPr/>
            </p:nvGrpSpPr>
            <p:grpSpPr>
              <a:xfrm>
                <a:off x="1709" y="3008"/>
                <a:ext cx="507" cy="234"/>
                <a:chOff x="1740" y="2642"/>
                <a:chExt cx="752" cy="327"/>
              </a:xfrm>
            </p:grpSpPr>
            <p:sp>
              <p:nvSpPr>
                <p:cNvPr id="4163" name="Google Shape;4163;p23"/>
                <p:cNvSpPr/>
                <p:nvPr/>
              </p:nvSpPr>
              <p:spPr>
                <a:xfrm>
                  <a:off x="1740" y="2642"/>
                  <a:ext cx="752" cy="327"/>
                </a:xfrm>
                <a:custGeom>
                  <a:rect b="b" l="l" r="r" t="t"/>
                  <a:pathLst>
                    <a:path extrusionOk="0" h="327" w="752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164" name="Google Shape;4164;p23"/>
                <p:cNvSpPr/>
                <p:nvPr/>
              </p:nvSpPr>
              <p:spPr>
                <a:xfrm>
                  <a:off x="1754" y="2649"/>
                  <a:ext cx="726" cy="311"/>
                </a:xfrm>
                <a:custGeom>
                  <a:rect b="b" l="l" r="r" t="t"/>
                  <a:pathLst>
                    <a:path extrusionOk="0" h="311" w="726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165" name="Google Shape;4165;p23"/>
                <p:cNvSpPr/>
                <p:nvPr/>
              </p:nvSpPr>
              <p:spPr>
                <a:xfrm>
                  <a:off x="1808" y="2770"/>
                  <a:ext cx="258" cy="100"/>
                </a:xfrm>
                <a:custGeom>
                  <a:rect b="b" l="l" r="r" t="t"/>
                  <a:pathLst>
                    <a:path extrusionOk="0" h="100" w="258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166" name="Google Shape;4166;p23"/>
                <p:cNvSpPr/>
                <p:nvPr/>
              </p:nvSpPr>
              <p:spPr>
                <a:xfrm>
                  <a:off x="1799" y="2816"/>
                  <a:ext cx="194" cy="63"/>
                </a:xfrm>
                <a:custGeom>
                  <a:rect b="b" l="l" r="r" t="t"/>
                  <a:pathLst>
                    <a:path extrusionOk="0" h="63" w="194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167" name="Google Shape;4167;p23"/>
                <p:cNvSpPr/>
                <p:nvPr/>
              </p:nvSpPr>
              <p:spPr>
                <a:xfrm>
                  <a:off x="2020" y="2834"/>
                  <a:ext cx="258" cy="102"/>
                </a:xfrm>
                <a:custGeom>
                  <a:rect b="b" l="l" r="r" t="t"/>
                  <a:pathLst>
                    <a:path extrusionOk="0" h="102" w="258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168" name="Google Shape;4168;p23"/>
                <p:cNvSpPr/>
                <p:nvPr/>
              </p:nvSpPr>
              <p:spPr>
                <a:xfrm>
                  <a:off x="2011" y="2882"/>
                  <a:ext cx="194" cy="63"/>
                </a:xfrm>
                <a:custGeom>
                  <a:rect b="b" l="l" r="r" t="t"/>
                  <a:pathLst>
                    <a:path extrusionOk="0" h="63" w="194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4169" name="Google Shape;4169;p23"/>
              <p:cNvSpPr/>
              <p:nvPr/>
            </p:nvSpPr>
            <p:spPr>
              <a:xfrm>
                <a:off x="2577" y="3043"/>
                <a:ext cx="614" cy="514"/>
              </a:xfrm>
              <a:custGeom>
                <a:rect b="b" l="l" r="r" t="t"/>
                <a:pathLst>
                  <a:path extrusionOk="0" h="792" w="990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70" name="Google Shape;4170;p23"/>
              <p:cNvSpPr/>
              <p:nvPr/>
            </p:nvSpPr>
            <p:spPr>
              <a:xfrm>
                <a:off x="1010" y="3084"/>
                <a:ext cx="1571" cy="469"/>
              </a:xfrm>
              <a:custGeom>
                <a:rect b="b" l="l" r="r" t="t"/>
                <a:pathLst>
                  <a:path extrusionOk="0" h="723" w="2532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71" name="Google Shape;4171;p23"/>
              <p:cNvSpPr/>
              <p:nvPr/>
            </p:nvSpPr>
            <p:spPr>
              <a:xfrm>
                <a:off x="1011" y="2998"/>
                <a:ext cx="17" cy="95"/>
              </a:xfrm>
              <a:custGeom>
                <a:rect b="b" l="l" r="r" t="t"/>
                <a:pathLst>
                  <a:path extrusionOk="0" h="147" w="26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72" name="Google Shape;4172;p23"/>
              <p:cNvSpPr/>
              <p:nvPr/>
            </p:nvSpPr>
            <p:spPr>
              <a:xfrm>
                <a:off x="1012" y="2611"/>
                <a:ext cx="730" cy="393"/>
              </a:xfrm>
              <a:custGeom>
                <a:rect b="b" l="l" r="r" t="t"/>
                <a:pathLst>
                  <a:path extrusionOk="0" h="606" w="117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73" name="Google Shape;4173;p23"/>
              <p:cNvSpPr/>
              <p:nvPr/>
            </p:nvSpPr>
            <p:spPr>
              <a:xfrm>
                <a:off x="1061" y="3018"/>
                <a:ext cx="1490" cy="451"/>
              </a:xfrm>
              <a:custGeom>
                <a:rect b="b" l="l" r="r" t="t"/>
                <a:pathLst>
                  <a:path extrusionOk="0" h="723" w="2532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74" name="Google Shape;4174;p23"/>
              <p:cNvSpPr/>
              <p:nvPr/>
            </p:nvSpPr>
            <p:spPr>
              <a:xfrm flipH="1" rot="10800000">
                <a:off x="2549" y="2986"/>
                <a:ext cx="608" cy="467"/>
              </a:xfrm>
              <a:custGeom>
                <a:rect b="b" l="l" r="r" t="t"/>
                <a:pathLst>
                  <a:path extrusionOk="0" h="723" w="2532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175" name="Google Shape;4175;p23"/>
            <p:cNvSpPr txBox="1"/>
            <p:nvPr/>
          </p:nvSpPr>
          <p:spPr>
            <a:xfrm>
              <a:off x="3690431" y="6037217"/>
              <a:ext cx="1212850" cy="36671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rPr b="0" i="1" lang="en-US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to Internet</a:t>
              </a:r>
              <a:endParaRPr/>
            </a:p>
          </p:txBody>
        </p:sp>
        <p:grpSp>
          <p:nvGrpSpPr>
            <p:cNvPr id="4176" name="Google Shape;4176;p23"/>
            <p:cNvGrpSpPr/>
            <p:nvPr/>
          </p:nvGrpSpPr>
          <p:grpSpPr>
            <a:xfrm>
              <a:off x="2828797" y="4912294"/>
              <a:ext cx="636588" cy="879475"/>
              <a:chOff x="5806938" y="3011924"/>
              <a:chExt cx="347997" cy="396620"/>
            </a:xfrm>
          </p:grpSpPr>
          <p:pic>
            <p:nvPicPr>
              <p:cNvPr descr="fridge2.png" id="4177" name="Google Shape;4177;p23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0"/>
              <a:stretch/>
            </p:blipFill>
            <p:spPr>
              <a:xfrm>
                <a:off x="5906702" y="3071517"/>
                <a:ext cx="189578" cy="33702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antenna_stylized" id="4178" name="Google Shape;4178;p23"/>
              <p:cNvPicPr preferRelativeResize="0"/>
              <p:nvPr/>
            </p:nvPicPr>
            <p:blipFill rotWithShape="1">
              <a:blip r:embed="rId9">
                <a:alphaModFix/>
              </a:blip>
              <a:srcRect b="0" l="0" r="0" t="0"/>
              <a:stretch/>
            </p:blipFill>
            <p:spPr>
              <a:xfrm>
                <a:off x="5806938" y="3011924"/>
                <a:ext cx="347997" cy="16755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4179" name="Google Shape;4179;p23"/>
            <p:cNvGrpSpPr/>
            <p:nvPr/>
          </p:nvGrpSpPr>
          <p:grpSpPr>
            <a:xfrm>
              <a:off x="2789999" y="5883655"/>
              <a:ext cx="686068" cy="362749"/>
              <a:chOff x="7493876" y="2774731"/>
              <a:chExt cx="1481958" cy="894622"/>
            </a:xfrm>
          </p:grpSpPr>
          <p:sp>
            <p:nvSpPr>
              <p:cNvPr id="4180" name="Google Shape;4180;p23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rect b="b" l="l" r="r" t="t"/>
                <a:pathLst>
                  <a:path extrusionOk="0" h="3099826" w="8166683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r>
                  <a:rPr b="0" i="0" lang="en-US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/>
              </a:p>
            </p:txBody>
          </p:sp>
          <p:sp>
            <p:nvSpPr>
              <p:cNvPr id="4181" name="Google Shape;4181;p23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r>
                  <a:rPr b="0" i="0" lang="en-US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/>
              </a:p>
            </p:txBody>
          </p:sp>
          <p:grpSp>
            <p:nvGrpSpPr>
              <p:cNvPr id="4182" name="Google Shape;4182;p23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4183" name="Google Shape;4183;p23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rect b="b" l="l" r="r" t="t"/>
                  <a:pathLst>
                    <a:path extrusionOk="0" h="1049866" w="467301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184" name="Google Shape;4184;p23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rect b="b" l="l" r="r" t="t"/>
                  <a:pathLst>
                    <a:path extrusionOk="0" h="903890" w="1744718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185" name="Google Shape;4185;p23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rect b="b" l="l" r="r" t="t"/>
                  <a:pathLst>
                    <a:path extrusionOk="0" h="893380" w="1713187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186" name="Google Shape;4186;p23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rect b="b" l="l" r="r" t="t"/>
                  <a:pathLst>
                    <a:path extrusionOk="0" h="1418896" w="3725019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  <p:grpSp>
        <p:nvGrpSpPr>
          <p:cNvPr id="4187" name="Google Shape;4187;p23"/>
          <p:cNvGrpSpPr/>
          <p:nvPr/>
        </p:nvGrpSpPr>
        <p:grpSpPr>
          <a:xfrm>
            <a:off x="6622327" y="1977830"/>
            <a:ext cx="5443549" cy="4198133"/>
            <a:chOff x="6622327" y="1977830"/>
            <a:chExt cx="5443549" cy="4198133"/>
          </a:xfrm>
        </p:grpSpPr>
        <p:sp>
          <p:nvSpPr>
            <p:cNvPr id="4188" name="Google Shape;4188;p23"/>
            <p:cNvSpPr/>
            <p:nvPr/>
          </p:nvSpPr>
          <p:spPr>
            <a:xfrm>
              <a:off x="6874928" y="4765952"/>
              <a:ext cx="2365994" cy="1410011"/>
            </a:xfrm>
            <a:custGeom>
              <a:rect b="b" l="l" r="r" t="t"/>
              <a:pathLst>
                <a:path extrusionOk="0" h="675" w="1036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9CDFF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4189" name="Google Shape;4189;p23"/>
            <p:cNvCxnSpPr/>
            <p:nvPr/>
          </p:nvCxnSpPr>
          <p:spPr>
            <a:xfrm>
              <a:off x="8360702" y="5771600"/>
              <a:ext cx="203294" cy="3253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pic>
          <p:nvPicPr>
            <p:cNvPr descr="car_icon_small" id="4190" name="Google Shape;4190;p23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8427747" y="4780575"/>
              <a:ext cx="1157044" cy="22142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191" name="Google Shape;4191;p23"/>
            <p:cNvGrpSpPr/>
            <p:nvPr/>
          </p:nvGrpSpPr>
          <p:grpSpPr>
            <a:xfrm>
              <a:off x="7435067" y="4550795"/>
              <a:ext cx="566627" cy="507604"/>
              <a:chOff x="2751" y="1851"/>
              <a:chExt cx="462" cy="478"/>
            </a:xfrm>
          </p:grpSpPr>
          <p:pic>
            <p:nvPicPr>
              <p:cNvPr descr="iphone_stylized_small" id="4192" name="Google Shape;4192;p23"/>
              <p:cNvPicPr preferRelativeResize="0"/>
              <p:nvPr/>
            </p:nvPicPr>
            <p:blipFill rotWithShape="1">
              <a:blip r:embed="rId11">
                <a:alphaModFix/>
              </a:blip>
              <a:srcRect b="0" l="0" r="0" t="0"/>
              <a:stretch/>
            </p:blipFill>
            <p:spPr>
              <a:xfrm>
                <a:off x="2928" y="1922"/>
                <a:ext cx="152" cy="40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antenna_radiation_stylized" id="4193" name="Google Shape;4193;p23"/>
              <p:cNvPicPr preferRelativeResize="0"/>
              <p:nvPr/>
            </p:nvPicPr>
            <p:blipFill rotWithShape="1">
              <a:blip r:embed="rId12">
                <a:alphaModFix/>
              </a:blip>
              <a:srcRect b="0" l="0" r="0" t="0"/>
              <a:stretch/>
            </p:blipFill>
            <p:spPr>
              <a:xfrm>
                <a:off x="2751" y="1851"/>
                <a:ext cx="462" cy="11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4194" name="Google Shape;4194;p23"/>
            <p:cNvGrpSpPr/>
            <p:nvPr/>
          </p:nvGrpSpPr>
          <p:grpSpPr>
            <a:xfrm>
              <a:off x="8044949" y="4943509"/>
              <a:ext cx="622858" cy="831384"/>
              <a:chOff x="742" y="2409"/>
              <a:chExt cx="576" cy="881"/>
            </a:xfrm>
          </p:grpSpPr>
          <p:grpSp>
            <p:nvGrpSpPr>
              <p:cNvPr id="4195" name="Google Shape;4195;p23"/>
              <p:cNvGrpSpPr/>
              <p:nvPr/>
            </p:nvGrpSpPr>
            <p:grpSpPr>
              <a:xfrm>
                <a:off x="832" y="2643"/>
                <a:ext cx="376" cy="647"/>
                <a:chOff x="3130" y="3288"/>
                <a:chExt cx="410" cy="742"/>
              </a:xfrm>
            </p:grpSpPr>
            <p:cxnSp>
              <p:nvCxnSpPr>
                <p:cNvPr id="4196" name="Google Shape;4196;p23"/>
                <p:cNvCxnSpPr/>
                <p:nvPr/>
              </p:nvCxnSpPr>
              <p:spPr>
                <a:xfrm flipH="1">
                  <a:off x="3130" y="3288"/>
                  <a:ext cx="205" cy="672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4197" name="Google Shape;4197;p23"/>
                <p:cNvCxnSpPr/>
                <p:nvPr/>
              </p:nvCxnSpPr>
              <p:spPr>
                <a:xfrm>
                  <a:off x="3335" y="3288"/>
                  <a:ext cx="205" cy="669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4198" name="Google Shape;4198;p23"/>
                <p:cNvCxnSpPr/>
                <p:nvPr/>
              </p:nvCxnSpPr>
              <p:spPr>
                <a:xfrm>
                  <a:off x="3130" y="3957"/>
                  <a:ext cx="205" cy="73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4199" name="Google Shape;4199;p23"/>
                <p:cNvCxnSpPr/>
                <p:nvPr/>
              </p:nvCxnSpPr>
              <p:spPr>
                <a:xfrm flipH="1">
                  <a:off x="3335" y="3957"/>
                  <a:ext cx="205" cy="73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4200" name="Google Shape;4200;p23"/>
                <p:cNvCxnSpPr/>
                <p:nvPr/>
              </p:nvCxnSpPr>
              <p:spPr>
                <a:xfrm>
                  <a:off x="3335" y="3303"/>
                  <a:ext cx="0" cy="727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4201" name="Google Shape;4201;p23"/>
                <p:cNvCxnSpPr/>
                <p:nvPr/>
              </p:nvCxnSpPr>
              <p:spPr>
                <a:xfrm flipH="1" rot="10800000">
                  <a:off x="3130" y="3888"/>
                  <a:ext cx="205" cy="72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4202" name="Google Shape;4202;p23"/>
                <p:cNvCxnSpPr/>
                <p:nvPr/>
              </p:nvCxnSpPr>
              <p:spPr>
                <a:xfrm rot="10800000">
                  <a:off x="3335" y="3888"/>
                  <a:ext cx="205" cy="69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4203" name="Google Shape;4203;p23"/>
                <p:cNvCxnSpPr/>
                <p:nvPr/>
              </p:nvCxnSpPr>
              <p:spPr>
                <a:xfrm>
                  <a:off x="3217" y="3668"/>
                  <a:ext cx="118" cy="55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4204" name="Google Shape;4204;p23"/>
                <p:cNvCxnSpPr/>
                <p:nvPr/>
              </p:nvCxnSpPr>
              <p:spPr>
                <a:xfrm flipH="1" rot="10800000">
                  <a:off x="3335" y="3668"/>
                  <a:ext cx="124" cy="55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4205" name="Google Shape;4205;p23"/>
                <p:cNvCxnSpPr/>
                <p:nvPr/>
              </p:nvCxnSpPr>
              <p:spPr>
                <a:xfrm>
                  <a:off x="3178" y="3766"/>
                  <a:ext cx="152" cy="75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4206" name="Google Shape;4206;p23"/>
                <p:cNvCxnSpPr/>
                <p:nvPr/>
              </p:nvCxnSpPr>
              <p:spPr>
                <a:xfrm flipH="1" rot="10800000">
                  <a:off x="3335" y="3781"/>
                  <a:ext cx="153" cy="66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4207" name="Google Shape;4207;p23"/>
                <p:cNvCxnSpPr/>
                <p:nvPr/>
              </p:nvCxnSpPr>
              <p:spPr>
                <a:xfrm flipH="1" rot="10800000">
                  <a:off x="3335" y="3567"/>
                  <a:ext cx="78" cy="27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4208" name="Google Shape;4208;p23"/>
                <p:cNvCxnSpPr/>
                <p:nvPr/>
              </p:nvCxnSpPr>
              <p:spPr>
                <a:xfrm flipH="1" rot="10800000">
                  <a:off x="3335" y="3428"/>
                  <a:ext cx="49" cy="21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4209" name="Google Shape;4209;p23"/>
                <p:cNvCxnSpPr/>
                <p:nvPr/>
              </p:nvCxnSpPr>
              <p:spPr>
                <a:xfrm>
                  <a:off x="3247" y="3558"/>
                  <a:ext cx="95" cy="36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4210" name="Google Shape;4210;p23"/>
                <p:cNvCxnSpPr/>
                <p:nvPr/>
              </p:nvCxnSpPr>
              <p:spPr>
                <a:xfrm>
                  <a:off x="3289" y="3422"/>
                  <a:ext cx="55" cy="36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pic>
            <p:nvPicPr>
              <p:cNvPr descr="cell_tower_radiation copy" id="4211" name="Google Shape;4211;p23"/>
              <p:cNvPicPr preferRelativeResize="0"/>
              <p:nvPr/>
            </p:nvPicPr>
            <p:blipFill rotWithShape="1">
              <a:blip r:embed="rId13">
                <a:alphaModFix/>
              </a:blip>
              <a:srcRect b="0" l="0" r="0" t="0"/>
              <a:stretch/>
            </p:blipFill>
            <p:spPr>
              <a:xfrm>
                <a:off x="742" y="2409"/>
                <a:ext cx="576" cy="464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212" name="Google Shape;4212;p23"/>
              <p:cNvSpPr/>
              <p:nvPr/>
            </p:nvSpPr>
            <p:spPr>
              <a:xfrm>
                <a:off x="986" y="2597"/>
                <a:ext cx="65" cy="67"/>
              </a:xfrm>
              <a:prstGeom prst="ellipse">
                <a:avLst/>
              </a:prstGeom>
              <a:solidFill>
                <a:schemeClr val="dk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213" name="Google Shape;4213;p23"/>
            <p:cNvGrpSpPr/>
            <p:nvPr/>
          </p:nvGrpSpPr>
          <p:grpSpPr>
            <a:xfrm>
              <a:off x="7011178" y="5204622"/>
              <a:ext cx="728830" cy="544174"/>
              <a:chOff x="877" y="1008"/>
              <a:chExt cx="2747" cy="2626"/>
            </a:xfrm>
          </p:grpSpPr>
          <p:pic>
            <p:nvPicPr>
              <p:cNvPr descr="antenna_stylized" id="4214" name="Google Shape;4214;p23"/>
              <p:cNvPicPr preferRelativeResize="0"/>
              <p:nvPr/>
            </p:nvPicPr>
            <p:blipFill rotWithShape="1">
              <a:blip r:embed="rId14">
                <a:alphaModFix/>
              </a:blip>
              <a:srcRect b="0" l="0" r="0" t="0"/>
              <a:stretch/>
            </p:blipFill>
            <p:spPr>
              <a:xfrm>
                <a:off x="877" y="1008"/>
                <a:ext cx="2725" cy="142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laptop_keyboard" id="4215" name="Google Shape;4215;p23"/>
              <p:cNvPicPr preferRelativeResize="0"/>
              <p:nvPr/>
            </p:nvPicPr>
            <p:blipFill rotWithShape="1">
              <a:blip r:embed="rId15">
                <a:alphaModFix/>
              </a:blip>
              <a:srcRect b="0" l="0" r="0" t="0"/>
              <a:stretch/>
            </p:blipFill>
            <p:spPr>
              <a:xfrm flipH="1" rot="109064">
                <a:off x="1009" y="2586"/>
                <a:ext cx="2245" cy="1013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216" name="Google Shape;4216;p23"/>
              <p:cNvSpPr/>
              <p:nvPr/>
            </p:nvSpPr>
            <p:spPr>
              <a:xfrm>
                <a:off x="1753" y="1603"/>
                <a:ext cx="1807" cy="1322"/>
              </a:xfrm>
              <a:custGeom>
                <a:rect b="b" l="l" r="r" t="t"/>
                <a:pathLst>
                  <a:path extrusionOk="0" h="2442" w="298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descr="screen" id="4217" name="Google Shape;4217;p23"/>
              <p:cNvPicPr preferRelativeResize="0"/>
              <p:nvPr/>
            </p:nvPicPr>
            <p:blipFill rotWithShape="1">
              <a:blip r:embed="rId16">
                <a:alphaModFix/>
              </a:blip>
              <a:srcRect b="0" l="0" r="0" t="0"/>
              <a:stretch/>
            </p:blipFill>
            <p:spPr>
              <a:xfrm>
                <a:off x="1842" y="1637"/>
                <a:ext cx="1642" cy="1203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218" name="Google Shape;4218;p23"/>
              <p:cNvSpPr/>
              <p:nvPr/>
            </p:nvSpPr>
            <p:spPr>
              <a:xfrm>
                <a:off x="2082" y="1564"/>
                <a:ext cx="1531" cy="246"/>
              </a:xfrm>
              <a:custGeom>
                <a:rect b="b" l="l" r="r" t="t"/>
                <a:pathLst>
                  <a:path extrusionOk="0" h="455" w="2528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19" name="Google Shape;4219;p23"/>
              <p:cNvSpPr/>
              <p:nvPr/>
            </p:nvSpPr>
            <p:spPr>
              <a:xfrm>
                <a:off x="1737" y="1562"/>
                <a:ext cx="425" cy="1024"/>
              </a:xfrm>
              <a:custGeom>
                <a:rect b="b" l="l" r="r" t="t"/>
                <a:pathLst>
                  <a:path extrusionOk="0" h="1893" w="702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20" name="Google Shape;4220;p23"/>
              <p:cNvSpPr/>
              <p:nvPr/>
            </p:nvSpPr>
            <p:spPr>
              <a:xfrm>
                <a:off x="3144" y="1745"/>
                <a:ext cx="458" cy="1182"/>
              </a:xfrm>
              <a:custGeom>
                <a:rect b="b" l="l" r="r" t="t"/>
                <a:pathLst>
                  <a:path extrusionOk="0" h="2184" w="756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>
                <a:gsLst>
                  <a:gs pos="0">
                    <a:srgbClr val="DDDDDD"/>
                  </a:gs>
                  <a:gs pos="100000">
                    <a:schemeClr val="lt1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21" name="Google Shape;4221;p23"/>
              <p:cNvSpPr/>
              <p:nvPr/>
            </p:nvSpPr>
            <p:spPr>
              <a:xfrm>
                <a:off x="1732" y="2534"/>
                <a:ext cx="1680" cy="399"/>
              </a:xfrm>
              <a:custGeom>
                <a:rect b="b" l="l" r="r" t="t"/>
                <a:pathLst>
                  <a:path extrusionOk="0" h="738" w="2773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>
                <a:gsLst>
                  <a:gs pos="0">
                    <a:srgbClr val="0000CC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22" name="Google Shape;4222;p23"/>
              <p:cNvSpPr/>
              <p:nvPr/>
            </p:nvSpPr>
            <p:spPr>
              <a:xfrm>
                <a:off x="3195" y="1755"/>
                <a:ext cx="429" cy="1187"/>
              </a:xfrm>
              <a:custGeom>
                <a:rect b="b" l="l" r="r" t="t"/>
                <a:pathLst>
                  <a:path extrusionOk="0" h="1659" w="637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23" name="Google Shape;4223;p23"/>
              <p:cNvSpPr/>
              <p:nvPr/>
            </p:nvSpPr>
            <p:spPr>
              <a:xfrm>
                <a:off x="1734" y="2587"/>
                <a:ext cx="1494" cy="394"/>
              </a:xfrm>
              <a:custGeom>
                <a:rect b="b" l="l" r="r" t="t"/>
                <a:pathLst>
                  <a:path extrusionOk="0" h="550" w="2216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4224" name="Google Shape;4224;p23"/>
              <p:cNvGrpSpPr/>
              <p:nvPr/>
            </p:nvGrpSpPr>
            <p:grpSpPr>
              <a:xfrm>
                <a:off x="1709" y="3008"/>
                <a:ext cx="507" cy="234"/>
                <a:chOff x="1740" y="2642"/>
                <a:chExt cx="752" cy="327"/>
              </a:xfrm>
            </p:grpSpPr>
            <p:sp>
              <p:nvSpPr>
                <p:cNvPr id="4225" name="Google Shape;4225;p23"/>
                <p:cNvSpPr/>
                <p:nvPr/>
              </p:nvSpPr>
              <p:spPr>
                <a:xfrm>
                  <a:off x="1740" y="2642"/>
                  <a:ext cx="752" cy="327"/>
                </a:xfrm>
                <a:custGeom>
                  <a:rect b="b" l="l" r="r" t="t"/>
                  <a:pathLst>
                    <a:path extrusionOk="0" h="327" w="752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26" name="Google Shape;4226;p23"/>
                <p:cNvSpPr/>
                <p:nvPr/>
              </p:nvSpPr>
              <p:spPr>
                <a:xfrm>
                  <a:off x="1754" y="2649"/>
                  <a:ext cx="726" cy="311"/>
                </a:xfrm>
                <a:custGeom>
                  <a:rect b="b" l="l" r="r" t="t"/>
                  <a:pathLst>
                    <a:path extrusionOk="0" h="311" w="726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27" name="Google Shape;4227;p23"/>
                <p:cNvSpPr/>
                <p:nvPr/>
              </p:nvSpPr>
              <p:spPr>
                <a:xfrm>
                  <a:off x="1808" y="2770"/>
                  <a:ext cx="258" cy="100"/>
                </a:xfrm>
                <a:custGeom>
                  <a:rect b="b" l="l" r="r" t="t"/>
                  <a:pathLst>
                    <a:path extrusionOk="0" h="100" w="258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28" name="Google Shape;4228;p23"/>
                <p:cNvSpPr/>
                <p:nvPr/>
              </p:nvSpPr>
              <p:spPr>
                <a:xfrm>
                  <a:off x="1799" y="2816"/>
                  <a:ext cx="194" cy="63"/>
                </a:xfrm>
                <a:custGeom>
                  <a:rect b="b" l="l" r="r" t="t"/>
                  <a:pathLst>
                    <a:path extrusionOk="0" h="63" w="194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29" name="Google Shape;4229;p23"/>
                <p:cNvSpPr/>
                <p:nvPr/>
              </p:nvSpPr>
              <p:spPr>
                <a:xfrm>
                  <a:off x="2020" y="2834"/>
                  <a:ext cx="258" cy="102"/>
                </a:xfrm>
                <a:custGeom>
                  <a:rect b="b" l="l" r="r" t="t"/>
                  <a:pathLst>
                    <a:path extrusionOk="0" h="102" w="258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30" name="Google Shape;4230;p23"/>
                <p:cNvSpPr/>
                <p:nvPr/>
              </p:nvSpPr>
              <p:spPr>
                <a:xfrm>
                  <a:off x="2011" y="2882"/>
                  <a:ext cx="194" cy="63"/>
                </a:xfrm>
                <a:custGeom>
                  <a:rect b="b" l="l" r="r" t="t"/>
                  <a:pathLst>
                    <a:path extrusionOk="0" h="63" w="194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4231" name="Google Shape;4231;p23"/>
              <p:cNvSpPr/>
              <p:nvPr/>
            </p:nvSpPr>
            <p:spPr>
              <a:xfrm>
                <a:off x="2577" y="3043"/>
                <a:ext cx="614" cy="514"/>
              </a:xfrm>
              <a:custGeom>
                <a:rect b="b" l="l" r="r" t="t"/>
                <a:pathLst>
                  <a:path extrusionOk="0" h="792" w="990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32" name="Google Shape;4232;p23"/>
              <p:cNvSpPr/>
              <p:nvPr/>
            </p:nvSpPr>
            <p:spPr>
              <a:xfrm>
                <a:off x="1010" y="3084"/>
                <a:ext cx="1571" cy="469"/>
              </a:xfrm>
              <a:custGeom>
                <a:rect b="b" l="l" r="r" t="t"/>
                <a:pathLst>
                  <a:path extrusionOk="0" h="723" w="2532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33" name="Google Shape;4233;p23"/>
              <p:cNvSpPr/>
              <p:nvPr/>
            </p:nvSpPr>
            <p:spPr>
              <a:xfrm>
                <a:off x="1011" y="2998"/>
                <a:ext cx="17" cy="95"/>
              </a:xfrm>
              <a:custGeom>
                <a:rect b="b" l="l" r="r" t="t"/>
                <a:pathLst>
                  <a:path extrusionOk="0" h="147" w="26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34" name="Google Shape;4234;p23"/>
              <p:cNvSpPr/>
              <p:nvPr/>
            </p:nvSpPr>
            <p:spPr>
              <a:xfrm>
                <a:off x="1012" y="2611"/>
                <a:ext cx="730" cy="393"/>
              </a:xfrm>
              <a:custGeom>
                <a:rect b="b" l="l" r="r" t="t"/>
                <a:pathLst>
                  <a:path extrusionOk="0" h="606" w="117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35" name="Google Shape;4235;p23"/>
              <p:cNvSpPr/>
              <p:nvPr/>
            </p:nvSpPr>
            <p:spPr>
              <a:xfrm>
                <a:off x="1061" y="3018"/>
                <a:ext cx="1490" cy="451"/>
              </a:xfrm>
              <a:custGeom>
                <a:rect b="b" l="l" r="r" t="t"/>
                <a:pathLst>
                  <a:path extrusionOk="0" h="723" w="2532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36" name="Google Shape;4236;p23"/>
              <p:cNvSpPr/>
              <p:nvPr/>
            </p:nvSpPr>
            <p:spPr>
              <a:xfrm flipH="1" rot="10800000">
                <a:off x="2549" y="2986"/>
                <a:ext cx="608" cy="467"/>
              </a:xfrm>
              <a:custGeom>
                <a:rect b="b" l="l" r="r" t="t"/>
                <a:pathLst>
                  <a:path extrusionOk="0" h="723" w="2532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4237" name="Google Shape;4237;p23"/>
            <p:cNvCxnSpPr/>
            <p:nvPr/>
          </p:nvCxnSpPr>
          <p:spPr>
            <a:xfrm>
              <a:off x="8933050" y="5885917"/>
              <a:ext cx="629346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238" name="Google Shape;4238;p23"/>
            <p:cNvSpPr txBox="1"/>
            <p:nvPr/>
          </p:nvSpPr>
          <p:spPr>
            <a:xfrm>
              <a:off x="9277842" y="5809251"/>
              <a:ext cx="1212850" cy="3667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rPr b="0" i="1" lang="en-US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to Internet</a:t>
              </a:r>
              <a:endParaRPr/>
            </a:p>
          </p:txBody>
        </p:sp>
        <p:sp>
          <p:nvSpPr>
            <p:cNvPr id="4239" name="Google Shape;4239;p23"/>
            <p:cNvSpPr/>
            <p:nvPr/>
          </p:nvSpPr>
          <p:spPr>
            <a:xfrm>
              <a:off x="6622327" y="1977830"/>
              <a:ext cx="5443549" cy="26257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-243840" lvl="0" marL="342900" marR="0" rtl="0" algn="l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99"/>
                </a:buClr>
                <a:buSzPts val="156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endParaRPr>
            </a:p>
            <a:p>
              <a:pPr indent="-342900" lvl="0" marL="342900" marR="0" rtl="0" algn="l">
                <a:lnSpc>
                  <a:spcPct val="85000"/>
                </a:lnSpc>
                <a:spcBef>
                  <a:spcPts val="560"/>
                </a:spcBef>
                <a:spcAft>
                  <a:spcPts val="0"/>
                </a:spcAft>
                <a:buClr>
                  <a:srgbClr val="000099"/>
                </a:buClr>
                <a:buSzPts val="1820"/>
                <a:buFont typeface="Noto Sans Symbols"/>
                <a:buNone/>
              </a:pPr>
              <a:r>
                <a:rPr b="0" i="0" lang="en-US" sz="2800" u="none" cap="none" strike="noStrike">
                  <a:solidFill>
                    <a:srgbClr val="CC0000"/>
                  </a:solidFill>
                  <a:latin typeface="Calibri"/>
                  <a:ea typeface="Calibri"/>
                  <a:cs typeface="Calibri"/>
                  <a:sym typeface="Calibri"/>
                </a:rPr>
                <a:t>Wide-area cellular access networks</a:t>
              </a:r>
              <a:endParaRPr/>
            </a:p>
            <a:p>
              <a:pPr indent="-249238" lvl="1" marL="457200" marR="0" rtl="0" algn="l">
                <a:lnSpc>
                  <a:spcPct val="85000"/>
                </a:lnSpc>
                <a:spcBef>
                  <a:spcPts val="480"/>
                </a:spcBef>
                <a:spcAft>
                  <a:spcPts val="0"/>
                </a:spcAft>
                <a:buClr>
                  <a:srgbClr val="000099"/>
                </a:buClr>
                <a:buSzPts val="2400"/>
                <a:buFont typeface="Noto Sans Symbols"/>
                <a:buChar char="▪"/>
              </a:pPr>
              <a:r>
                <a:rPr b="0" i="0" lang="en-US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provided by mobile, cellular network operator (10’s km)</a:t>
              </a:r>
              <a:endParaRPr/>
            </a:p>
            <a:p>
              <a:pPr indent="-249238" lvl="1" marL="457200" marR="0" rtl="0" algn="l">
                <a:lnSpc>
                  <a:spcPct val="85000"/>
                </a:lnSpc>
                <a:spcBef>
                  <a:spcPts val="480"/>
                </a:spcBef>
                <a:spcAft>
                  <a:spcPts val="0"/>
                </a:spcAft>
                <a:buClr>
                  <a:srgbClr val="000099"/>
                </a:buClr>
                <a:buSzPts val="2400"/>
                <a:buFont typeface="Noto Sans Symbols"/>
                <a:buChar char="▪"/>
              </a:pPr>
              <a:r>
                <a:rPr b="0" i="0" lang="en-US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10’s Mbps </a:t>
              </a:r>
              <a:endParaRPr/>
            </a:p>
            <a:p>
              <a:pPr indent="-249238" lvl="1" marL="457200" marR="0" rtl="0" algn="l">
                <a:lnSpc>
                  <a:spcPct val="85000"/>
                </a:lnSpc>
                <a:spcBef>
                  <a:spcPts val="480"/>
                </a:spcBef>
                <a:spcAft>
                  <a:spcPts val="0"/>
                </a:spcAft>
                <a:buClr>
                  <a:srgbClr val="000099"/>
                </a:buClr>
                <a:buSzPts val="2400"/>
                <a:buFont typeface="Noto Sans Symbols"/>
                <a:buChar char="▪"/>
              </a:pPr>
              <a:r>
                <a:rPr b="0" i="0" lang="en-US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4G/5G cellular networks</a:t>
              </a:r>
              <a:endParaRPr/>
            </a:p>
          </p:txBody>
        </p:sp>
        <p:grpSp>
          <p:nvGrpSpPr>
            <p:cNvPr id="4240" name="Google Shape;4240;p23"/>
            <p:cNvGrpSpPr/>
            <p:nvPr/>
          </p:nvGrpSpPr>
          <p:grpSpPr>
            <a:xfrm>
              <a:off x="8517156" y="5755545"/>
              <a:ext cx="499292" cy="246225"/>
              <a:chOff x="7493876" y="2774731"/>
              <a:chExt cx="1481958" cy="894622"/>
            </a:xfrm>
          </p:grpSpPr>
          <p:sp>
            <p:nvSpPr>
              <p:cNvPr id="4241" name="Google Shape;4241;p23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rect b="b" l="l" r="r" t="t"/>
                <a:pathLst>
                  <a:path extrusionOk="0" h="3099826" w="8166683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r>
                  <a:rPr b="0" i="0" lang="en-US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/>
              </a:p>
            </p:txBody>
          </p:sp>
          <p:sp>
            <p:nvSpPr>
              <p:cNvPr id="4242" name="Google Shape;4242;p23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r>
                  <a:rPr b="0" i="0" lang="en-US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/>
              </a:p>
            </p:txBody>
          </p:sp>
          <p:grpSp>
            <p:nvGrpSpPr>
              <p:cNvPr id="4243" name="Google Shape;4243;p23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4244" name="Google Shape;4244;p23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rect b="b" l="l" r="r" t="t"/>
                  <a:pathLst>
                    <a:path extrusionOk="0" h="1049866" w="467301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45" name="Google Shape;4245;p23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rect b="b" l="l" r="r" t="t"/>
                  <a:pathLst>
                    <a:path extrusionOk="0" h="903890" w="1744718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46" name="Google Shape;4246;p23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rect b="b" l="l" r="r" t="t"/>
                  <a:pathLst>
                    <a:path extrusionOk="0" h="893380" w="1713187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47" name="Google Shape;4247;p23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rect b="b" l="l" r="r" t="t"/>
                  <a:pathLst>
                    <a:path extrusionOk="0" h="1418896" w="3725019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  <p:sp>
        <p:nvSpPr>
          <p:cNvPr id="4248" name="Google Shape;4248;p23"/>
          <p:cNvSpPr txBox="1"/>
          <p:nvPr>
            <p:ph idx="12" type="sldNum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Introduction: 1-</a:t>
            </a: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41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3" name="Shape 4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4" name="Google Shape;4254;p24"/>
          <p:cNvSpPr txBox="1"/>
          <p:nvPr>
            <p:ph type="title"/>
          </p:nvPr>
        </p:nvSpPr>
        <p:spPr>
          <a:xfrm>
            <a:off x="848710" y="273146"/>
            <a:ext cx="10867040" cy="8946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5400"/>
              <a:buFont typeface="Calibri"/>
              <a:buNone/>
            </a:pPr>
            <a:r>
              <a:rPr b="0" lang="en-US" sz="5400"/>
              <a:t>Access networks: enterprise networks</a:t>
            </a:r>
            <a:endParaRPr b="0" sz="5400"/>
          </a:p>
        </p:txBody>
      </p:sp>
      <p:sp>
        <p:nvSpPr>
          <p:cNvPr id="4255" name="Google Shape;4255;p24"/>
          <p:cNvSpPr txBox="1"/>
          <p:nvPr/>
        </p:nvSpPr>
        <p:spPr>
          <a:xfrm>
            <a:off x="1016188" y="3974373"/>
            <a:ext cx="10847590" cy="24010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87338" lvl="0" marL="28733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companies, universities, etc.</a:t>
            </a:r>
            <a:endParaRPr/>
          </a:p>
          <a:p>
            <a:pPr indent="-287338" lvl="1" marL="28733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mix of wired, wireless link technologies, connecting a mix of switches and routers </a:t>
            </a: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(we’ll cover differences shortly)</a:t>
            </a:r>
            <a:endParaRPr b="0" i="0" sz="2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7338" lvl="2" marL="73501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Ethernet: wired access at 100Mbps, 1Gbps, 10Gbps </a:t>
            </a:r>
            <a:endParaRPr/>
          </a:p>
          <a:p>
            <a:pPr indent="-287338" lvl="2" marL="73501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WiFi: wireless access points at 11, 54, 450 Mbps </a:t>
            </a:r>
            <a:endParaRPr b="0" i="0" sz="2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256" name="Google Shape;4256;p24"/>
          <p:cNvCxnSpPr/>
          <p:nvPr/>
        </p:nvCxnSpPr>
        <p:spPr>
          <a:xfrm>
            <a:off x="4170166" y="2675819"/>
            <a:ext cx="0" cy="306575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57" name="Google Shape;4257;p24"/>
          <p:cNvCxnSpPr/>
          <p:nvPr/>
        </p:nvCxnSpPr>
        <p:spPr>
          <a:xfrm>
            <a:off x="4478096" y="2681014"/>
            <a:ext cx="0" cy="365812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58" name="Google Shape;4258;p24"/>
          <p:cNvCxnSpPr/>
          <p:nvPr/>
        </p:nvCxnSpPr>
        <p:spPr>
          <a:xfrm rot="10800000">
            <a:off x="3726933" y="2663348"/>
            <a:ext cx="51205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59" name="Google Shape;4259;p24"/>
          <p:cNvCxnSpPr/>
          <p:nvPr/>
        </p:nvCxnSpPr>
        <p:spPr>
          <a:xfrm rot="10800000">
            <a:off x="3354851" y="2518893"/>
            <a:ext cx="780323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60" name="Google Shape;4260;p24"/>
          <p:cNvCxnSpPr/>
          <p:nvPr/>
        </p:nvCxnSpPr>
        <p:spPr>
          <a:xfrm rot="10800000">
            <a:off x="4296137" y="2114630"/>
            <a:ext cx="0" cy="351262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4261" name="Google Shape;4261;p24"/>
          <p:cNvGrpSpPr/>
          <p:nvPr/>
        </p:nvGrpSpPr>
        <p:grpSpPr>
          <a:xfrm>
            <a:off x="4075687" y="1818447"/>
            <a:ext cx="641521" cy="410499"/>
            <a:chOff x="2967" y="478"/>
            <a:chExt cx="788" cy="625"/>
          </a:xfrm>
        </p:grpSpPr>
        <p:pic>
          <p:nvPicPr>
            <p:cNvPr descr="access_point_stylized_small" id="4262" name="Google Shape;4262;p2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012" y="559"/>
              <a:ext cx="576" cy="5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ntenna_radiation_stylized" id="4263" name="Google Shape;4263;p2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967" y="478"/>
              <a:ext cx="788" cy="18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264" name="Google Shape;4264;p24"/>
          <p:cNvGrpSpPr/>
          <p:nvPr/>
        </p:nvGrpSpPr>
        <p:grpSpPr>
          <a:xfrm>
            <a:off x="4558577" y="1396516"/>
            <a:ext cx="457229" cy="468771"/>
            <a:chOff x="877" y="1008"/>
            <a:chExt cx="2747" cy="2626"/>
          </a:xfrm>
        </p:grpSpPr>
        <p:pic>
          <p:nvPicPr>
            <p:cNvPr descr="antenna_stylized" id="4265" name="Google Shape;4265;p2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877" y="1008"/>
              <a:ext cx="2725" cy="14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laptop_keyboard" id="4266" name="Google Shape;4266;p24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 flipH="1" rot="109064">
              <a:off x="1009" y="2586"/>
              <a:ext cx="2245" cy="101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67" name="Google Shape;4267;p24"/>
            <p:cNvSpPr/>
            <p:nvPr/>
          </p:nvSpPr>
          <p:spPr>
            <a:xfrm>
              <a:off x="1753" y="1603"/>
              <a:ext cx="1807" cy="1322"/>
            </a:xfrm>
            <a:custGeom>
              <a:rect b="b" l="l" r="r" t="t"/>
              <a:pathLst>
                <a:path extrusionOk="0" h="2442" w="298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screen" id="4268" name="Google Shape;4268;p24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842" y="1637"/>
              <a:ext cx="1642" cy="120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69" name="Google Shape;4269;p24"/>
            <p:cNvSpPr/>
            <p:nvPr/>
          </p:nvSpPr>
          <p:spPr>
            <a:xfrm>
              <a:off x="2082" y="1564"/>
              <a:ext cx="1531" cy="246"/>
            </a:xfrm>
            <a:custGeom>
              <a:rect b="b" l="l" r="r" t="t"/>
              <a:pathLst>
                <a:path extrusionOk="0" h="455" w="2528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70" name="Google Shape;4270;p24"/>
            <p:cNvSpPr/>
            <p:nvPr/>
          </p:nvSpPr>
          <p:spPr>
            <a:xfrm>
              <a:off x="1737" y="1562"/>
              <a:ext cx="425" cy="1024"/>
            </a:xfrm>
            <a:custGeom>
              <a:rect b="b" l="l" r="r" t="t"/>
              <a:pathLst>
                <a:path extrusionOk="0" h="1893" w="702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71" name="Google Shape;4271;p24"/>
            <p:cNvSpPr/>
            <p:nvPr/>
          </p:nvSpPr>
          <p:spPr>
            <a:xfrm>
              <a:off x="3144" y="1745"/>
              <a:ext cx="458" cy="1182"/>
            </a:xfrm>
            <a:custGeom>
              <a:rect b="b" l="l" r="r" t="t"/>
              <a:pathLst>
                <a:path extrusionOk="0" h="2184" w="756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chemeClr val="lt1"/>
                </a:gs>
              </a:gsLst>
              <a:lin ang="54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72" name="Google Shape;4272;p24"/>
            <p:cNvSpPr/>
            <p:nvPr/>
          </p:nvSpPr>
          <p:spPr>
            <a:xfrm>
              <a:off x="1732" y="2534"/>
              <a:ext cx="1680" cy="399"/>
            </a:xfrm>
            <a:custGeom>
              <a:rect b="b" l="l" r="r" t="t"/>
              <a:pathLst>
                <a:path extrusionOk="0" h="738" w="2773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>
              <a:gsLst>
                <a:gs pos="0">
                  <a:srgbClr val="0000CC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73" name="Google Shape;4273;p24"/>
            <p:cNvSpPr/>
            <p:nvPr/>
          </p:nvSpPr>
          <p:spPr>
            <a:xfrm>
              <a:off x="3195" y="1755"/>
              <a:ext cx="429" cy="1187"/>
            </a:xfrm>
            <a:custGeom>
              <a:rect b="b" l="l" r="r" t="t"/>
              <a:pathLst>
                <a:path extrusionOk="0" h="1659" w="637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74" name="Google Shape;4274;p24"/>
            <p:cNvSpPr/>
            <p:nvPr/>
          </p:nvSpPr>
          <p:spPr>
            <a:xfrm>
              <a:off x="1734" y="2587"/>
              <a:ext cx="1494" cy="394"/>
            </a:xfrm>
            <a:custGeom>
              <a:rect b="b" l="l" r="r" t="t"/>
              <a:pathLst>
                <a:path extrusionOk="0" h="550" w="2216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275" name="Google Shape;4275;p24"/>
            <p:cNvGrpSpPr/>
            <p:nvPr/>
          </p:nvGrpSpPr>
          <p:grpSpPr>
            <a:xfrm>
              <a:off x="1709" y="3008"/>
              <a:ext cx="507" cy="234"/>
              <a:chOff x="1740" y="2642"/>
              <a:chExt cx="752" cy="327"/>
            </a:xfrm>
          </p:grpSpPr>
          <p:sp>
            <p:nvSpPr>
              <p:cNvPr id="4276" name="Google Shape;4276;p24"/>
              <p:cNvSpPr/>
              <p:nvPr/>
            </p:nvSpPr>
            <p:spPr>
              <a:xfrm>
                <a:off x="1740" y="2642"/>
                <a:ext cx="752" cy="327"/>
              </a:xfrm>
              <a:custGeom>
                <a:rect b="b" l="l" r="r" t="t"/>
                <a:pathLst>
                  <a:path extrusionOk="0" h="327" w="752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Calibri"/>
                  <a:buNone/>
                </a:pPr>
                <a:r>
                  <a:t/>
                </a:r>
                <a:endParaRPr b="0" i="0" sz="16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77" name="Google Shape;4277;p24"/>
              <p:cNvSpPr/>
              <p:nvPr/>
            </p:nvSpPr>
            <p:spPr>
              <a:xfrm>
                <a:off x="1754" y="2649"/>
                <a:ext cx="726" cy="311"/>
              </a:xfrm>
              <a:custGeom>
                <a:rect b="b" l="l" r="r" t="t"/>
                <a:pathLst>
                  <a:path extrusionOk="0" h="311" w="726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Calibri"/>
                  <a:buNone/>
                </a:pPr>
                <a:r>
                  <a:t/>
                </a:r>
                <a:endParaRPr b="0" i="0" sz="16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78" name="Google Shape;4278;p24"/>
              <p:cNvSpPr/>
              <p:nvPr/>
            </p:nvSpPr>
            <p:spPr>
              <a:xfrm>
                <a:off x="1808" y="2770"/>
                <a:ext cx="258" cy="100"/>
              </a:xfrm>
              <a:custGeom>
                <a:rect b="b" l="l" r="r" t="t"/>
                <a:pathLst>
                  <a:path extrusionOk="0" h="100" w="258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Calibri"/>
                  <a:buNone/>
                </a:pPr>
                <a:r>
                  <a:t/>
                </a:r>
                <a:endParaRPr b="0" i="0" sz="16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79" name="Google Shape;4279;p24"/>
              <p:cNvSpPr/>
              <p:nvPr/>
            </p:nvSpPr>
            <p:spPr>
              <a:xfrm>
                <a:off x="1799" y="2816"/>
                <a:ext cx="194" cy="63"/>
              </a:xfrm>
              <a:custGeom>
                <a:rect b="b" l="l" r="r" t="t"/>
                <a:pathLst>
                  <a:path extrusionOk="0" h="63" w="194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Calibri"/>
                  <a:buNone/>
                </a:pPr>
                <a:r>
                  <a:t/>
                </a:r>
                <a:endParaRPr b="0" i="0" sz="16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80" name="Google Shape;4280;p24"/>
              <p:cNvSpPr/>
              <p:nvPr/>
            </p:nvSpPr>
            <p:spPr>
              <a:xfrm>
                <a:off x="2020" y="2834"/>
                <a:ext cx="258" cy="102"/>
              </a:xfrm>
              <a:custGeom>
                <a:rect b="b" l="l" r="r" t="t"/>
                <a:pathLst>
                  <a:path extrusionOk="0" h="102" w="258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Calibri"/>
                  <a:buNone/>
                </a:pPr>
                <a:r>
                  <a:t/>
                </a:r>
                <a:endParaRPr b="0" i="0" sz="16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81" name="Google Shape;4281;p24"/>
              <p:cNvSpPr/>
              <p:nvPr/>
            </p:nvSpPr>
            <p:spPr>
              <a:xfrm>
                <a:off x="2011" y="2882"/>
                <a:ext cx="194" cy="63"/>
              </a:xfrm>
              <a:custGeom>
                <a:rect b="b" l="l" r="r" t="t"/>
                <a:pathLst>
                  <a:path extrusionOk="0" h="63" w="194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Calibri"/>
                  <a:buNone/>
                </a:pPr>
                <a:r>
                  <a:t/>
                </a:r>
                <a:endParaRPr b="0" i="0" sz="16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282" name="Google Shape;4282;p24"/>
            <p:cNvSpPr/>
            <p:nvPr/>
          </p:nvSpPr>
          <p:spPr>
            <a:xfrm>
              <a:off x="2577" y="3043"/>
              <a:ext cx="614" cy="514"/>
            </a:xfrm>
            <a:custGeom>
              <a:rect b="b" l="l" r="r" t="t"/>
              <a:pathLst>
                <a:path extrusionOk="0" h="792" w="990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83" name="Google Shape;4283;p24"/>
            <p:cNvSpPr/>
            <p:nvPr/>
          </p:nvSpPr>
          <p:spPr>
            <a:xfrm>
              <a:off x="1010" y="3084"/>
              <a:ext cx="1571" cy="469"/>
            </a:xfrm>
            <a:custGeom>
              <a:rect b="b" l="l" r="r" t="t"/>
              <a:pathLst>
                <a:path extrusionOk="0" h="723" w="2532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84" name="Google Shape;4284;p24"/>
            <p:cNvSpPr/>
            <p:nvPr/>
          </p:nvSpPr>
          <p:spPr>
            <a:xfrm>
              <a:off x="1011" y="2998"/>
              <a:ext cx="17" cy="95"/>
            </a:xfrm>
            <a:custGeom>
              <a:rect b="b" l="l" r="r" t="t"/>
              <a:pathLst>
                <a:path extrusionOk="0" h="147" w="26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85" name="Google Shape;4285;p24"/>
            <p:cNvSpPr/>
            <p:nvPr/>
          </p:nvSpPr>
          <p:spPr>
            <a:xfrm>
              <a:off x="1012" y="2611"/>
              <a:ext cx="730" cy="393"/>
            </a:xfrm>
            <a:custGeom>
              <a:rect b="b" l="l" r="r" t="t"/>
              <a:pathLst>
                <a:path extrusionOk="0" h="606" w="117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86" name="Google Shape;4286;p24"/>
            <p:cNvSpPr/>
            <p:nvPr/>
          </p:nvSpPr>
          <p:spPr>
            <a:xfrm>
              <a:off x="1061" y="3018"/>
              <a:ext cx="1490" cy="451"/>
            </a:xfrm>
            <a:custGeom>
              <a:rect b="b" l="l" r="r" t="t"/>
              <a:pathLst>
                <a:path extrusionOk="0" h="723" w="2532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87" name="Google Shape;4287;p24"/>
            <p:cNvSpPr/>
            <p:nvPr/>
          </p:nvSpPr>
          <p:spPr>
            <a:xfrm flipH="1" rot="10800000">
              <a:off x="2549" y="2986"/>
              <a:ext cx="608" cy="467"/>
            </a:xfrm>
            <a:custGeom>
              <a:rect b="b" l="l" r="r" t="t"/>
              <a:pathLst>
                <a:path extrusionOk="0" h="723" w="2532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288" name="Google Shape;4288;p24"/>
          <p:cNvGrpSpPr/>
          <p:nvPr/>
        </p:nvGrpSpPr>
        <p:grpSpPr>
          <a:xfrm>
            <a:off x="3434166" y="1579422"/>
            <a:ext cx="416406" cy="415047"/>
            <a:chOff x="877" y="1008"/>
            <a:chExt cx="2747" cy="2626"/>
          </a:xfrm>
        </p:grpSpPr>
        <p:pic>
          <p:nvPicPr>
            <p:cNvPr descr="antenna_stylized" id="4289" name="Google Shape;4289;p24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877" y="1008"/>
              <a:ext cx="2725" cy="14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laptop_keyboard" id="4290" name="Google Shape;4290;p24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 flipH="1" rot="109064">
              <a:off x="1009" y="2586"/>
              <a:ext cx="2245" cy="101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91" name="Google Shape;4291;p24"/>
            <p:cNvSpPr/>
            <p:nvPr/>
          </p:nvSpPr>
          <p:spPr>
            <a:xfrm>
              <a:off x="1753" y="1603"/>
              <a:ext cx="1807" cy="1322"/>
            </a:xfrm>
            <a:custGeom>
              <a:rect b="b" l="l" r="r" t="t"/>
              <a:pathLst>
                <a:path extrusionOk="0" h="2442" w="298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screen" id="4292" name="Google Shape;4292;p24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1842" y="1637"/>
              <a:ext cx="1642" cy="120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93" name="Google Shape;4293;p24"/>
            <p:cNvSpPr/>
            <p:nvPr/>
          </p:nvSpPr>
          <p:spPr>
            <a:xfrm>
              <a:off x="2082" y="1564"/>
              <a:ext cx="1531" cy="246"/>
            </a:xfrm>
            <a:custGeom>
              <a:rect b="b" l="l" r="r" t="t"/>
              <a:pathLst>
                <a:path extrusionOk="0" h="455" w="2528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94" name="Google Shape;4294;p24"/>
            <p:cNvSpPr/>
            <p:nvPr/>
          </p:nvSpPr>
          <p:spPr>
            <a:xfrm>
              <a:off x="1737" y="1562"/>
              <a:ext cx="425" cy="1024"/>
            </a:xfrm>
            <a:custGeom>
              <a:rect b="b" l="l" r="r" t="t"/>
              <a:pathLst>
                <a:path extrusionOk="0" h="1893" w="702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95" name="Google Shape;4295;p24"/>
            <p:cNvSpPr/>
            <p:nvPr/>
          </p:nvSpPr>
          <p:spPr>
            <a:xfrm>
              <a:off x="3144" y="1745"/>
              <a:ext cx="458" cy="1182"/>
            </a:xfrm>
            <a:custGeom>
              <a:rect b="b" l="l" r="r" t="t"/>
              <a:pathLst>
                <a:path extrusionOk="0" h="2184" w="756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chemeClr val="lt1"/>
                </a:gs>
              </a:gsLst>
              <a:lin ang="54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96" name="Google Shape;4296;p24"/>
            <p:cNvSpPr/>
            <p:nvPr/>
          </p:nvSpPr>
          <p:spPr>
            <a:xfrm>
              <a:off x="1732" y="2534"/>
              <a:ext cx="1680" cy="399"/>
            </a:xfrm>
            <a:custGeom>
              <a:rect b="b" l="l" r="r" t="t"/>
              <a:pathLst>
                <a:path extrusionOk="0" h="738" w="2773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>
              <a:gsLst>
                <a:gs pos="0">
                  <a:srgbClr val="0000CC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97" name="Google Shape;4297;p24"/>
            <p:cNvSpPr/>
            <p:nvPr/>
          </p:nvSpPr>
          <p:spPr>
            <a:xfrm>
              <a:off x="3195" y="1755"/>
              <a:ext cx="429" cy="1187"/>
            </a:xfrm>
            <a:custGeom>
              <a:rect b="b" l="l" r="r" t="t"/>
              <a:pathLst>
                <a:path extrusionOk="0" h="1659" w="637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98" name="Google Shape;4298;p24"/>
            <p:cNvSpPr/>
            <p:nvPr/>
          </p:nvSpPr>
          <p:spPr>
            <a:xfrm>
              <a:off x="1734" y="2587"/>
              <a:ext cx="1494" cy="394"/>
            </a:xfrm>
            <a:custGeom>
              <a:rect b="b" l="l" r="r" t="t"/>
              <a:pathLst>
                <a:path extrusionOk="0" h="550" w="2216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299" name="Google Shape;4299;p24"/>
            <p:cNvGrpSpPr/>
            <p:nvPr/>
          </p:nvGrpSpPr>
          <p:grpSpPr>
            <a:xfrm>
              <a:off x="1709" y="3008"/>
              <a:ext cx="507" cy="234"/>
              <a:chOff x="1740" y="2642"/>
              <a:chExt cx="752" cy="327"/>
            </a:xfrm>
          </p:grpSpPr>
          <p:sp>
            <p:nvSpPr>
              <p:cNvPr id="4300" name="Google Shape;4300;p24"/>
              <p:cNvSpPr/>
              <p:nvPr/>
            </p:nvSpPr>
            <p:spPr>
              <a:xfrm>
                <a:off x="1740" y="2642"/>
                <a:ext cx="752" cy="327"/>
              </a:xfrm>
              <a:custGeom>
                <a:rect b="b" l="l" r="r" t="t"/>
                <a:pathLst>
                  <a:path extrusionOk="0" h="327" w="752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Calibri"/>
                  <a:buNone/>
                </a:pPr>
                <a:r>
                  <a:t/>
                </a:r>
                <a:endParaRPr b="0" i="0" sz="16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01" name="Google Shape;4301;p24"/>
              <p:cNvSpPr/>
              <p:nvPr/>
            </p:nvSpPr>
            <p:spPr>
              <a:xfrm>
                <a:off x="1754" y="2649"/>
                <a:ext cx="726" cy="311"/>
              </a:xfrm>
              <a:custGeom>
                <a:rect b="b" l="l" r="r" t="t"/>
                <a:pathLst>
                  <a:path extrusionOk="0" h="311" w="726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Calibri"/>
                  <a:buNone/>
                </a:pPr>
                <a:r>
                  <a:t/>
                </a:r>
                <a:endParaRPr b="0" i="0" sz="16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02" name="Google Shape;4302;p24"/>
              <p:cNvSpPr/>
              <p:nvPr/>
            </p:nvSpPr>
            <p:spPr>
              <a:xfrm>
                <a:off x="1808" y="2770"/>
                <a:ext cx="258" cy="100"/>
              </a:xfrm>
              <a:custGeom>
                <a:rect b="b" l="l" r="r" t="t"/>
                <a:pathLst>
                  <a:path extrusionOk="0" h="100" w="258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Calibri"/>
                  <a:buNone/>
                </a:pPr>
                <a:r>
                  <a:t/>
                </a:r>
                <a:endParaRPr b="0" i="0" sz="16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03" name="Google Shape;4303;p24"/>
              <p:cNvSpPr/>
              <p:nvPr/>
            </p:nvSpPr>
            <p:spPr>
              <a:xfrm>
                <a:off x="1799" y="2816"/>
                <a:ext cx="194" cy="63"/>
              </a:xfrm>
              <a:custGeom>
                <a:rect b="b" l="l" r="r" t="t"/>
                <a:pathLst>
                  <a:path extrusionOk="0" h="63" w="194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Calibri"/>
                  <a:buNone/>
                </a:pPr>
                <a:r>
                  <a:t/>
                </a:r>
                <a:endParaRPr b="0" i="0" sz="16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04" name="Google Shape;4304;p24"/>
              <p:cNvSpPr/>
              <p:nvPr/>
            </p:nvSpPr>
            <p:spPr>
              <a:xfrm>
                <a:off x="2020" y="2834"/>
                <a:ext cx="258" cy="102"/>
              </a:xfrm>
              <a:custGeom>
                <a:rect b="b" l="l" r="r" t="t"/>
                <a:pathLst>
                  <a:path extrusionOk="0" h="102" w="258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Calibri"/>
                  <a:buNone/>
                </a:pPr>
                <a:r>
                  <a:t/>
                </a:r>
                <a:endParaRPr b="0" i="0" sz="16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05" name="Google Shape;4305;p24"/>
              <p:cNvSpPr/>
              <p:nvPr/>
            </p:nvSpPr>
            <p:spPr>
              <a:xfrm>
                <a:off x="2011" y="2882"/>
                <a:ext cx="194" cy="63"/>
              </a:xfrm>
              <a:custGeom>
                <a:rect b="b" l="l" r="r" t="t"/>
                <a:pathLst>
                  <a:path extrusionOk="0" h="63" w="194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Calibri"/>
                  <a:buNone/>
                </a:pPr>
                <a:r>
                  <a:t/>
                </a:r>
                <a:endParaRPr b="0" i="0" sz="16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306" name="Google Shape;4306;p24"/>
            <p:cNvSpPr/>
            <p:nvPr/>
          </p:nvSpPr>
          <p:spPr>
            <a:xfrm>
              <a:off x="2577" y="3043"/>
              <a:ext cx="614" cy="514"/>
            </a:xfrm>
            <a:custGeom>
              <a:rect b="b" l="l" r="r" t="t"/>
              <a:pathLst>
                <a:path extrusionOk="0" h="792" w="990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07" name="Google Shape;4307;p24"/>
            <p:cNvSpPr/>
            <p:nvPr/>
          </p:nvSpPr>
          <p:spPr>
            <a:xfrm>
              <a:off x="1010" y="3084"/>
              <a:ext cx="1571" cy="469"/>
            </a:xfrm>
            <a:custGeom>
              <a:rect b="b" l="l" r="r" t="t"/>
              <a:pathLst>
                <a:path extrusionOk="0" h="723" w="2532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08" name="Google Shape;4308;p24"/>
            <p:cNvSpPr/>
            <p:nvPr/>
          </p:nvSpPr>
          <p:spPr>
            <a:xfrm>
              <a:off x="1011" y="2998"/>
              <a:ext cx="17" cy="95"/>
            </a:xfrm>
            <a:custGeom>
              <a:rect b="b" l="l" r="r" t="t"/>
              <a:pathLst>
                <a:path extrusionOk="0" h="147" w="26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09" name="Google Shape;4309;p24"/>
            <p:cNvSpPr/>
            <p:nvPr/>
          </p:nvSpPr>
          <p:spPr>
            <a:xfrm>
              <a:off x="1012" y="2611"/>
              <a:ext cx="730" cy="393"/>
            </a:xfrm>
            <a:custGeom>
              <a:rect b="b" l="l" r="r" t="t"/>
              <a:pathLst>
                <a:path extrusionOk="0" h="606" w="117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10" name="Google Shape;4310;p24"/>
            <p:cNvSpPr/>
            <p:nvPr/>
          </p:nvSpPr>
          <p:spPr>
            <a:xfrm>
              <a:off x="1061" y="3018"/>
              <a:ext cx="1490" cy="451"/>
            </a:xfrm>
            <a:custGeom>
              <a:rect b="b" l="l" r="r" t="t"/>
              <a:pathLst>
                <a:path extrusionOk="0" h="723" w="2532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11" name="Google Shape;4311;p24"/>
            <p:cNvSpPr/>
            <p:nvPr/>
          </p:nvSpPr>
          <p:spPr>
            <a:xfrm flipH="1" rot="10800000">
              <a:off x="2549" y="2986"/>
              <a:ext cx="608" cy="467"/>
            </a:xfrm>
            <a:custGeom>
              <a:rect b="b" l="l" r="r" t="t"/>
              <a:pathLst>
                <a:path extrusionOk="0" h="723" w="2532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312" name="Google Shape;4312;p24"/>
          <p:cNvGrpSpPr/>
          <p:nvPr/>
        </p:nvGrpSpPr>
        <p:grpSpPr>
          <a:xfrm>
            <a:off x="3983542" y="1377810"/>
            <a:ext cx="466561" cy="408725"/>
            <a:chOff x="877" y="1008"/>
            <a:chExt cx="2747" cy="2626"/>
          </a:xfrm>
        </p:grpSpPr>
        <p:pic>
          <p:nvPicPr>
            <p:cNvPr descr="antenna_stylized" id="4313" name="Google Shape;4313;p24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877" y="1008"/>
              <a:ext cx="2725" cy="14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laptop_keyboard" id="4314" name="Google Shape;4314;p24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 flipH="1" rot="109064">
              <a:off x="1009" y="2586"/>
              <a:ext cx="2245" cy="101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315" name="Google Shape;4315;p24"/>
            <p:cNvSpPr/>
            <p:nvPr/>
          </p:nvSpPr>
          <p:spPr>
            <a:xfrm>
              <a:off x="1753" y="1603"/>
              <a:ext cx="1807" cy="1322"/>
            </a:xfrm>
            <a:custGeom>
              <a:rect b="b" l="l" r="r" t="t"/>
              <a:pathLst>
                <a:path extrusionOk="0" h="2442" w="298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screen" id="4316" name="Google Shape;4316;p24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1842" y="1637"/>
              <a:ext cx="1642" cy="120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317" name="Google Shape;4317;p24"/>
            <p:cNvSpPr/>
            <p:nvPr/>
          </p:nvSpPr>
          <p:spPr>
            <a:xfrm>
              <a:off x="2082" y="1564"/>
              <a:ext cx="1531" cy="246"/>
            </a:xfrm>
            <a:custGeom>
              <a:rect b="b" l="l" r="r" t="t"/>
              <a:pathLst>
                <a:path extrusionOk="0" h="455" w="2528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18" name="Google Shape;4318;p24"/>
            <p:cNvSpPr/>
            <p:nvPr/>
          </p:nvSpPr>
          <p:spPr>
            <a:xfrm>
              <a:off x="1737" y="1562"/>
              <a:ext cx="425" cy="1024"/>
            </a:xfrm>
            <a:custGeom>
              <a:rect b="b" l="l" r="r" t="t"/>
              <a:pathLst>
                <a:path extrusionOk="0" h="1893" w="702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19" name="Google Shape;4319;p24"/>
            <p:cNvSpPr/>
            <p:nvPr/>
          </p:nvSpPr>
          <p:spPr>
            <a:xfrm>
              <a:off x="3144" y="1745"/>
              <a:ext cx="458" cy="1182"/>
            </a:xfrm>
            <a:custGeom>
              <a:rect b="b" l="l" r="r" t="t"/>
              <a:pathLst>
                <a:path extrusionOk="0" h="2184" w="756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chemeClr val="lt1"/>
                </a:gs>
              </a:gsLst>
              <a:lin ang="54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20" name="Google Shape;4320;p24"/>
            <p:cNvSpPr/>
            <p:nvPr/>
          </p:nvSpPr>
          <p:spPr>
            <a:xfrm>
              <a:off x="1732" y="2534"/>
              <a:ext cx="1680" cy="399"/>
            </a:xfrm>
            <a:custGeom>
              <a:rect b="b" l="l" r="r" t="t"/>
              <a:pathLst>
                <a:path extrusionOk="0" h="738" w="2773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>
              <a:gsLst>
                <a:gs pos="0">
                  <a:srgbClr val="0000CC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21" name="Google Shape;4321;p24"/>
            <p:cNvSpPr/>
            <p:nvPr/>
          </p:nvSpPr>
          <p:spPr>
            <a:xfrm>
              <a:off x="3195" y="1755"/>
              <a:ext cx="429" cy="1187"/>
            </a:xfrm>
            <a:custGeom>
              <a:rect b="b" l="l" r="r" t="t"/>
              <a:pathLst>
                <a:path extrusionOk="0" h="1659" w="637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22" name="Google Shape;4322;p24"/>
            <p:cNvSpPr/>
            <p:nvPr/>
          </p:nvSpPr>
          <p:spPr>
            <a:xfrm>
              <a:off x="1734" y="2587"/>
              <a:ext cx="1494" cy="394"/>
            </a:xfrm>
            <a:custGeom>
              <a:rect b="b" l="l" r="r" t="t"/>
              <a:pathLst>
                <a:path extrusionOk="0" h="550" w="2216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323" name="Google Shape;4323;p24"/>
            <p:cNvGrpSpPr/>
            <p:nvPr/>
          </p:nvGrpSpPr>
          <p:grpSpPr>
            <a:xfrm>
              <a:off x="1709" y="3008"/>
              <a:ext cx="507" cy="234"/>
              <a:chOff x="1740" y="2642"/>
              <a:chExt cx="752" cy="327"/>
            </a:xfrm>
          </p:grpSpPr>
          <p:sp>
            <p:nvSpPr>
              <p:cNvPr id="4324" name="Google Shape;4324;p24"/>
              <p:cNvSpPr/>
              <p:nvPr/>
            </p:nvSpPr>
            <p:spPr>
              <a:xfrm>
                <a:off x="1740" y="2642"/>
                <a:ext cx="752" cy="327"/>
              </a:xfrm>
              <a:custGeom>
                <a:rect b="b" l="l" r="r" t="t"/>
                <a:pathLst>
                  <a:path extrusionOk="0" h="327" w="752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Calibri"/>
                  <a:buNone/>
                </a:pPr>
                <a:r>
                  <a:t/>
                </a:r>
                <a:endParaRPr b="0" i="0" sz="16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25" name="Google Shape;4325;p24"/>
              <p:cNvSpPr/>
              <p:nvPr/>
            </p:nvSpPr>
            <p:spPr>
              <a:xfrm>
                <a:off x="1754" y="2649"/>
                <a:ext cx="726" cy="311"/>
              </a:xfrm>
              <a:custGeom>
                <a:rect b="b" l="l" r="r" t="t"/>
                <a:pathLst>
                  <a:path extrusionOk="0" h="311" w="726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Calibri"/>
                  <a:buNone/>
                </a:pPr>
                <a:r>
                  <a:t/>
                </a:r>
                <a:endParaRPr b="0" i="0" sz="16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26" name="Google Shape;4326;p24"/>
              <p:cNvSpPr/>
              <p:nvPr/>
            </p:nvSpPr>
            <p:spPr>
              <a:xfrm>
                <a:off x="1808" y="2770"/>
                <a:ext cx="258" cy="100"/>
              </a:xfrm>
              <a:custGeom>
                <a:rect b="b" l="l" r="r" t="t"/>
                <a:pathLst>
                  <a:path extrusionOk="0" h="100" w="258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Calibri"/>
                  <a:buNone/>
                </a:pPr>
                <a:r>
                  <a:t/>
                </a:r>
                <a:endParaRPr b="0" i="0" sz="16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27" name="Google Shape;4327;p24"/>
              <p:cNvSpPr/>
              <p:nvPr/>
            </p:nvSpPr>
            <p:spPr>
              <a:xfrm>
                <a:off x="1799" y="2816"/>
                <a:ext cx="194" cy="63"/>
              </a:xfrm>
              <a:custGeom>
                <a:rect b="b" l="l" r="r" t="t"/>
                <a:pathLst>
                  <a:path extrusionOk="0" h="63" w="194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Calibri"/>
                  <a:buNone/>
                </a:pPr>
                <a:r>
                  <a:t/>
                </a:r>
                <a:endParaRPr b="0" i="0" sz="16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28" name="Google Shape;4328;p24"/>
              <p:cNvSpPr/>
              <p:nvPr/>
            </p:nvSpPr>
            <p:spPr>
              <a:xfrm>
                <a:off x="2020" y="2834"/>
                <a:ext cx="258" cy="102"/>
              </a:xfrm>
              <a:custGeom>
                <a:rect b="b" l="l" r="r" t="t"/>
                <a:pathLst>
                  <a:path extrusionOk="0" h="102" w="258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Calibri"/>
                  <a:buNone/>
                </a:pPr>
                <a:r>
                  <a:t/>
                </a:r>
                <a:endParaRPr b="0" i="0" sz="16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29" name="Google Shape;4329;p24"/>
              <p:cNvSpPr/>
              <p:nvPr/>
            </p:nvSpPr>
            <p:spPr>
              <a:xfrm>
                <a:off x="2011" y="2882"/>
                <a:ext cx="194" cy="63"/>
              </a:xfrm>
              <a:custGeom>
                <a:rect b="b" l="l" r="r" t="t"/>
                <a:pathLst>
                  <a:path extrusionOk="0" h="63" w="194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Calibri"/>
                  <a:buNone/>
                </a:pPr>
                <a:r>
                  <a:t/>
                </a:r>
                <a:endParaRPr b="0" i="0" sz="16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330" name="Google Shape;4330;p24"/>
            <p:cNvSpPr/>
            <p:nvPr/>
          </p:nvSpPr>
          <p:spPr>
            <a:xfrm>
              <a:off x="2577" y="3043"/>
              <a:ext cx="614" cy="514"/>
            </a:xfrm>
            <a:custGeom>
              <a:rect b="b" l="l" r="r" t="t"/>
              <a:pathLst>
                <a:path extrusionOk="0" h="792" w="990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1" name="Google Shape;4331;p24"/>
            <p:cNvSpPr/>
            <p:nvPr/>
          </p:nvSpPr>
          <p:spPr>
            <a:xfrm>
              <a:off x="1010" y="3084"/>
              <a:ext cx="1571" cy="469"/>
            </a:xfrm>
            <a:custGeom>
              <a:rect b="b" l="l" r="r" t="t"/>
              <a:pathLst>
                <a:path extrusionOk="0" h="723" w="2532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2" name="Google Shape;4332;p24"/>
            <p:cNvSpPr/>
            <p:nvPr/>
          </p:nvSpPr>
          <p:spPr>
            <a:xfrm>
              <a:off x="1011" y="2998"/>
              <a:ext cx="17" cy="95"/>
            </a:xfrm>
            <a:custGeom>
              <a:rect b="b" l="l" r="r" t="t"/>
              <a:pathLst>
                <a:path extrusionOk="0" h="147" w="26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3" name="Google Shape;4333;p24"/>
            <p:cNvSpPr/>
            <p:nvPr/>
          </p:nvSpPr>
          <p:spPr>
            <a:xfrm>
              <a:off x="1012" y="2611"/>
              <a:ext cx="730" cy="393"/>
            </a:xfrm>
            <a:custGeom>
              <a:rect b="b" l="l" r="r" t="t"/>
              <a:pathLst>
                <a:path extrusionOk="0" h="606" w="117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4" name="Google Shape;4334;p24"/>
            <p:cNvSpPr/>
            <p:nvPr/>
          </p:nvSpPr>
          <p:spPr>
            <a:xfrm>
              <a:off x="1061" y="3018"/>
              <a:ext cx="1490" cy="451"/>
            </a:xfrm>
            <a:custGeom>
              <a:rect b="b" l="l" r="r" t="t"/>
              <a:pathLst>
                <a:path extrusionOk="0" h="723" w="2532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5" name="Google Shape;4335;p24"/>
            <p:cNvSpPr/>
            <p:nvPr/>
          </p:nvSpPr>
          <p:spPr>
            <a:xfrm flipH="1" rot="10800000">
              <a:off x="2549" y="2986"/>
              <a:ext cx="608" cy="467"/>
            </a:xfrm>
            <a:custGeom>
              <a:rect b="b" l="l" r="r" t="t"/>
              <a:pathLst>
                <a:path extrusionOk="0" h="723" w="2532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4336" name="Google Shape;4336;p24"/>
          <p:cNvCxnSpPr/>
          <p:nvPr/>
        </p:nvCxnSpPr>
        <p:spPr>
          <a:xfrm flipH="1" rot="10800000">
            <a:off x="4581905" y="1972254"/>
            <a:ext cx="1225888" cy="501952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37" name="Google Shape;4337;p24"/>
          <p:cNvCxnSpPr/>
          <p:nvPr/>
        </p:nvCxnSpPr>
        <p:spPr>
          <a:xfrm>
            <a:off x="5916269" y="2557345"/>
            <a:ext cx="0" cy="427126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38" name="Google Shape;4338;p24"/>
          <p:cNvCxnSpPr/>
          <p:nvPr/>
        </p:nvCxnSpPr>
        <p:spPr>
          <a:xfrm>
            <a:off x="6196205" y="2552149"/>
            <a:ext cx="0" cy="427127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4339" name="Google Shape;4339;p24"/>
          <p:cNvGrpSpPr/>
          <p:nvPr/>
        </p:nvGrpSpPr>
        <p:grpSpPr>
          <a:xfrm>
            <a:off x="5797296" y="2957452"/>
            <a:ext cx="268272" cy="501952"/>
            <a:chOff x="4140" y="429"/>
            <a:chExt cx="1425" cy="2396"/>
          </a:xfrm>
        </p:grpSpPr>
        <p:sp>
          <p:nvSpPr>
            <p:cNvPr id="4340" name="Google Shape;4340;p24"/>
            <p:cNvSpPr/>
            <p:nvPr/>
          </p:nvSpPr>
          <p:spPr>
            <a:xfrm>
              <a:off x="5268" y="433"/>
              <a:ext cx="283" cy="2286"/>
            </a:xfrm>
            <a:custGeom>
              <a:rect b="b" l="l" r="r" t="t"/>
              <a:pathLst>
                <a:path extrusionOk="0" h="2742" w="354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41" name="Google Shape;4341;p24"/>
            <p:cNvSpPr/>
            <p:nvPr/>
          </p:nvSpPr>
          <p:spPr>
            <a:xfrm>
              <a:off x="4208" y="429"/>
              <a:ext cx="1047" cy="2282"/>
            </a:xfrm>
            <a:prstGeom prst="rect">
              <a:avLst/>
            </a:pr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2" name="Google Shape;4342;p24"/>
            <p:cNvSpPr/>
            <p:nvPr/>
          </p:nvSpPr>
          <p:spPr>
            <a:xfrm>
              <a:off x="5321" y="570"/>
              <a:ext cx="169" cy="2115"/>
            </a:xfrm>
            <a:custGeom>
              <a:rect b="b" l="l" r="r" t="t"/>
              <a:pathLst>
                <a:path extrusionOk="0" h="2537" w="211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43" name="Google Shape;4343;p24"/>
            <p:cNvSpPr/>
            <p:nvPr/>
          </p:nvSpPr>
          <p:spPr>
            <a:xfrm>
              <a:off x="5284" y="1640"/>
              <a:ext cx="263" cy="189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44" name="Google Shape;4344;p24"/>
            <p:cNvSpPr/>
            <p:nvPr/>
          </p:nvSpPr>
          <p:spPr>
            <a:xfrm>
              <a:off x="4214" y="692"/>
              <a:ext cx="595" cy="5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345" name="Google Shape;4345;p24"/>
            <p:cNvGrpSpPr/>
            <p:nvPr/>
          </p:nvGrpSpPr>
          <p:grpSpPr>
            <a:xfrm>
              <a:off x="4747" y="667"/>
              <a:ext cx="583" cy="144"/>
              <a:chOff x="612" y="2567"/>
              <a:chExt cx="727" cy="138"/>
            </a:xfrm>
          </p:grpSpPr>
          <p:sp>
            <p:nvSpPr>
              <p:cNvPr id="4346" name="Google Shape;4346;p24"/>
              <p:cNvSpPr/>
              <p:nvPr/>
            </p:nvSpPr>
            <p:spPr>
              <a:xfrm>
                <a:off x="612" y="2567"/>
                <a:ext cx="727" cy="138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47" name="Google Shape;4347;p24"/>
              <p:cNvSpPr/>
              <p:nvPr/>
            </p:nvSpPr>
            <p:spPr>
              <a:xfrm>
                <a:off x="627" y="2581"/>
                <a:ext cx="696" cy="105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348" name="Google Shape;4348;p24"/>
            <p:cNvSpPr/>
            <p:nvPr/>
          </p:nvSpPr>
          <p:spPr>
            <a:xfrm>
              <a:off x="4227" y="1019"/>
              <a:ext cx="595" cy="45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349" name="Google Shape;4349;p24"/>
            <p:cNvGrpSpPr/>
            <p:nvPr/>
          </p:nvGrpSpPr>
          <p:grpSpPr>
            <a:xfrm>
              <a:off x="4747" y="995"/>
              <a:ext cx="583" cy="134"/>
              <a:chOff x="614" y="2569"/>
              <a:chExt cx="727" cy="139"/>
            </a:xfrm>
          </p:grpSpPr>
          <p:sp>
            <p:nvSpPr>
              <p:cNvPr id="4350" name="Google Shape;4350;p24"/>
              <p:cNvSpPr/>
              <p:nvPr/>
            </p:nvSpPr>
            <p:spPr>
              <a:xfrm>
                <a:off x="614" y="2569"/>
                <a:ext cx="727" cy="139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51" name="Google Shape;4351;p24"/>
              <p:cNvSpPr/>
              <p:nvPr/>
            </p:nvSpPr>
            <p:spPr>
              <a:xfrm>
                <a:off x="630" y="2584"/>
                <a:ext cx="696" cy="108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352" name="Google Shape;4352;p24"/>
            <p:cNvSpPr/>
            <p:nvPr/>
          </p:nvSpPr>
          <p:spPr>
            <a:xfrm>
              <a:off x="4214" y="1357"/>
              <a:ext cx="601" cy="5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3" name="Google Shape;4353;p24"/>
            <p:cNvSpPr/>
            <p:nvPr/>
          </p:nvSpPr>
          <p:spPr>
            <a:xfrm>
              <a:off x="4227" y="1654"/>
              <a:ext cx="595" cy="5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354" name="Google Shape;4354;p24"/>
            <p:cNvGrpSpPr/>
            <p:nvPr/>
          </p:nvGrpSpPr>
          <p:grpSpPr>
            <a:xfrm>
              <a:off x="4735" y="1629"/>
              <a:ext cx="582" cy="149"/>
              <a:chOff x="614" y="2570"/>
              <a:chExt cx="725" cy="137"/>
            </a:xfrm>
          </p:grpSpPr>
          <p:sp>
            <p:nvSpPr>
              <p:cNvPr id="4355" name="Google Shape;4355;p24"/>
              <p:cNvSpPr/>
              <p:nvPr/>
            </p:nvSpPr>
            <p:spPr>
              <a:xfrm>
                <a:off x="614" y="2570"/>
                <a:ext cx="725" cy="137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56" name="Google Shape;4356;p24"/>
              <p:cNvSpPr/>
              <p:nvPr/>
            </p:nvSpPr>
            <p:spPr>
              <a:xfrm>
                <a:off x="629" y="2584"/>
                <a:ext cx="695" cy="105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357" name="Google Shape;4357;p24"/>
            <p:cNvSpPr/>
            <p:nvPr/>
          </p:nvSpPr>
          <p:spPr>
            <a:xfrm>
              <a:off x="5288" y="1354"/>
              <a:ext cx="263" cy="188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358" name="Google Shape;4358;p24"/>
            <p:cNvGrpSpPr/>
            <p:nvPr/>
          </p:nvGrpSpPr>
          <p:grpSpPr>
            <a:xfrm>
              <a:off x="4741" y="1327"/>
              <a:ext cx="582" cy="139"/>
              <a:chOff x="616" y="2568"/>
              <a:chExt cx="725" cy="139"/>
            </a:xfrm>
          </p:grpSpPr>
          <p:sp>
            <p:nvSpPr>
              <p:cNvPr id="4359" name="Google Shape;4359;p24"/>
              <p:cNvSpPr/>
              <p:nvPr/>
            </p:nvSpPr>
            <p:spPr>
              <a:xfrm>
                <a:off x="616" y="2568"/>
                <a:ext cx="725" cy="139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60" name="Google Shape;4360;p24"/>
              <p:cNvSpPr/>
              <p:nvPr/>
            </p:nvSpPr>
            <p:spPr>
              <a:xfrm>
                <a:off x="632" y="2583"/>
                <a:ext cx="695" cy="109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361" name="Google Shape;4361;p24"/>
            <p:cNvSpPr/>
            <p:nvPr/>
          </p:nvSpPr>
          <p:spPr>
            <a:xfrm>
              <a:off x="5249" y="429"/>
              <a:ext cx="68" cy="2287"/>
            </a:xfrm>
            <a:prstGeom prst="rect">
              <a:avLst/>
            </a:prstGeom>
            <a:gradFill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2" name="Google Shape;4362;p24"/>
            <p:cNvSpPr/>
            <p:nvPr/>
          </p:nvSpPr>
          <p:spPr>
            <a:xfrm>
              <a:off x="5312" y="1007"/>
              <a:ext cx="237" cy="213"/>
            </a:xfrm>
            <a:custGeom>
              <a:rect b="b" l="l" r="r" t="t"/>
              <a:pathLst>
                <a:path extrusionOk="0" h="256" w="29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63" name="Google Shape;4363;p24"/>
            <p:cNvSpPr/>
            <p:nvPr/>
          </p:nvSpPr>
          <p:spPr>
            <a:xfrm>
              <a:off x="5315" y="680"/>
              <a:ext cx="244" cy="240"/>
            </a:xfrm>
            <a:custGeom>
              <a:rect b="b" l="l" r="r" t="t"/>
              <a:pathLst>
                <a:path extrusionOk="0" h="288" w="304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64" name="Google Shape;4364;p24"/>
            <p:cNvSpPr/>
            <p:nvPr/>
          </p:nvSpPr>
          <p:spPr>
            <a:xfrm>
              <a:off x="5515" y="2612"/>
              <a:ext cx="50" cy="94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5" name="Google Shape;4365;p24"/>
            <p:cNvSpPr/>
            <p:nvPr/>
          </p:nvSpPr>
          <p:spPr>
            <a:xfrm>
              <a:off x="5302" y="2614"/>
              <a:ext cx="245" cy="200"/>
            </a:xfrm>
            <a:custGeom>
              <a:rect b="b" l="l" r="r" t="t"/>
              <a:pathLst>
                <a:path extrusionOk="0" h="240" w="306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66" name="Google Shape;4366;p24"/>
            <p:cNvSpPr/>
            <p:nvPr/>
          </p:nvSpPr>
          <p:spPr>
            <a:xfrm>
              <a:off x="4140" y="2676"/>
              <a:ext cx="1202" cy="149"/>
            </a:xfrm>
            <a:prstGeom prst="roundRect">
              <a:avLst>
                <a:gd fmla="val 50000" name="adj"/>
              </a:avLst>
            </a:prstGeom>
            <a:solidFill>
              <a:srgbClr val="DDDDDD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7" name="Google Shape;4367;p24"/>
            <p:cNvSpPr/>
            <p:nvPr/>
          </p:nvSpPr>
          <p:spPr>
            <a:xfrm>
              <a:off x="4208" y="2711"/>
              <a:ext cx="1066" cy="84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8" name="Google Shape;4368;p24"/>
            <p:cNvSpPr/>
            <p:nvPr/>
          </p:nvSpPr>
          <p:spPr>
            <a:xfrm>
              <a:off x="4307" y="2383"/>
              <a:ext cx="161" cy="144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9" name="Google Shape;4369;p24"/>
            <p:cNvSpPr/>
            <p:nvPr/>
          </p:nvSpPr>
          <p:spPr>
            <a:xfrm>
              <a:off x="4487" y="2383"/>
              <a:ext cx="161" cy="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0" name="Google Shape;4370;p24"/>
            <p:cNvSpPr/>
            <p:nvPr/>
          </p:nvSpPr>
          <p:spPr>
            <a:xfrm>
              <a:off x="4660" y="2379"/>
              <a:ext cx="161" cy="144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1" name="Google Shape;4371;p24"/>
            <p:cNvSpPr/>
            <p:nvPr/>
          </p:nvSpPr>
          <p:spPr>
            <a:xfrm>
              <a:off x="5063" y="1833"/>
              <a:ext cx="87" cy="764"/>
            </a:xfrm>
            <a:prstGeom prst="rect">
              <a:avLst/>
            </a:prstGeom>
            <a:solidFill>
              <a:srgbClr val="29292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372" name="Google Shape;4372;p24"/>
          <p:cNvSpPr txBox="1"/>
          <p:nvPr/>
        </p:nvSpPr>
        <p:spPr>
          <a:xfrm>
            <a:off x="4764388" y="2906529"/>
            <a:ext cx="927409" cy="4624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Ethernet </a:t>
            </a:r>
            <a:endParaRPr/>
          </a:p>
          <a:p>
            <a:pPr indent="0" lvl="0" marL="0" marR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switch</a:t>
            </a:r>
            <a:endParaRPr/>
          </a:p>
        </p:txBody>
      </p:sp>
      <p:cxnSp>
        <p:nvCxnSpPr>
          <p:cNvPr id="4373" name="Google Shape;4373;p24"/>
          <p:cNvCxnSpPr/>
          <p:nvPr/>
        </p:nvCxnSpPr>
        <p:spPr>
          <a:xfrm>
            <a:off x="6439983" y="3178810"/>
            <a:ext cx="386079" cy="0"/>
          </a:xfrm>
          <a:prstGeom prst="straightConnector1">
            <a:avLst/>
          </a:prstGeom>
          <a:noFill/>
          <a:ln cap="flat" cmpd="sng" w="9525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374" name="Google Shape;4374;p24"/>
          <p:cNvSpPr txBox="1"/>
          <p:nvPr/>
        </p:nvSpPr>
        <p:spPr>
          <a:xfrm>
            <a:off x="6660355" y="2915882"/>
            <a:ext cx="1603958" cy="4624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institutional mail,</a:t>
            </a:r>
            <a:endParaRPr/>
          </a:p>
          <a:p>
            <a:pPr indent="0" lvl="0" marL="0" marR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web servers</a:t>
            </a:r>
            <a:endParaRPr/>
          </a:p>
        </p:txBody>
      </p:sp>
      <p:sp>
        <p:nvSpPr>
          <p:cNvPr id="4375" name="Google Shape;4375;p24"/>
          <p:cNvSpPr txBox="1"/>
          <p:nvPr/>
        </p:nvSpPr>
        <p:spPr>
          <a:xfrm>
            <a:off x="7268479" y="2511682"/>
            <a:ext cx="1719743" cy="2698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institutional router</a:t>
            </a:r>
            <a:endParaRPr/>
          </a:p>
        </p:txBody>
      </p:sp>
      <p:cxnSp>
        <p:nvCxnSpPr>
          <p:cNvPr id="4376" name="Google Shape;4376;p24"/>
          <p:cNvCxnSpPr/>
          <p:nvPr/>
        </p:nvCxnSpPr>
        <p:spPr>
          <a:xfrm>
            <a:off x="6585783" y="2140611"/>
            <a:ext cx="739499" cy="434401"/>
          </a:xfrm>
          <a:prstGeom prst="straightConnector1">
            <a:avLst/>
          </a:prstGeom>
          <a:noFill/>
          <a:ln cap="flat" cmpd="sng" w="9525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77" name="Google Shape;4377;p24"/>
          <p:cNvCxnSpPr/>
          <p:nvPr/>
        </p:nvCxnSpPr>
        <p:spPr>
          <a:xfrm>
            <a:off x="6639438" y="1920292"/>
            <a:ext cx="713838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78" name="Google Shape;4378;p24"/>
          <p:cNvCxnSpPr/>
          <p:nvPr/>
        </p:nvCxnSpPr>
        <p:spPr>
          <a:xfrm>
            <a:off x="7396433" y="1918214"/>
            <a:ext cx="713838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4379" name="Google Shape;4379;p24"/>
          <p:cNvCxnSpPr/>
          <p:nvPr/>
        </p:nvCxnSpPr>
        <p:spPr>
          <a:xfrm>
            <a:off x="6948534" y="1976411"/>
            <a:ext cx="369749" cy="217201"/>
          </a:xfrm>
          <a:prstGeom prst="straightConnector1">
            <a:avLst/>
          </a:prstGeom>
          <a:noFill/>
          <a:ln cap="flat" cmpd="sng" w="9525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380" name="Google Shape;4380;p24"/>
          <p:cNvSpPr txBox="1"/>
          <p:nvPr/>
        </p:nvSpPr>
        <p:spPr>
          <a:xfrm>
            <a:off x="7321915" y="2109434"/>
            <a:ext cx="1612869" cy="6550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Enterprise link to </a:t>
            </a:r>
            <a:endParaRPr/>
          </a:p>
          <a:p>
            <a:pPr indent="0" lvl="0" marL="0" marR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ISP (Internet)</a:t>
            </a:r>
            <a:endParaRPr/>
          </a:p>
          <a:p>
            <a:pPr indent="0" lvl="0" marL="0" marR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381" name="Google Shape;4381;p24"/>
          <p:cNvCxnSpPr/>
          <p:nvPr/>
        </p:nvCxnSpPr>
        <p:spPr>
          <a:xfrm>
            <a:off x="6202037" y="2116709"/>
            <a:ext cx="0" cy="194337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4382" name="Google Shape;4382;p24"/>
          <p:cNvGrpSpPr/>
          <p:nvPr/>
        </p:nvGrpSpPr>
        <p:grpSpPr>
          <a:xfrm>
            <a:off x="6120389" y="2953295"/>
            <a:ext cx="268272" cy="501952"/>
            <a:chOff x="4140" y="429"/>
            <a:chExt cx="1425" cy="2396"/>
          </a:xfrm>
        </p:grpSpPr>
        <p:sp>
          <p:nvSpPr>
            <p:cNvPr id="4383" name="Google Shape;4383;p24"/>
            <p:cNvSpPr/>
            <p:nvPr/>
          </p:nvSpPr>
          <p:spPr>
            <a:xfrm>
              <a:off x="5268" y="433"/>
              <a:ext cx="283" cy="2286"/>
            </a:xfrm>
            <a:custGeom>
              <a:rect b="b" l="l" r="r" t="t"/>
              <a:pathLst>
                <a:path extrusionOk="0" h="2742" w="354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84" name="Google Shape;4384;p24"/>
            <p:cNvSpPr/>
            <p:nvPr/>
          </p:nvSpPr>
          <p:spPr>
            <a:xfrm>
              <a:off x="4208" y="429"/>
              <a:ext cx="1047" cy="2282"/>
            </a:xfrm>
            <a:prstGeom prst="rect">
              <a:avLst/>
            </a:pr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5" name="Google Shape;4385;p24"/>
            <p:cNvSpPr/>
            <p:nvPr/>
          </p:nvSpPr>
          <p:spPr>
            <a:xfrm>
              <a:off x="5321" y="570"/>
              <a:ext cx="169" cy="2115"/>
            </a:xfrm>
            <a:custGeom>
              <a:rect b="b" l="l" r="r" t="t"/>
              <a:pathLst>
                <a:path extrusionOk="0" h="2537" w="211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86" name="Google Shape;4386;p24"/>
            <p:cNvSpPr/>
            <p:nvPr/>
          </p:nvSpPr>
          <p:spPr>
            <a:xfrm>
              <a:off x="5284" y="1640"/>
              <a:ext cx="263" cy="189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87" name="Google Shape;4387;p24"/>
            <p:cNvSpPr/>
            <p:nvPr/>
          </p:nvSpPr>
          <p:spPr>
            <a:xfrm>
              <a:off x="4214" y="692"/>
              <a:ext cx="595" cy="5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388" name="Google Shape;4388;p24"/>
            <p:cNvGrpSpPr/>
            <p:nvPr/>
          </p:nvGrpSpPr>
          <p:grpSpPr>
            <a:xfrm>
              <a:off x="4747" y="667"/>
              <a:ext cx="583" cy="144"/>
              <a:chOff x="612" y="2567"/>
              <a:chExt cx="727" cy="138"/>
            </a:xfrm>
          </p:grpSpPr>
          <p:sp>
            <p:nvSpPr>
              <p:cNvPr id="4389" name="Google Shape;4389;p24"/>
              <p:cNvSpPr/>
              <p:nvPr/>
            </p:nvSpPr>
            <p:spPr>
              <a:xfrm>
                <a:off x="612" y="2567"/>
                <a:ext cx="727" cy="138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90" name="Google Shape;4390;p24"/>
              <p:cNvSpPr/>
              <p:nvPr/>
            </p:nvSpPr>
            <p:spPr>
              <a:xfrm>
                <a:off x="627" y="2581"/>
                <a:ext cx="696" cy="105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391" name="Google Shape;4391;p24"/>
            <p:cNvSpPr/>
            <p:nvPr/>
          </p:nvSpPr>
          <p:spPr>
            <a:xfrm>
              <a:off x="4227" y="1019"/>
              <a:ext cx="595" cy="45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392" name="Google Shape;4392;p24"/>
            <p:cNvGrpSpPr/>
            <p:nvPr/>
          </p:nvGrpSpPr>
          <p:grpSpPr>
            <a:xfrm>
              <a:off x="4747" y="995"/>
              <a:ext cx="583" cy="134"/>
              <a:chOff x="614" y="2569"/>
              <a:chExt cx="727" cy="139"/>
            </a:xfrm>
          </p:grpSpPr>
          <p:sp>
            <p:nvSpPr>
              <p:cNvPr id="4393" name="Google Shape;4393;p24"/>
              <p:cNvSpPr/>
              <p:nvPr/>
            </p:nvSpPr>
            <p:spPr>
              <a:xfrm>
                <a:off x="614" y="2569"/>
                <a:ext cx="727" cy="139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94" name="Google Shape;4394;p24"/>
              <p:cNvSpPr/>
              <p:nvPr/>
            </p:nvSpPr>
            <p:spPr>
              <a:xfrm>
                <a:off x="630" y="2584"/>
                <a:ext cx="696" cy="108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395" name="Google Shape;4395;p24"/>
            <p:cNvSpPr/>
            <p:nvPr/>
          </p:nvSpPr>
          <p:spPr>
            <a:xfrm>
              <a:off x="4214" y="1357"/>
              <a:ext cx="601" cy="5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6" name="Google Shape;4396;p24"/>
            <p:cNvSpPr/>
            <p:nvPr/>
          </p:nvSpPr>
          <p:spPr>
            <a:xfrm>
              <a:off x="4227" y="1654"/>
              <a:ext cx="595" cy="5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397" name="Google Shape;4397;p24"/>
            <p:cNvGrpSpPr/>
            <p:nvPr/>
          </p:nvGrpSpPr>
          <p:grpSpPr>
            <a:xfrm>
              <a:off x="4735" y="1629"/>
              <a:ext cx="582" cy="149"/>
              <a:chOff x="614" y="2570"/>
              <a:chExt cx="725" cy="137"/>
            </a:xfrm>
          </p:grpSpPr>
          <p:sp>
            <p:nvSpPr>
              <p:cNvPr id="4398" name="Google Shape;4398;p24"/>
              <p:cNvSpPr/>
              <p:nvPr/>
            </p:nvSpPr>
            <p:spPr>
              <a:xfrm>
                <a:off x="614" y="2570"/>
                <a:ext cx="725" cy="137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99" name="Google Shape;4399;p24"/>
              <p:cNvSpPr/>
              <p:nvPr/>
            </p:nvSpPr>
            <p:spPr>
              <a:xfrm>
                <a:off x="629" y="2584"/>
                <a:ext cx="695" cy="105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400" name="Google Shape;4400;p24"/>
            <p:cNvSpPr/>
            <p:nvPr/>
          </p:nvSpPr>
          <p:spPr>
            <a:xfrm>
              <a:off x="5288" y="1354"/>
              <a:ext cx="263" cy="188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401" name="Google Shape;4401;p24"/>
            <p:cNvGrpSpPr/>
            <p:nvPr/>
          </p:nvGrpSpPr>
          <p:grpSpPr>
            <a:xfrm>
              <a:off x="4741" y="1327"/>
              <a:ext cx="582" cy="139"/>
              <a:chOff x="616" y="2568"/>
              <a:chExt cx="725" cy="139"/>
            </a:xfrm>
          </p:grpSpPr>
          <p:sp>
            <p:nvSpPr>
              <p:cNvPr id="4402" name="Google Shape;4402;p24"/>
              <p:cNvSpPr/>
              <p:nvPr/>
            </p:nvSpPr>
            <p:spPr>
              <a:xfrm>
                <a:off x="616" y="2568"/>
                <a:ext cx="725" cy="139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03" name="Google Shape;4403;p24"/>
              <p:cNvSpPr/>
              <p:nvPr/>
            </p:nvSpPr>
            <p:spPr>
              <a:xfrm>
                <a:off x="632" y="2583"/>
                <a:ext cx="695" cy="109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404" name="Google Shape;4404;p24"/>
            <p:cNvSpPr/>
            <p:nvPr/>
          </p:nvSpPr>
          <p:spPr>
            <a:xfrm>
              <a:off x="5249" y="429"/>
              <a:ext cx="68" cy="2287"/>
            </a:xfrm>
            <a:prstGeom prst="rect">
              <a:avLst/>
            </a:prstGeom>
            <a:gradFill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5" name="Google Shape;4405;p24"/>
            <p:cNvSpPr/>
            <p:nvPr/>
          </p:nvSpPr>
          <p:spPr>
            <a:xfrm>
              <a:off x="5312" y="1007"/>
              <a:ext cx="237" cy="213"/>
            </a:xfrm>
            <a:custGeom>
              <a:rect b="b" l="l" r="r" t="t"/>
              <a:pathLst>
                <a:path extrusionOk="0" h="256" w="29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06" name="Google Shape;4406;p24"/>
            <p:cNvSpPr/>
            <p:nvPr/>
          </p:nvSpPr>
          <p:spPr>
            <a:xfrm>
              <a:off x="5315" y="680"/>
              <a:ext cx="244" cy="240"/>
            </a:xfrm>
            <a:custGeom>
              <a:rect b="b" l="l" r="r" t="t"/>
              <a:pathLst>
                <a:path extrusionOk="0" h="288" w="304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07" name="Google Shape;4407;p24"/>
            <p:cNvSpPr/>
            <p:nvPr/>
          </p:nvSpPr>
          <p:spPr>
            <a:xfrm>
              <a:off x="5515" y="2612"/>
              <a:ext cx="50" cy="94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8" name="Google Shape;4408;p24"/>
            <p:cNvSpPr/>
            <p:nvPr/>
          </p:nvSpPr>
          <p:spPr>
            <a:xfrm>
              <a:off x="5302" y="2614"/>
              <a:ext cx="245" cy="200"/>
            </a:xfrm>
            <a:custGeom>
              <a:rect b="b" l="l" r="r" t="t"/>
              <a:pathLst>
                <a:path extrusionOk="0" h="240" w="306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09" name="Google Shape;4409;p24"/>
            <p:cNvSpPr/>
            <p:nvPr/>
          </p:nvSpPr>
          <p:spPr>
            <a:xfrm>
              <a:off x="4140" y="2676"/>
              <a:ext cx="1202" cy="149"/>
            </a:xfrm>
            <a:prstGeom prst="roundRect">
              <a:avLst>
                <a:gd fmla="val 50000" name="adj"/>
              </a:avLst>
            </a:prstGeom>
            <a:solidFill>
              <a:srgbClr val="DDDDDD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0" name="Google Shape;4410;p24"/>
            <p:cNvSpPr/>
            <p:nvPr/>
          </p:nvSpPr>
          <p:spPr>
            <a:xfrm>
              <a:off x="4208" y="2711"/>
              <a:ext cx="1066" cy="84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1" name="Google Shape;4411;p24"/>
            <p:cNvSpPr/>
            <p:nvPr/>
          </p:nvSpPr>
          <p:spPr>
            <a:xfrm>
              <a:off x="4307" y="2383"/>
              <a:ext cx="161" cy="144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2" name="Google Shape;4412;p24"/>
            <p:cNvSpPr/>
            <p:nvPr/>
          </p:nvSpPr>
          <p:spPr>
            <a:xfrm>
              <a:off x="4487" y="2383"/>
              <a:ext cx="161" cy="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3" name="Google Shape;4413;p24"/>
            <p:cNvSpPr/>
            <p:nvPr/>
          </p:nvSpPr>
          <p:spPr>
            <a:xfrm>
              <a:off x="4660" y="2379"/>
              <a:ext cx="161" cy="144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4" name="Google Shape;4414;p24"/>
            <p:cNvSpPr/>
            <p:nvPr/>
          </p:nvSpPr>
          <p:spPr>
            <a:xfrm>
              <a:off x="5063" y="1833"/>
              <a:ext cx="87" cy="764"/>
            </a:xfrm>
            <a:prstGeom prst="rect">
              <a:avLst/>
            </a:prstGeom>
            <a:solidFill>
              <a:srgbClr val="29292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415" name="Google Shape;4415;p24"/>
          <p:cNvGrpSpPr/>
          <p:nvPr/>
        </p:nvGrpSpPr>
        <p:grpSpPr>
          <a:xfrm>
            <a:off x="2986268" y="2270516"/>
            <a:ext cx="531879" cy="435440"/>
            <a:chOff x="-44" y="1473"/>
            <a:chExt cx="981" cy="1105"/>
          </a:xfrm>
        </p:grpSpPr>
        <p:pic>
          <p:nvPicPr>
            <p:cNvPr descr="desktop_computer_stylized_medium" id="4416" name="Google Shape;4416;p24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417" name="Google Shape;4417;p24"/>
            <p:cNvSpPr/>
            <p:nvPr/>
          </p:nvSpPr>
          <p:spPr>
            <a:xfrm flipH="1">
              <a:off x="374" y="1579"/>
              <a:ext cx="477" cy="506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418" name="Google Shape;4418;p24"/>
          <p:cNvGrpSpPr/>
          <p:nvPr/>
        </p:nvGrpSpPr>
        <p:grpSpPr>
          <a:xfrm>
            <a:off x="3275536" y="2564620"/>
            <a:ext cx="531879" cy="435441"/>
            <a:chOff x="-44" y="1473"/>
            <a:chExt cx="981" cy="1105"/>
          </a:xfrm>
        </p:grpSpPr>
        <p:pic>
          <p:nvPicPr>
            <p:cNvPr descr="desktop_computer_stylized_medium" id="4419" name="Google Shape;4419;p24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420" name="Google Shape;4420;p24"/>
            <p:cNvSpPr/>
            <p:nvPr/>
          </p:nvSpPr>
          <p:spPr>
            <a:xfrm flipH="1">
              <a:off x="374" y="1579"/>
              <a:ext cx="477" cy="506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421" name="Google Shape;4421;p24"/>
          <p:cNvGrpSpPr/>
          <p:nvPr/>
        </p:nvGrpSpPr>
        <p:grpSpPr>
          <a:xfrm>
            <a:off x="3724601" y="2941863"/>
            <a:ext cx="531879" cy="435440"/>
            <a:chOff x="-44" y="1473"/>
            <a:chExt cx="981" cy="1105"/>
          </a:xfrm>
        </p:grpSpPr>
        <p:pic>
          <p:nvPicPr>
            <p:cNvPr descr="desktop_computer_stylized_medium" id="4422" name="Google Shape;4422;p24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423" name="Google Shape;4423;p24"/>
            <p:cNvSpPr/>
            <p:nvPr/>
          </p:nvSpPr>
          <p:spPr>
            <a:xfrm flipH="1">
              <a:off x="374" y="1579"/>
              <a:ext cx="477" cy="506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424" name="Google Shape;4424;p24"/>
          <p:cNvGrpSpPr/>
          <p:nvPr/>
        </p:nvGrpSpPr>
        <p:grpSpPr>
          <a:xfrm>
            <a:off x="4145671" y="2951216"/>
            <a:ext cx="531879" cy="435441"/>
            <a:chOff x="-44" y="1473"/>
            <a:chExt cx="981" cy="1105"/>
          </a:xfrm>
        </p:grpSpPr>
        <p:pic>
          <p:nvPicPr>
            <p:cNvPr descr="desktop_computer_stylized_medium" id="4425" name="Google Shape;4425;p24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426" name="Google Shape;4426;p24"/>
            <p:cNvSpPr/>
            <p:nvPr/>
          </p:nvSpPr>
          <p:spPr>
            <a:xfrm flipH="1">
              <a:off x="374" y="1579"/>
              <a:ext cx="477" cy="506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427" name="Google Shape;4427;p24"/>
          <p:cNvGrpSpPr/>
          <p:nvPr/>
        </p:nvGrpSpPr>
        <p:grpSpPr>
          <a:xfrm>
            <a:off x="5763477" y="1758396"/>
            <a:ext cx="875961" cy="382215"/>
            <a:chOff x="7493876" y="2774731"/>
            <a:chExt cx="1481958" cy="894622"/>
          </a:xfrm>
        </p:grpSpPr>
        <p:sp>
          <p:nvSpPr>
            <p:cNvPr id="4428" name="Google Shape;4428;p24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600"/>
                <a:buFont typeface="Calibri"/>
                <a:buNone/>
              </a:pPr>
              <a:r>
                <a:rPr b="0" i="0" lang="en-US" sz="16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4429" name="Google Shape;4429;p24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600"/>
                <a:buFont typeface="Calibri"/>
                <a:buNone/>
              </a:pPr>
              <a:r>
                <a:rPr b="0" i="0" lang="en-US" sz="16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4430" name="Google Shape;4430;p24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4431" name="Google Shape;4431;p24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600"/>
                  <a:buFont typeface="Calibri"/>
                  <a:buNone/>
                </a:pPr>
                <a:r>
                  <a:t/>
                </a:r>
                <a:endParaRPr b="0" i="0" sz="16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32" name="Google Shape;4432;p24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600"/>
                  <a:buFont typeface="Calibri"/>
                  <a:buNone/>
                </a:pPr>
                <a:r>
                  <a:t/>
                </a:r>
                <a:endParaRPr b="0" i="0" sz="16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33" name="Google Shape;4433;p24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600"/>
                  <a:buFont typeface="Calibri"/>
                  <a:buNone/>
                </a:pPr>
                <a:r>
                  <a:t/>
                </a:r>
                <a:endParaRPr b="0" i="0" sz="16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34" name="Google Shape;4434;p24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600"/>
                  <a:buFont typeface="Calibri"/>
                  <a:buNone/>
                </a:pPr>
                <a:r>
                  <a:t/>
                </a:r>
                <a:endParaRPr b="0" i="0" sz="16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435" name="Google Shape;4435;p24"/>
          <p:cNvGrpSpPr/>
          <p:nvPr/>
        </p:nvGrpSpPr>
        <p:grpSpPr>
          <a:xfrm>
            <a:off x="5810083" y="2299755"/>
            <a:ext cx="881870" cy="312528"/>
            <a:chOff x="3668110" y="2448910"/>
            <a:chExt cx="3794234" cy="2165130"/>
          </a:xfrm>
        </p:grpSpPr>
        <p:sp>
          <p:nvSpPr>
            <p:cNvPr id="4436" name="Google Shape;4436;p24"/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Calibri"/>
                <a:buNone/>
              </a:pPr>
              <a:r>
                <a:t/>
              </a:r>
              <a:endParaRPr b="0" i="0" sz="1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37" name="Google Shape;4437;p24"/>
            <p:cNvSpPr/>
            <p:nvPr/>
          </p:nvSpPr>
          <p:spPr>
            <a:xfrm>
              <a:off x="3678620" y="2448910"/>
              <a:ext cx="3783724" cy="1324303"/>
            </a:xfrm>
            <a:custGeom>
              <a:rect b="b" l="l" r="r" t="t"/>
              <a:pathLst>
                <a:path extrusionOk="0" h="1324303" w="3783724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Calibri"/>
                <a:buNone/>
              </a:pPr>
              <a:r>
                <a:t/>
              </a:r>
              <a:endParaRPr b="0" i="0" sz="1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438" name="Google Shape;4438;p24"/>
            <p:cNvGrpSpPr/>
            <p:nvPr/>
          </p:nvGrpSpPr>
          <p:grpSpPr>
            <a:xfrm>
              <a:off x="3941378" y="2603243"/>
              <a:ext cx="3202061" cy="1066110"/>
              <a:chOff x="7939341" y="3037317"/>
              <a:chExt cx="897649" cy="353919"/>
            </a:xfrm>
          </p:grpSpPr>
          <p:sp>
            <p:nvSpPr>
              <p:cNvPr id="4439" name="Google Shape;4439;p24"/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600"/>
                  <a:buFont typeface="Calibri"/>
                  <a:buNone/>
                </a:pPr>
                <a:r>
                  <a:t/>
                </a:r>
                <a:endParaRPr b="0" i="0" sz="16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40" name="Google Shape;4440;p24"/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600"/>
                  <a:buFont typeface="Calibri"/>
                  <a:buNone/>
                </a:pPr>
                <a:r>
                  <a:t/>
                </a:r>
                <a:endParaRPr b="0" i="0" sz="16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41" name="Google Shape;4441;p24"/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600"/>
                  <a:buFont typeface="Calibri"/>
                  <a:buNone/>
                </a:pPr>
                <a:r>
                  <a:t/>
                </a:r>
                <a:endParaRPr b="0" i="0" sz="16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42" name="Google Shape;4442;p24"/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600"/>
                  <a:buFont typeface="Calibri"/>
                  <a:buNone/>
                </a:pPr>
                <a:r>
                  <a:t/>
                </a:r>
                <a:endParaRPr b="0" i="0" sz="16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cxnSp>
        <p:nvCxnSpPr>
          <p:cNvPr id="4443" name="Google Shape;4443;p24"/>
          <p:cNvCxnSpPr/>
          <p:nvPr/>
        </p:nvCxnSpPr>
        <p:spPr>
          <a:xfrm>
            <a:off x="4758032" y="2690368"/>
            <a:ext cx="369749" cy="217200"/>
          </a:xfrm>
          <a:prstGeom prst="straightConnector1">
            <a:avLst/>
          </a:prstGeom>
          <a:noFill/>
          <a:ln cap="flat" cmpd="sng" w="9525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44" name="Google Shape;4444;p24"/>
          <p:cNvCxnSpPr/>
          <p:nvPr/>
        </p:nvCxnSpPr>
        <p:spPr>
          <a:xfrm flipH="1">
            <a:off x="5214095" y="2587483"/>
            <a:ext cx="579702" cy="329439"/>
          </a:xfrm>
          <a:prstGeom prst="straightConnector1">
            <a:avLst/>
          </a:prstGeom>
          <a:noFill/>
          <a:ln cap="flat" cmpd="sng" w="9525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4445" name="Google Shape;4445;p24"/>
          <p:cNvGrpSpPr/>
          <p:nvPr/>
        </p:nvGrpSpPr>
        <p:grpSpPr>
          <a:xfrm>
            <a:off x="4009167" y="2420866"/>
            <a:ext cx="881870" cy="312528"/>
            <a:chOff x="3668110" y="2448910"/>
            <a:chExt cx="3794234" cy="2165130"/>
          </a:xfrm>
        </p:grpSpPr>
        <p:sp>
          <p:nvSpPr>
            <p:cNvPr id="4446" name="Google Shape;4446;p24"/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Calibri"/>
                <a:buNone/>
              </a:pPr>
              <a:r>
                <a:t/>
              </a:r>
              <a:endParaRPr b="0" i="0" sz="1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47" name="Google Shape;4447;p24"/>
            <p:cNvSpPr/>
            <p:nvPr/>
          </p:nvSpPr>
          <p:spPr>
            <a:xfrm>
              <a:off x="3678620" y="2448910"/>
              <a:ext cx="3783724" cy="1324303"/>
            </a:xfrm>
            <a:custGeom>
              <a:rect b="b" l="l" r="r" t="t"/>
              <a:pathLst>
                <a:path extrusionOk="0" h="1324303" w="3783724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Calibri"/>
                <a:buNone/>
              </a:pPr>
              <a:r>
                <a:t/>
              </a:r>
              <a:endParaRPr b="0" i="0" sz="1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448" name="Google Shape;4448;p24"/>
            <p:cNvGrpSpPr/>
            <p:nvPr/>
          </p:nvGrpSpPr>
          <p:grpSpPr>
            <a:xfrm>
              <a:off x="3941378" y="2603243"/>
              <a:ext cx="3202061" cy="1066110"/>
              <a:chOff x="7939341" y="3037317"/>
              <a:chExt cx="897649" cy="353919"/>
            </a:xfrm>
          </p:grpSpPr>
          <p:sp>
            <p:nvSpPr>
              <p:cNvPr id="4449" name="Google Shape;4449;p24"/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600"/>
                  <a:buFont typeface="Calibri"/>
                  <a:buNone/>
                </a:pPr>
                <a:r>
                  <a:t/>
                </a:r>
                <a:endParaRPr b="0" i="0" sz="16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50" name="Google Shape;4450;p24"/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600"/>
                  <a:buFont typeface="Calibri"/>
                  <a:buNone/>
                </a:pPr>
                <a:r>
                  <a:t/>
                </a:r>
                <a:endParaRPr b="0" i="0" sz="16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51" name="Google Shape;4451;p24"/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600"/>
                  <a:buFont typeface="Calibri"/>
                  <a:buNone/>
                </a:pPr>
                <a:r>
                  <a:t/>
                </a:r>
                <a:endParaRPr b="0" i="0" sz="16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52" name="Google Shape;4452;p24"/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600"/>
                  <a:buFont typeface="Calibri"/>
                  <a:buNone/>
                </a:pPr>
                <a:r>
                  <a:t/>
                </a:r>
                <a:endParaRPr b="0" i="0" sz="16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4453" name="Google Shape;4453;p24"/>
          <p:cNvSpPr txBox="1"/>
          <p:nvPr>
            <p:ph idx="12" type="sldNum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Introduction: 1-</a:t>
            </a: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/>
          <p:cNvSpPr txBox="1"/>
          <p:nvPr>
            <p:ph type="title"/>
          </p:nvPr>
        </p:nvSpPr>
        <p:spPr>
          <a:xfrm>
            <a:off x="798691" y="289325"/>
            <a:ext cx="10515600" cy="8946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4400"/>
              <a:buFont typeface="Calibri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Chapter 1: introduction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" name="Google Shape;46;p7"/>
          <p:cNvSpPr txBox="1"/>
          <p:nvPr>
            <p:ph idx="1" type="body"/>
          </p:nvPr>
        </p:nvSpPr>
        <p:spPr>
          <a:xfrm>
            <a:off x="786816" y="1375384"/>
            <a:ext cx="4842088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2250" lvl="0" marL="35242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i="1" lang="en-US" sz="3200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Chapter goal:</a:t>
            </a:r>
            <a:r>
              <a:rPr i="1" lang="en-US" sz="3200"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  <a:p>
            <a:pPr indent="-225425" lvl="0" marL="3429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800"/>
              <a:buChar char="▪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Get “feel,” “big picture,” introduction to terminology</a:t>
            </a:r>
            <a:endParaRPr/>
          </a:p>
          <a:p>
            <a:pPr indent="-225425" lvl="1" marL="8001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800"/>
              <a:buChar char="•"/>
            </a:pP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more depth, detail </a:t>
            </a:r>
            <a:r>
              <a:rPr i="1" lang="en-US" sz="2800">
                <a:latin typeface="Calibri"/>
                <a:ea typeface="Calibri"/>
                <a:cs typeface="Calibri"/>
                <a:sym typeface="Calibri"/>
              </a:rPr>
              <a:t>later</a:t>
            </a: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 in course</a:t>
            </a:r>
            <a:endParaRPr/>
          </a:p>
        </p:txBody>
      </p:sp>
      <p:sp>
        <p:nvSpPr>
          <p:cNvPr id="47" name="Google Shape;47;p7"/>
          <p:cNvSpPr txBox="1"/>
          <p:nvPr>
            <p:ph idx="2" type="body"/>
          </p:nvPr>
        </p:nvSpPr>
        <p:spPr>
          <a:xfrm>
            <a:off x="5968416" y="1422888"/>
            <a:ext cx="5994400" cy="47990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222250" lvl="0" marL="35242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Font typeface="Noto Sans Symbols"/>
              <a:buNone/>
            </a:pPr>
            <a:r>
              <a:rPr i="1" lang="en-US" sz="3200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Overview/roadmap:</a:t>
            </a:r>
            <a:endParaRPr/>
          </a:p>
          <a:p>
            <a:pPr indent="-285750" lvl="0" marL="403225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600"/>
              <a:buChar char="▪"/>
            </a:pPr>
            <a:r>
              <a:rPr lang="en-US" sz="2600">
                <a:latin typeface="Calibri"/>
                <a:ea typeface="Calibri"/>
                <a:cs typeface="Calibri"/>
                <a:sym typeface="Calibri"/>
              </a:rPr>
              <a:t>What </a:t>
            </a:r>
            <a:r>
              <a:rPr i="1" lang="en-US" sz="2600">
                <a:latin typeface="Calibri"/>
                <a:ea typeface="Calibri"/>
                <a:cs typeface="Calibri"/>
                <a:sym typeface="Calibri"/>
              </a:rPr>
              <a:t>is</a:t>
            </a:r>
            <a:r>
              <a:rPr lang="en-US" sz="2600">
                <a:latin typeface="Calibri"/>
                <a:ea typeface="Calibri"/>
                <a:cs typeface="Calibri"/>
                <a:sym typeface="Calibri"/>
              </a:rPr>
              <a:t> the Internet? What</a:t>
            </a:r>
            <a:r>
              <a:rPr i="1" lang="en-US" sz="2600">
                <a:latin typeface="Calibri"/>
                <a:ea typeface="Calibri"/>
                <a:cs typeface="Calibri"/>
                <a:sym typeface="Calibri"/>
              </a:rPr>
              <a:t> is </a:t>
            </a:r>
            <a:r>
              <a:rPr lang="en-US" sz="2600">
                <a:latin typeface="Calibri"/>
                <a:ea typeface="Calibri"/>
                <a:cs typeface="Calibri"/>
                <a:sym typeface="Calibri"/>
              </a:rPr>
              <a:t>a protocol?</a:t>
            </a:r>
            <a:endParaRPr/>
          </a:p>
          <a:p>
            <a:pPr indent="-285750" lvl="0" marL="403225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600"/>
              <a:buChar char="▪"/>
            </a:pPr>
            <a:r>
              <a:rPr lang="en-US" sz="2600">
                <a:solidFill>
                  <a:srgbClr val="0000A8"/>
                </a:solidFill>
                <a:latin typeface="Calibri"/>
                <a:ea typeface="Calibri"/>
                <a:cs typeface="Calibri"/>
                <a:sym typeface="Calibri"/>
              </a:rPr>
              <a:t>Network edge: </a:t>
            </a:r>
            <a:r>
              <a:rPr lang="en-US" sz="2600">
                <a:latin typeface="Calibri"/>
                <a:ea typeface="Calibri"/>
                <a:cs typeface="Calibri"/>
                <a:sym typeface="Calibri"/>
              </a:rPr>
              <a:t>hosts, access network, physical media</a:t>
            </a:r>
            <a:endParaRPr/>
          </a:p>
          <a:p>
            <a:pPr indent="-285750" lvl="0" marL="403225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600"/>
              <a:buChar char="▪"/>
            </a:pPr>
            <a:r>
              <a:rPr lang="en-US" sz="2600">
                <a:solidFill>
                  <a:srgbClr val="0000A8"/>
                </a:solidFill>
                <a:latin typeface="Calibri"/>
                <a:ea typeface="Calibri"/>
                <a:cs typeface="Calibri"/>
                <a:sym typeface="Calibri"/>
              </a:rPr>
              <a:t>Network core: </a:t>
            </a:r>
            <a:r>
              <a:rPr lang="en-US" sz="2600">
                <a:latin typeface="Calibri"/>
                <a:ea typeface="Calibri"/>
                <a:cs typeface="Calibri"/>
                <a:sym typeface="Calibri"/>
              </a:rPr>
              <a:t>packet/circuit switching, internet structure</a:t>
            </a:r>
            <a:endParaRPr/>
          </a:p>
          <a:p>
            <a:pPr indent="-285750" lvl="0" marL="403225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600"/>
              <a:buChar char="▪"/>
            </a:pPr>
            <a:r>
              <a:rPr lang="en-US" sz="2600">
                <a:solidFill>
                  <a:srgbClr val="0000A8"/>
                </a:solidFill>
                <a:latin typeface="Calibri"/>
                <a:ea typeface="Calibri"/>
                <a:cs typeface="Calibri"/>
                <a:sym typeface="Calibri"/>
              </a:rPr>
              <a:t>Performance: </a:t>
            </a:r>
            <a:r>
              <a:rPr lang="en-US" sz="2600">
                <a:latin typeface="Calibri"/>
                <a:ea typeface="Calibri"/>
                <a:cs typeface="Calibri"/>
                <a:sym typeface="Calibri"/>
              </a:rPr>
              <a:t>loss, delay, throughput</a:t>
            </a:r>
            <a:endParaRPr/>
          </a:p>
          <a:p>
            <a:pPr indent="-285750" lvl="0" marL="403225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600"/>
              <a:buChar char="▪"/>
            </a:pPr>
            <a:r>
              <a:rPr lang="en-US" sz="2600">
                <a:latin typeface="Calibri"/>
                <a:ea typeface="Calibri"/>
                <a:cs typeface="Calibri"/>
                <a:sym typeface="Calibri"/>
              </a:rPr>
              <a:t>Protocol layers, service models</a:t>
            </a:r>
            <a:endParaRPr/>
          </a:p>
          <a:p>
            <a:pPr indent="-285750" lvl="0" marL="403225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600"/>
              <a:buChar char="▪"/>
            </a:pPr>
            <a:r>
              <a:rPr lang="en-US" sz="2600">
                <a:latin typeface="Calibri"/>
                <a:ea typeface="Calibri"/>
                <a:cs typeface="Calibri"/>
                <a:sym typeface="Calibri"/>
              </a:rPr>
              <a:t>Security</a:t>
            </a:r>
            <a:endParaRPr/>
          </a:p>
          <a:p>
            <a:pPr indent="-285750" lvl="0" marL="403225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600"/>
              <a:buChar char="▪"/>
            </a:pPr>
            <a:r>
              <a:rPr lang="en-US" sz="2600">
                <a:latin typeface="Calibri"/>
                <a:ea typeface="Calibri"/>
                <a:cs typeface="Calibri"/>
                <a:sym typeface="Calibri"/>
              </a:rPr>
              <a:t>History</a:t>
            </a:r>
            <a:endParaRPr/>
          </a:p>
          <a:p>
            <a:pPr indent="-222250" lvl="0" marL="352425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Noto Sans Symbols"/>
              <a:buNone/>
            </a:pPr>
            <a:r>
              <a:t/>
            </a:r>
            <a:endParaRPr sz="2400"/>
          </a:p>
        </p:txBody>
      </p:sp>
      <p:pic>
        <p:nvPicPr>
          <p:cNvPr descr="Kurose&amp;Ross 8th ed cover picture" id="48" name="Google Shape;48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21833" y="4034454"/>
            <a:ext cx="2745129" cy="2058847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Introduction: 1-</a:t>
            </a: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8" name="Shape 4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9" name="Google Shape;4459;p25"/>
          <p:cNvSpPr txBox="1"/>
          <p:nvPr>
            <p:ph type="title"/>
          </p:nvPr>
        </p:nvSpPr>
        <p:spPr>
          <a:xfrm>
            <a:off x="848710" y="273146"/>
            <a:ext cx="10867040" cy="8946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ct val="100000"/>
              <a:buFont typeface="Calibri"/>
              <a:buNone/>
            </a:pPr>
            <a:r>
              <a:rPr b="0" lang="en-US" sz="5400"/>
              <a:t>Access networks: data center networks</a:t>
            </a:r>
            <a:endParaRPr b="0" sz="5400"/>
          </a:p>
        </p:txBody>
      </p:sp>
      <p:sp>
        <p:nvSpPr>
          <p:cNvPr id="4460" name="Google Shape;4460;p25"/>
          <p:cNvSpPr txBox="1"/>
          <p:nvPr/>
        </p:nvSpPr>
        <p:spPr>
          <a:xfrm>
            <a:off x="698688" y="1650273"/>
            <a:ext cx="6238140" cy="12978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87338" lvl="0" marL="28733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high-bandwidth links (10s to 100s Gbps) connect hundreds to thousands of servers together, and to Internet</a:t>
            </a:r>
            <a:endParaRPr/>
          </a:p>
        </p:txBody>
      </p:sp>
      <p:sp>
        <p:nvSpPr>
          <p:cNvPr id="4461" name="Google Shape;4461;p25"/>
          <p:cNvSpPr/>
          <p:nvPr/>
        </p:nvSpPr>
        <p:spPr>
          <a:xfrm>
            <a:off x="7439074" y="3553079"/>
            <a:ext cx="986999" cy="669622"/>
          </a:xfrm>
          <a:prstGeom prst="rect">
            <a:avLst/>
          </a:prstGeom>
          <a:solidFill>
            <a:srgbClr val="9CDFF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62" name="Google Shape;4462;p25"/>
          <p:cNvSpPr/>
          <p:nvPr/>
        </p:nvSpPr>
        <p:spPr>
          <a:xfrm>
            <a:off x="8985188" y="3065778"/>
            <a:ext cx="1124807" cy="1337915"/>
          </a:xfrm>
          <a:custGeom>
            <a:rect b="b" l="l" r="r" t="t"/>
            <a:pathLst>
              <a:path extrusionOk="0" h="1800235" w="1549812">
                <a:moveTo>
                  <a:pt x="343858" y="616342"/>
                </a:moveTo>
                <a:cubicBezTo>
                  <a:pt x="219011" y="776579"/>
                  <a:pt x="109545" y="812281"/>
                  <a:pt x="71474" y="993617"/>
                </a:cubicBezTo>
                <a:cubicBezTo>
                  <a:pt x="33403" y="1174953"/>
                  <a:pt x="-89757" y="1561356"/>
                  <a:pt x="115432" y="1704358"/>
                </a:cubicBezTo>
                <a:cubicBezTo>
                  <a:pt x="320621" y="1847360"/>
                  <a:pt x="1156371" y="1810039"/>
                  <a:pt x="1389496" y="1724347"/>
                </a:cubicBezTo>
                <a:cubicBezTo>
                  <a:pt x="1622621" y="1638655"/>
                  <a:pt x="1540497" y="1322590"/>
                  <a:pt x="1514186" y="1190207"/>
                </a:cubicBezTo>
                <a:cubicBezTo>
                  <a:pt x="1487875" y="1057824"/>
                  <a:pt x="1240336" y="1148914"/>
                  <a:pt x="1231629" y="930051"/>
                </a:cubicBezTo>
                <a:cubicBezTo>
                  <a:pt x="1248292" y="693847"/>
                  <a:pt x="1498710" y="656286"/>
                  <a:pt x="1509771" y="523246"/>
                </a:cubicBezTo>
                <a:cubicBezTo>
                  <a:pt x="1520832" y="390206"/>
                  <a:pt x="1431655" y="305130"/>
                  <a:pt x="1297997" y="131808"/>
                </a:cubicBezTo>
                <a:cubicBezTo>
                  <a:pt x="1189251" y="36824"/>
                  <a:pt x="979579" y="-48562"/>
                  <a:pt x="820556" y="32194"/>
                </a:cubicBezTo>
                <a:cubicBezTo>
                  <a:pt x="661533" y="112950"/>
                  <a:pt x="468705" y="456105"/>
                  <a:pt x="343858" y="616342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63" name="Google Shape;4463;p25"/>
          <p:cNvSpPr/>
          <p:nvPr/>
        </p:nvSpPr>
        <p:spPr>
          <a:xfrm>
            <a:off x="7274076" y="1826035"/>
            <a:ext cx="1736725" cy="1317704"/>
          </a:xfrm>
          <a:custGeom>
            <a:rect b="b" l="l" r="r" t="t"/>
            <a:pathLst>
              <a:path extrusionOk="0" h="675" w="1036">
                <a:moveTo>
                  <a:pt x="648" y="11"/>
                </a:moveTo>
                <a:cubicBezTo>
                  <a:pt x="584" y="19"/>
                  <a:pt x="464" y="33"/>
                  <a:pt x="390" y="53"/>
                </a:cubicBezTo>
                <a:cubicBezTo>
                  <a:pt x="316" y="73"/>
                  <a:pt x="246" y="100"/>
                  <a:pt x="206" y="129"/>
                </a:cubicBezTo>
                <a:cubicBezTo>
                  <a:pt x="166" y="158"/>
                  <a:pt x="183" y="201"/>
                  <a:pt x="152" y="229"/>
                </a:cubicBezTo>
                <a:cubicBezTo>
                  <a:pt x="121" y="257"/>
                  <a:pt x="44" y="259"/>
                  <a:pt x="22" y="297"/>
                </a:cubicBezTo>
                <a:cubicBezTo>
                  <a:pt x="0" y="335"/>
                  <a:pt x="0" y="427"/>
                  <a:pt x="18" y="459"/>
                </a:cubicBezTo>
                <a:cubicBezTo>
                  <a:pt x="36" y="491"/>
                  <a:pt x="59" y="484"/>
                  <a:pt x="132" y="489"/>
                </a:cubicBezTo>
                <a:cubicBezTo>
                  <a:pt x="205" y="494"/>
                  <a:pt x="380" y="478"/>
                  <a:pt x="458" y="489"/>
                </a:cubicBezTo>
                <a:cubicBezTo>
                  <a:pt x="536" y="500"/>
                  <a:pt x="549" y="527"/>
                  <a:pt x="598" y="555"/>
                </a:cubicBezTo>
                <a:cubicBezTo>
                  <a:pt x="647" y="583"/>
                  <a:pt x="707" y="639"/>
                  <a:pt x="752" y="657"/>
                </a:cubicBezTo>
                <a:cubicBezTo>
                  <a:pt x="797" y="675"/>
                  <a:pt x="837" y="670"/>
                  <a:pt x="870" y="661"/>
                </a:cubicBezTo>
                <a:cubicBezTo>
                  <a:pt x="903" y="652"/>
                  <a:pt x="932" y="639"/>
                  <a:pt x="952" y="603"/>
                </a:cubicBezTo>
                <a:cubicBezTo>
                  <a:pt x="972" y="567"/>
                  <a:pt x="981" y="497"/>
                  <a:pt x="992" y="445"/>
                </a:cubicBezTo>
                <a:cubicBezTo>
                  <a:pt x="1003" y="393"/>
                  <a:pt x="1013" y="347"/>
                  <a:pt x="1018" y="291"/>
                </a:cubicBezTo>
                <a:cubicBezTo>
                  <a:pt x="1023" y="235"/>
                  <a:pt x="1036" y="153"/>
                  <a:pt x="1022" y="107"/>
                </a:cubicBezTo>
                <a:cubicBezTo>
                  <a:pt x="1008" y="61"/>
                  <a:pt x="975" y="34"/>
                  <a:pt x="934" y="17"/>
                </a:cubicBezTo>
                <a:cubicBezTo>
                  <a:pt x="893" y="0"/>
                  <a:pt x="824" y="4"/>
                  <a:pt x="776" y="3"/>
                </a:cubicBezTo>
                <a:cubicBezTo>
                  <a:pt x="728" y="2"/>
                  <a:pt x="712" y="3"/>
                  <a:pt x="648" y="11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64" name="Google Shape;4464;p25"/>
          <p:cNvSpPr/>
          <p:nvPr/>
        </p:nvSpPr>
        <p:spPr>
          <a:xfrm>
            <a:off x="7205350" y="3289251"/>
            <a:ext cx="1458912" cy="317850"/>
          </a:xfrm>
          <a:prstGeom prst="triangle">
            <a:avLst>
              <a:gd fmla="val 50000" name="adj"/>
            </a:avLst>
          </a:prstGeom>
          <a:solidFill>
            <a:srgbClr val="9CDFF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rgbClr val="00CC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65" name="Google Shape;4465;p25"/>
          <p:cNvSpPr/>
          <p:nvPr/>
        </p:nvSpPr>
        <p:spPr>
          <a:xfrm>
            <a:off x="7712401" y="4683134"/>
            <a:ext cx="3079750" cy="1665288"/>
          </a:xfrm>
          <a:custGeom>
            <a:rect b="b" l="l" r="r" t="t"/>
            <a:pathLst>
              <a:path extrusionOk="0" h="1049" w="1940">
                <a:moveTo>
                  <a:pt x="952" y="26"/>
                </a:moveTo>
                <a:cubicBezTo>
                  <a:pt x="867" y="45"/>
                  <a:pt x="832" y="118"/>
                  <a:pt x="755" y="125"/>
                </a:cubicBezTo>
                <a:cubicBezTo>
                  <a:pt x="678" y="132"/>
                  <a:pt x="587" y="72"/>
                  <a:pt x="488" y="68"/>
                </a:cubicBezTo>
                <a:cubicBezTo>
                  <a:pt x="389" y="64"/>
                  <a:pt x="237" y="48"/>
                  <a:pt x="158" y="101"/>
                </a:cubicBezTo>
                <a:cubicBezTo>
                  <a:pt x="79" y="154"/>
                  <a:pt x="28" y="298"/>
                  <a:pt x="14" y="389"/>
                </a:cubicBezTo>
                <a:cubicBezTo>
                  <a:pt x="0" y="480"/>
                  <a:pt x="25" y="595"/>
                  <a:pt x="71" y="648"/>
                </a:cubicBezTo>
                <a:cubicBezTo>
                  <a:pt x="117" y="701"/>
                  <a:pt x="205" y="665"/>
                  <a:pt x="288" y="706"/>
                </a:cubicBezTo>
                <a:cubicBezTo>
                  <a:pt x="371" y="747"/>
                  <a:pt x="450" y="842"/>
                  <a:pt x="568" y="893"/>
                </a:cubicBezTo>
                <a:cubicBezTo>
                  <a:pt x="686" y="944"/>
                  <a:pt x="852" y="991"/>
                  <a:pt x="996" y="1014"/>
                </a:cubicBezTo>
                <a:cubicBezTo>
                  <a:pt x="1140" y="1036"/>
                  <a:pt x="1309" y="1049"/>
                  <a:pt x="1433" y="1031"/>
                </a:cubicBezTo>
                <a:cubicBezTo>
                  <a:pt x="1557" y="1012"/>
                  <a:pt x="1657" y="960"/>
                  <a:pt x="1739" y="907"/>
                </a:cubicBezTo>
                <a:cubicBezTo>
                  <a:pt x="1821" y="855"/>
                  <a:pt x="1906" y="824"/>
                  <a:pt x="1923" y="714"/>
                </a:cubicBezTo>
                <a:cubicBezTo>
                  <a:pt x="1940" y="604"/>
                  <a:pt x="1898" y="350"/>
                  <a:pt x="1839" y="251"/>
                </a:cubicBezTo>
                <a:cubicBezTo>
                  <a:pt x="1780" y="151"/>
                  <a:pt x="1662" y="153"/>
                  <a:pt x="1566" y="114"/>
                </a:cubicBezTo>
                <a:cubicBezTo>
                  <a:pt x="1470" y="76"/>
                  <a:pt x="1365" y="30"/>
                  <a:pt x="1263" y="15"/>
                </a:cubicBezTo>
                <a:cubicBezTo>
                  <a:pt x="1161" y="0"/>
                  <a:pt x="1037" y="8"/>
                  <a:pt x="952" y="26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66" name="Google Shape;4466;p25"/>
          <p:cNvSpPr txBox="1"/>
          <p:nvPr/>
        </p:nvSpPr>
        <p:spPr>
          <a:xfrm>
            <a:off x="7679274" y="1488461"/>
            <a:ext cx="1339406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mobile network</a:t>
            </a:r>
            <a:endParaRPr/>
          </a:p>
        </p:txBody>
      </p:sp>
      <p:sp>
        <p:nvSpPr>
          <p:cNvPr id="4467" name="Google Shape;4467;p25"/>
          <p:cNvSpPr txBox="1"/>
          <p:nvPr/>
        </p:nvSpPr>
        <p:spPr>
          <a:xfrm>
            <a:off x="7330835" y="4191922"/>
            <a:ext cx="1955646" cy="2689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home network</a:t>
            </a:r>
            <a:endParaRPr/>
          </a:p>
        </p:txBody>
      </p:sp>
      <p:sp>
        <p:nvSpPr>
          <p:cNvPr id="4468" name="Google Shape;4468;p25"/>
          <p:cNvSpPr txBox="1"/>
          <p:nvPr/>
        </p:nvSpPr>
        <p:spPr>
          <a:xfrm>
            <a:off x="7306908" y="5779775"/>
            <a:ext cx="1195135" cy="4412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enterprise</a:t>
            </a:r>
            <a:endParaRPr/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        network</a:t>
            </a:r>
            <a:endParaRPr/>
          </a:p>
        </p:txBody>
      </p:sp>
      <p:sp>
        <p:nvSpPr>
          <p:cNvPr id="4469" name="Google Shape;4469;p25"/>
          <p:cNvSpPr/>
          <p:nvPr/>
        </p:nvSpPr>
        <p:spPr>
          <a:xfrm>
            <a:off x="10222146" y="3179540"/>
            <a:ext cx="1273167" cy="1935748"/>
          </a:xfrm>
          <a:custGeom>
            <a:rect b="b" l="l" r="r" t="t"/>
            <a:pathLst>
              <a:path extrusionOk="0" h="1952840" w="1447873">
                <a:moveTo>
                  <a:pt x="35803" y="439993"/>
                </a:moveTo>
                <a:cubicBezTo>
                  <a:pt x="-891" y="618304"/>
                  <a:pt x="-14075" y="936031"/>
                  <a:pt x="18740" y="1122579"/>
                </a:cubicBezTo>
                <a:cubicBezTo>
                  <a:pt x="51555" y="1309127"/>
                  <a:pt x="47344" y="1425517"/>
                  <a:pt x="232695" y="1559284"/>
                </a:cubicBezTo>
                <a:cubicBezTo>
                  <a:pt x="418046" y="1693051"/>
                  <a:pt x="930426" y="1882091"/>
                  <a:pt x="1130848" y="1925181"/>
                </a:cubicBezTo>
                <a:cubicBezTo>
                  <a:pt x="1331270" y="1968271"/>
                  <a:pt x="1391533" y="1979726"/>
                  <a:pt x="1435226" y="1817827"/>
                </a:cubicBezTo>
                <a:cubicBezTo>
                  <a:pt x="1478919" y="1655928"/>
                  <a:pt x="1395587" y="1244347"/>
                  <a:pt x="1393007" y="953785"/>
                </a:cubicBezTo>
                <a:cubicBezTo>
                  <a:pt x="1390427" y="663223"/>
                  <a:pt x="1458740" y="183063"/>
                  <a:pt x="1419747" y="74455"/>
                </a:cubicBezTo>
                <a:cubicBezTo>
                  <a:pt x="1380754" y="-34153"/>
                  <a:pt x="469560" y="-8212"/>
                  <a:pt x="238903" y="52711"/>
                </a:cubicBezTo>
                <a:cubicBezTo>
                  <a:pt x="8246" y="113634"/>
                  <a:pt x="72497" y="261682"/>
                  <a:pt x="35803" y="439993"/>
                </a:cubicBezTo>
                <a:close/>
              </a:path>
            </a:pathLst>
          </a:custGeom>
          <a:gradFill>
            <a:gsLst>
              <a:gs pos="0">
                <a:srgbClr val="9CDFF9"/>
              </a:gs>
              <a:gs pos="58999">
                <a:srgbClr val="DDEAF6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470" name="Google Shape;4470;p25"/>
          <p:cNvGrpSpPr/>
          <p:nvPr/>
        </p:nvGrpSpPr>
        <p:grpSpPr>
          <a:xfrm>
            <a:off x="10837700" y="3928050"/>
            <a:ext cx="687393" cy="721548"/>
            <a:chOff x="5203089" y="1751190"/>
            <a:chExt cx="858331" cy="662414"/>
          </a:xfrm>
        </p:grpSpPr>
        <p:sp>
          <p:nvSpPr>
            <p:cNvPr id="4471" name="Google Shape;4471;p25"/>
            <p:cNvSpPr/>
            <p:nvPr/>
          </p:nvSpPr>
          <p:spPr>
            <a:xfrm>
              <a:off x="5536769" y="1751190"/>
              <a:ext cx="524651" cy="662124"/>
            </a:xfrm>
            <a:custGeom>
              <a:rect b="b" l="l" r="r" t="t"/>
              <a:pathLst>
                <a:path extrusionOk="0" h="662124" w="524651">
                  <a:moveTo>
                    <a:pt x="10856" y="658506"/>
                  </a:moveTo>
                  <a:cubicBezTo>
                    <a:pt x="8443" y="463125"/>
                    <a:pt x="2413" y="278598"/>
                    <a:pt x="0" y="83217"/>
                  </a:cubicBezTo>
                  <a:lnTo>
                    <a:pt x="249661" y="0"/>
                  </a:lnTo>
                  <a:lnTo>
                    <a:pt x="521033" y="68746"/>
                  </a:lnTo>
                  <a:lnTo>
                    <a:pt x="524651" y="662124"/>
                  </a:lnTo>
                  <a:lnTo>
                    <a:pt x="10856" y="658506"/>
                  </a:lnTo>
                  <a:close/>
                </a:path>
              </a:pathLst>
            </a:custGeom>
            <a:solidFill>
              <a:srgbClr val="E0EBF1"/>
            </a:solidFill>
            <a:ln cap="flat" cmpd="sng" w="12700">
              <a:solidFill>
                <a:srgbClr val="0000A8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72" name="Google Shape;4472;p25"/>
            <p:cNvSpPr/>
            <p:nvPr/>
          </p:nvSpPr>
          <p:spPr>
            <a:xfrm>
              <a:off x="5203089" y="1921244"/>
              <a:ext cx="651290" cy="492070"/>
            </a:xfrm>
            <a:custGeom>
              <a:rect b="b" l="l" r="r" t="t"/>
              <a:pathLst>
                <a:path extrusionOk="0" h="492070" w="651290">
                  <a:moveTo>
                    <a:pt x="3618" y="492070"/>
                  </a:moveTo>
                  <a:lnTo>
                    <a:pt x="0" y="141108"/>
                  </a:lnTo>
                  <a:lnTo>
                    <a:pt x="423338" y="0"/>
                  </a:lnTo>
                  <a:lnTo>
                    <a:pt x="647672" y="57891"/>
                  </a:lnTo>
                  <a:lnTo>
                    <a:pt x="651290" y="492070"/>
                  </a:lnTo>
                  <a:lnTo>
                    <a:pt x="3618" y="492070"/>
                  </a:lnTo>
                  <a:close/>
                </a:path>
              </a:pathLst>
            </a:custGeom>
            <a:solidFill>
              <a:srgbClr val="E0EBF1"/>
            </a:solidFill>
            <a:ln cap="flat" cmpd="sng" w="12700">
              <a:solidFill>
                <a:srgbClr val="0000A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4473" name="Google Shape;4473;p25"/>
            <p:cNvCxnSpPr/>
            <p:nvPr/>
          </p:nvCxnSpPr>
          <p:spPr>
            <a:xfrm flipH="1" rot="10800000">
              <a:off x="5270526" y="2029553"/>
              <a:ext cx="295249" cy="73468"/>
            </a:xfrm>
            <a:prstGeom prst="straightConnector1">
              <a:avLst/>
            </a:prstGeom>
            <a:noFill/>
            <a:ln cap="flat" cmpd="sng" w="444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474" name="Google Shape;4474;p25"/>
            <p:cNvCxnSpPr/>
            <p:nvPr/>
          </p:nvCxnSpPr>
          <p:spPr>
            <a:xfrm flipH="1" rot="10800000">
              <a:off x="5275406" y="2261710"/>
              <a:ext cx="290369" cy="16752"/>
            </a:xfrm>
            <a:prstGeom prst="straightConnector1">
              <a:avLst/>
            </a:prstGeom>
            <a:noFill/>
            <a:ln cap="flat" cmpd="sng" w="444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475" name="Google Shape;4475;p25"/>
            <p:cNvCxnSpPr/>
            <p:nvPr/>
          </p:nvCxnSpPr>
          <p:spPr>
            <a:xfrm flipH="1" rot="10800000">
              <a:off x="5275406" y="2151772"/>
              <a:ext cx="290369" cy="48402"/>
            </a:xfrm>
            <a:prstGeom prst="straightConnector1">
              <a:avLst/>
            </a:prstGeom>
            <a:noFill/>
            <a:ln cap="flat" cmpd="sng" w="444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476" name="Google Shape;4476;p25"/>
            <p:cNvCxnSpPr/>
            <p:nvPr/>
          </p:nvCxnSpPr>
          <p:spPr>
            <a:xfrm>
              <a:off x="5270094" y="2354086"/>
              <a:ext cx="295681" cy="0"/>
            </a:xfrm>
            <a:prstGeom prst="straightConnector1">
              <a:avLst/>
            </a:prstGeom>
            <a:noFill/>
            <a:ln cap="flat" cmpd="sng" w="444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477" name="Google Shape;4477;p25"/>
            <p:cNvCxnSpPr/>
            <p:nvPr/>
          </p:nvCxnSpPr>
          <p:spPr>
            <a:xfrm rot="10800000">
              <a:off x="5950242" y="1866900"/>
              <a:ext cx="0" cy="465273"/>
            </a:xfrm>
            <a:prstGeom prst="straightConnector1">
              <a:avLst/>
            </a:prstGeom>
            <a:noFill/>
            <a:ln cap="flat" cmpd="sng" w="44450">
              <a:solidFill>
                <a:schemeClr val="lt1"/>
              </a:solidFill>
              <a:prstDash val="dash"/>
              <a:miter lim="800000"/>
              <a:headEnd len="sm" w="sm" type="none"/>
              <a:tailEnd len="sm" w="sm" type="none"/>
            </a:ln>
          </p:spPr>
        </p:cxnSp>
        <p:cxnSp>
          <p:nvCxnSpPr>
            <p:cNvPr id="4478" name="Google Shape;4478;p25"/>
            <p:cNvCxnSpPr/>
            <p:nvPr/>
          </p:nvCxnSpPr>
          <p:spPr>
            <a:xfrm>
              <a:off x="5628589" y="1936750"/>
              <a:ext cx="0" cy="476854"/>
            </a:xfrm>
            <a:prstGeom prst="straightConnector1">
              <a:avLst/>
            </a:prstGeom>
            <a:noFill/>
            <a:ln cap="flat" cmpd="sng" w="15875">
              <a:solidFill>
                <a:srgbClr val="0000A8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4479" name="Google Shape;4479;p25"/>
          <p:cNvGrpSpPr/>
          <p:nvPr/>
        </p:nvGrpSpPr>
        <p:grpSpPr>
          <a:xfrm>
            <a:off x="10771171" y="3194171"/>
            <a:ext cx="594613" cy="648336"/>
            <a:chOff x="5203089" y="1751190"/>
            <a:chExt cx="858331" cy="662414"/>
          </a:xfrm>
        </p:grpSpPr>
        <p:sp>
          <p:nvSpPr>
            <p:cNvPr id="4480" name="Google Shape;4480;p25"/>
            <p:cNvSpPr/>
            <p:nvPr/>
          </p:nvSpPr>
          <p:spPr>
            <a:xfrm>
              <a:off x="5536769" y="1751190"/>
              <a:ext cx="524651" cy="662124"/>
            </a:xfrm>
            <a:custGeom>
              <a:rect b="b" l="l" r="r" t="t"/>
              <a:pathLst>
                <a:path extrusionOk="0" h="662124" w="524651">
                  <a:moveTo>
                    <a:pt x="10856" y="658506"/>
                  </a:moveTo>
                  <a:cubicBezTo>
                    <a:pt x="8443" y="463125"/>
                    <a:pt x="2413" y="278598"/>
                    <a:pt x="0" y="83217"/>
                  </a:cubicBezTo>
                  <a:lnTo>
                    <a:pt x="249661" y="0"/>
                  </a:lnTo>
                  <a:lnTo>
                    <a:pt x="521033" y="68746"/>
                  </a:lnTo>
                  <a:lnTo>
                    <a:pt x="524651" y="662124"/>
                  </a:lnTo>
                  <a:lnTo>
                    <a:pt x="10856" y="658506"/>
                  </a:lnTo>
                  <a:close/>
                </a:path>
              </a:pathLst>
            </a:custGeom>
            <a:solidFill>
              <a:srgbClr val="E0EBF1"/>
            </a:solidFill>
            <a:ln cap="flat" cmpd="sng" w="12700">
              <a:solidFill>
                <a:srgbClr val="0000A8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81" name="Google Shape;4481;p25"/>
            <p:cNvSpPr/>
            <p:nvPr/>
          </p:nvSpPr>
          <p:spPr>
            <a:xfrm>
              <a:off x="5203089" y="1921244"/>
              <a:ext cx="651290" cy="492070"/>
            </a:xfrm>
            <a:custGeom>
              <a:rect b="b" l="l" r="r" t="t"/>
              <a:pathLst>
                <a:path extrusionOk="0" h="492070" w="651290">
                  <a:moveTo>
                    <a:pt x="3618" y="492070"/>
                  </a:moveTo>
                  <a:lnTo>
                    <a:pt x="0" y="141108"/>
                  </a:lnTo>
                  <a:lnTo>
                    <a:pt x="423338" y="0"/>
                  </a:lnTo>
                  <a:lnTo>
                    <a:pt x="647672" y="57891"/>
                  </a:lnTo>
                  <a:lnTo>
                    <a:pt x="651290" y="492070"/>
                  </a:lnTo>
                  <a:lnTo>
                    <a:pt x="3618" y="492070"/>
                  </a:lnTo>
                  <a:close/>
                </a:path>
              </a:pathLst>
            </a:custGeom>
            <a:solidFill>
              <a:srgbClr val="E0EBF1"/>
            </a:solidFill>
            <a:ln cap="flat" cmpd="sng" w="12700">
              <a:solidFill>
                <a:srgbClr val="0000A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4482" name="Google Shape;4482;p25"/>
            <p:cNvCxnSpPr/>
            <p:nvPr/>
          </p:nvCxnSpPr>
          <p:spPr>
            <a:xfrm flipH="1" rot="10800000">
              <a:off x="5270526" y="2029553"/>
              <a:ext cx="295249" cy="73468"/>
            </a:xfrm>
            <a:prstGeom prst="straightConnector1">
              <a:avLst/>
            </a:prstGeom>
            <a:noFill/>
            <a:ln cap="flat" cmpd="sng" w="444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483" name="Google Shape;4483;p25"/>
            <p:cNvCxnSpPr/>
            <p:nvPr/>
          </p:nvCxnSpPr>
          <p:spPr>
            <a:xfrm flipH="1" rot="10800000">
              <a:off x="5275406" y="2261710"/>
              <a:ext cx="290369" cy="16752"/>
            </a:xfrm>
            <a:prstGeom prst="straightConnector1">
              <a:avLst/>
            </a:prstGeom>
            <a:noFill/>
            <a:ln cap="flat" cmpd="sng" w="444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484" name="Google Shape;4484;p25"/>
            <p:cNvCxnSpPr/>
            <p:nvPr/>
          </p:nvCxnSpPr>
          <p:spPr>
            <a:xfrm flipH="1" rot="10800000">
              <a:off x="5275406" y="2151772"/>
              <a:ext cx="290369" cy="48402"/>
            </a:xfrm>
            <a:prstGeom prst="straightConnector1">
              <a:avLst/>
            </a:prstGeom>
            <a:noFill/>
            <a:ln cap="flat" cmpd="sng" w="444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485" name="Google Shape;4485;p25"/>
            <p:cNvCxnSpPr/>
            <p:nvPr/>
          </p:nvCxnSpPr>
          <p:spPr>
            <a:xfrm>
              <a:off x="5270094" y="2354086"/>
              <a:ext cx="295681" cy="0"/>
            </a:xfrm>
            <a:prstGeom prst="straightConnector1">
              <a:avLst/>
            </a:prstGeom>
            <a:noFill/>
            <a:ln cap="flat" cmpd="sng" w="444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486" name="Google Shape;4486;p25"/>
            <p:cNvCxnSpPr/>
            <p:nvPr/>
          </p:nvCxnSpPr>
          <p:spPr>
            <a:xfrm rot="10800000">
              <a:off x="5950242" y="1866900"/>
              <a:ext cx="0" cy="465273"/>
            </a:xfrm>
            <a:prstGeom prst="straightConnector1">
              <a:avLst/>
            </a:prstGeom>
            <a:noFill/>
            <a:ln cap="flat" cmpd="sng" w="44450">
              <a:solidFill>
                <a:schemeClr val="lt1"/>
              </a:solidFill>
              <a:prstDash val="dash"/>
              <a:miter lim="800000"/>
              <a:headEnd len="sm" w="sm" type="none"/>
              <a:tailEnd len="sm" w="sm" type="none"/>
            </a:ln>
          </p:spPr>
        </p:cxnSp>
        <p:cxnSp>
          <p:nvCxnSpPr>
            <p:cNvPr id="4487" name="Google Shape;4487;p25"/>
            <p:cNvCxnSpPr/>
            <p:nvPr/>
          </p:nvCxnSpPr>
          <p:spPr>
            <a:xfrm>
              <a:off x="5628589" y="1936750"/>
              <a:ext cx="0" cy="476854"/>
            </a:xfrm>
            <a:prstGeom prst="straightConnector1">
              <a:avLst/>
            </a:prstGeom>
            <a:noFill/>
            <a:ln cap="flat" cmpd="sng" w="15875">
              <a:solidFill>
                <a:srgbClr val="0000A8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4488" name="Google Shape;4488;p25"/>
          <p:cNvSpPr/>
          <p:nvPr/>
        </p:nvSpPr>
        <p:spPr>
          <a:xfrm>
            <a:off x="9540813" y="1782042"/>
            <a:ext cx="1497864" cy="1386455"/>
          </a:xfrm>
          <a:custGeom>
            <a:rect b="b" l="l" r="r" t="t"/>
            <a:pathLst>
              <a:path extrusionOk="0" h="1796376" w="1634267">
                <a:moveTo>
                  <a:pt x="147252" y="113266"/>
                </a:moveTo>
                <a:cubicBezTo>
                  <a:pt x="-139307" y="245497"/>
                  <a:pt x="69849" y="655289"/>
                  <a:pt x="131452" y="927943"/>
                </a:cubicBezTo>
                <a:cubicBezTo>
                  <a:pt x="193055" y="1200597"/>
                  <a:pt x="345759" y="1645108"/>
                  <a:pt x="516868" y="1749191"/>
                </a:cubicBezTo>
                <a:cubicBezTo>
                  <a:pt x="687977" y="1853274"/>
                  <a:pt x="1013294" y="1784070"/>
                  <a:pt x="1158108" y="1552442"/>
                </a:cubicBezTo>
                <a:cubicBezTo>
                  <a:pt x="1302922" y="1320814"/>
                  <a:pt x="1525272" y="1647197"/>
                  <a:pt x="1598914" y="1498556"/>
                </a:cubicBezTo>
                <a:cubicBezTo>
                  <a:pt x="1672556" y="1349916"/>
                  <a:pt x="1609877" y="897136"/>
                  <a:pt x="1599962" y="660599"/>
                </a:cubicBezTo>
                <a:cubicBezTo>
                  <a:pt x="1590047" y="424062"/>
                  <a:pt x="1578419" y="187943"/>
                  <a:pt x="1539426" y="79335"/>
                </a:cubicBezTo>
                <a:cubicBezTo>
                  <a:pt x="1500433" y="-29273"/>
                  <a:pt x="1202565" y="3293"/>
                  <a:pt x="970536" y="8948"/>
                </a:cubicBezTo>
                <a:cubicBezTo>
                  <a:pt x="738507" y="14603"/>
                  <a:pt x="433811" y="-18965"/>
                  <a:pt x="147252" y="113266"/>
                </a:cubicBezTo>
                <a:close/>
              </a:path>
            </a:pathLst>
          </a:custGeom>
          <a:gradFill>
            <a:gsLst>
              <a:gs pos="0">
                <a:srgbClr val="9CDFF9"/>
              </a:gs>
              <a:gs pos="57000">
                <a:srgbClr val="DDEAF6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89" name="Google Shape;4489;p25"/>
          <p:cNvSpPr txBox="1"/>
          <p:nvPr/>
        </p:nvSpPr>
        <p:spPr>
          <a:xfrm>
            <a:off x="9427201" y="1851195"/>
            <a:ext cx="1725088" cy="2862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national or global ISP</a:t>
            </a:r>
            <a:endParaRPr/>
          </a:p>
        </p:txBody>
      </p:sp>
      <p:sp>
        <p:nvSpPr>
          <p:cNvPr id="4490" name="Google Shape;4490;p25"/>
          <p:cNvSpPr/>
          <p:nvPr/>
        </p:nvSpPr>
        <p:spPr>
          <a:xfrm>
            <a:off x="9279068" y="3677908"/>
            <a:ext cx="305749" cy="197847"/>
          </a:xfrm>
          <a:prstGeom prst="rect">
            <a:avLst/>
          </a:prstGeom>
          <a:solidFill>
            <a:srgbClr val="9CDFF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91" name="Google Shape;4491;p25"/>
          <p:cNvSpPr txBox="1"/>
          <p:nvPr/>
        </p:nvSpPr>
        <p:spPr>
          <a:xfrm>
            <a:off x="8766162" y="3447919"/>
            <a:ext cx="1040639" cy="4801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local or regional ISP</a:t>
            </a:r>
            <a:endParaRPr/>
          </a:p>
        </p:txBody>
      </p:sp>
      <p:sp>
        <p:nvSpPr>
          <p:cNvPr id="4492" name="Google Shape;4492;p25"/>
          <p:cNvSpPr txBox="1"/>
          <p:nvPr/>
        </p:nvSpPr>
        <p:spPr>
          <a:xfrm>
            <a:off x="10917767" y="4677937"/>
            <a:ext cx="813043" cy="3831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b="0" i="0" lang="en-US" sz="105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datacenter 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b="0" i="0" lang="en-US" sz="105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network</a:t>
            </a:r>
            <a:endParaRPr/>
          </a:p>
        </p:txBody>
      </p:sp>
      <p:sp>
        <p:nvSpPr>
          <p:cNvPr id="4493" name="Google Shape;4493;p25"/>
          <p:cNvSpPr txBox="1"/>
          <p:nvPr/>
        </p:nvSpPr>
        <p:spPr>
          <a:xfrm>
            <a:off x="10063018" y="4228248"/>
            <a:ext cx="843051" cy="6740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content 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provider 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network</a:t>
            </a:r>
            <a:endParaRPr b="0" i="0" sz="1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494" name="Google Shape;4494;p25"/>
          <p:cNvCxnSpPr/>
          <p:nvPr/>
        </p:nvCxnSpPr>
        <p:spPr>
          <a:xfrm rot="10800000">
            <a:off x="10559920" y="3580125"/>
            <a:ext cx="412964" cy="63712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495" name="Google Shape;4495;p25"/>
          <p:cNvCxnSpPr/>
          <p:nvPr/>
        </p:nvCxnSpPr>
        <p:spPr>
          <a:xfrm rot="10800000">
            <a:off x="10660835" y="3640684"/>
            <a:ext cx="345866" cy="738975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496" name="Google Shape;4496;p25"/>
          <p:cNvCxnSpPr/>
          <p:nvPr/>
        </p:nvCxnSpPr>
        <p:spPr>
          <a:xfrm flipH="1" rot="10800000">
            <a:off x="10636897" y="3633421"/>
            <a:ext cx="335987" cy="39534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497" name="Google Shape;4497;p25"/>
          <p:cNvCxnSpPr/>
          <p:nvPr/>
        </p:nvCxnSpPr>
        <p:spPr>
          <a:xfrm rot="10800000">
            <a:off x="10570774" y="3594896"/>
            <a:ext cx="1" cy="485748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498" name="Google Shape;4498;p25"/>
          <p:cNvCxnSpPr/>
          <p:nvPr/>
        </p:nvCxnSpPr>
        <p:spPr>
          <a:xfrm rot="10800000">
            <a:off x="10550620" y="4071642"/>
            <a:ext cx="508543" cy="348647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499" name="Google Shape;4499;p25"/>
          <p:cNvCxnSpPr/>
          <p:nvPr/>
        </p:nvCxnSpPr>
        <p:spPr>
          <a:xfrm rot="10800000">
            <a:off x="9895195" y="4087742"/>
            <a:ext cx="655425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500" name="Google Shape;4500;p25"/>
          <p:cNvCxnSpPr/>
          <p:nvPr/>
        </p:nvCxnSpPr>
        <p:spPr>
          <a:xfrm rot="10800000">
            <a:off x="9219616" y="4087742"/>
            <a:ext cx="655425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501" name="Google Shape;4501;p25"/>
          <p:cNvCxnSpPr/>
          <p:nvPr/>
        </p:nvCxnSpPr>
        <p:spPr>
          <a:xfrm flipH="1">
            <a:off x="9276868" y="3507672"/>
            <a:ext cx="382424" cy="51705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502" name="Google Shape;4502;p25"/>
          <p:cNvCxnSpPr/>
          <p:nvPr/>
        </p:nvCxnSpPr>
        <p:spPr>
          <a:xfrm>
            <a:off x="9733069" y="3507672"/>
            <a:ext cx="0" cy="540294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503" name="Google Shape;4503;p25"/>
          <p:cNvCxnSpPr/>
          <p:nvPr/>
        </p:nvCxnSpPr>
        <p:spPr>
          <a:xfrm>
            <a:off x="10137668" y="2754692"/>
            <a:ext cx="488174" cy="839333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504" name="Google Shape;4504;p25"/>
          <p:cNvCxnSpPr/>
          <p:nvPr/>
        </p:nvCxnSpPr>
        <p:spPr>
          <a:xfrm flipH="1">
            <a:off x="9798719" y="2695013"/>
            <a:ext cx="380432" cy="694807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505" name="Google Shape;4505;p25"/>
          <p:cNvCxnSpPr/>
          <p:nvPr/>
        </p:nvCxnSpPr>
        <p:spPr>
          <a:xfrm flipH="1">
            <a:off x="10100635" y="2169432"/>
            <a:ext cx="761467" cy="577355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506" name="Google Shape;4506;p25"/>
          <p:cNvCxnSpPr/>
          <p:nvPr/>
        </p:nvCxnSpPr>
        <p:spPr>
          <a:xfrm flipH="1">
            <a:off x="10100635" y="2268313"/>
            <a:ext cx="3970" cy="518461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507" name="Google Shape;4507;p25"/>
          <p:cNvCxnSpPr/>
          <p:nvPr/>
        </p:nvCxnSpPr>
        <p:spPr>
          <a:xfrm flipH="1">
            <a:off x="10672135" y="2200506"/>
            <a:ext cx="149360" cy="518461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508" name="Google Shape;4508;p25"/>
          <p:cNvCxnSpPr/>
          <p:nvPr/>
        </p:nvCxnSpPr>
        <p:spPr>
          <a:xfrm flipH="1">
            <a:off x="10142166" y="2718967"/>
            <a:ext cx="574283" cy="2782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509" name="Google Shape;4509;p25"/>
          <p:cNvCxnSpPr/>
          <p:nvPr/>
        </p:nvCxnSpPr>
        <p:spPr>
          <a:xfrm flipH="1">
            <a:off x="10069542" y="2169432"/>
            <a:ext cx="788589" cy="98881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510" name="Google Shape;4510;p25"/>
          <p:cNvCxnSpPr/>
          <p:nvPr/>
        </p:nvCxnSpPr>
        <p:spPr>
          <a:xfrm flipH="1">
            <a:off x="10862103" y="2127325"/>
            <a:ext cx="279002" cy="42107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511" name="Google Shape;4511;p25"/>
          <p:cNvCxnSpPr/>
          <p:nvPr/>
        </p:nvCxnSpPr>
        <p:spPr>
          <a:xfrm rot="10800000">
            <a:off x="10681994" y="2718967"/>
            <a:ext cx="353541" cy="67807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512" name="Google Shape;4512;p25"/>
          <p:cNvCxnSpPr/>
          <p:nvPr/>
        </p:nvCxnSpPr>
        <p:spPr>
          <a:xfrm flipH="1">
            <a:off x="8769223" y="2268313"/>
            <a:ext cx="1300319" cy="606622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513" name="Google Shape;4513;p25"/>
          <p:cNvCxnSpPr/>
          <p:nvPr/>
        </p:nvCxnSpPr>
        <p:spPr>
          <a:xfrm flipH="1" rot="10800000">
            <a:off x="9378705" y="4113379"/>
            <a:ext cx="429324" cy="705603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14" name="Google Shape;4514;p25"/>
          <p:cNvCxnSpPr/>
          <p:nvPr/>
        </p:nvCxnSpPr>
        <p:spPr>
          <a:xfrm flipH="1" rot="10800000">
            <a:off x="8244554" y="4047456"/>
            <a:ext cx="969051" cy="3175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15" name="Google Shape;4515;p25"/>
          <p:cNvSpPr/>
          <p:nvPr/>
        </p:nvSpPr>
        <p:spPr>
          <a:xfrm>
            <a:off x="8174541" y="2292995"/>
            <a:ext cx="52388" cy="49485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516" name="Google Shape;4516;p25"/>
          <p:cNvGrpSpPr/>
          <p:nvPr/>
        </p:nvGrpSpPr>
        <p:grpSpPr>
          <a:xfrm>
            <a:off x="10410609" y="3496138"/>
            <a:ext cx="353678" cy="198344"/>
            <a:chOff x="7493876" y="2774731"/>
            <a:chExt cx="1481958" cy="894622"/>
          </a:xfrm>
        </p:grpSpPr>
        <p:sp>
          <p:nvSpPr>
            <p:cNvPr id="4517" name="Google Shape;4517;p25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4518" name="Google Shape;4518;p25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4519" name="Google Shape;4519;p25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4520" name="Google Shape;4520;p25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21" name="Google Shape;4521;p25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22" name="Google Shape;4522;p25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23" name="Google Shape;4523;p25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524" name="Google Shape;4524;p25"/>
          <p:cNvGrpSpPr/>
          <p:nvPr/>
        </p:nvGrpSpPr>
        <p:grpSpPr>
          <a:xfrm>
            <a:off x="9948724" y="2202292"/>
            <a:ext cx="353678" cy="198344"/>
            <a:chOff x="7493876" y="2774731"/>
            <a:chExt cx="1481958" cy="894622"/>
          </a:xfrm>
        </p:grpSpPr>
        <p:sp>
          <p:nvSpPr>
            <p:cNvPr id="4525" name="Google Shape;4525;p25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4526" name="Google Shape;4526;p25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4527" name="Google Shape;4527;p25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4528" name="Google Shape;4528;p25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29" name="Google Shape;4529;p25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30" name="Google Shape;4530;p25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31" name="Google Shape;4531;p25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532" name="Google Shape;4532;p25"/>
          <p:cNvGrpSpPr/>
          <p:nvPr/>
        </p:nvGrpSpPr>
        <p:grpSpPr>
          <a:xfrm>
            <a:off x="10527214" y="2613367"/>
            <a:ext cx="353678" cy="198344"/>
            <a:chOff x="7493876" y="2774731"/>
            <a:chExt cx="1481958" cy="894622"/>
          </a:xfrm>
        </p:grpSpPr>
        <p:sp>
          <p:nvSpPr>
            <p:cNvPr id="4533" name="Google Shape;4533;p25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4534" name="Google Shape;4534;p25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4535" name="Google Shape;4535;p25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4536" name="Google Shape;4536;p25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37" name="Google Shape;4537;p25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38" name="Google Shape;4538;p25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39" name="Google Shape;4539;p25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540" name="Google Shape;4540;p25"/>
          <p:cNvGrpSpPr/>
          <p:nvPr/>
        </p:nvGrpSpPr>
        <p:grpSpPr>
          <a:xfrm>
            <a:off x="10643825" y="2107963"/>
            <a:ext cx="353678" cy="198344"/>
            <a:chOff x="7493876" y="2774731"/>
            <a:chExt cx="1481958" cy="894622"/>
          </a:xfrm>
        </p:grpSpPr>
        <p:sp>
          <p:nvSpPr>
            <p:cNvPr id="4541" name="Google Shape;4541;p25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4542" name="Google Shape;4542;p25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4543" name="Google Shape;4543;p25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4544" name="Google Shape;4544;p25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45" name="Google Shape;4545;p25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46" name="Google Shape;4546;p25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47" name="Google Shape;4547;p25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548" name="Google Shape;4548;p25"/>
          <p:cNvGrpSpPr/>
          <p:nvPr/>
        </p:nvGrpSpPr>
        <p:grpSpPr>
          <a:xfrm>
            <a:off x="9098788" y="3956624"/>
            <a:ext cx="367224" cy="240304"/>
            <a:chOff x="7493876" y="2774731"/>
            <a:chExt cx="1481958" cy="894622"/>
          </a:xfrm>
        </p:grpSpPr>
        <p:sp>
          <p:nvSpPr>
            <p:cNvPr id="4549" name="Google Shape;4549;p25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4550" name="Google Shape;4550;p25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4551" name="Google Shape;4551;p25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4552" name="Google Shape;4552;p25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53" name="Google Shape;4553;p25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54" name="Google Shape;4554;p25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55" name="Google Shape;4555;p25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556" name="Google Shape;4556;p25"/>
          <p:cNvGrpSpPr/>
          <p:nvPr/>
        </p:nvGrpSpPr>
        <p:grpSpPr>
          <a:xfrm>
            <a:off x="9980126" y="2661565"/>
            <a:ext cx="353678" cy="198344"/>
            <a:chOff x="7493876" y="2774731"/>
            <a:chExt cx="1481958" cy="894622"/>
          </a:xfrm>
        </p:grpSpPr>
        <p:sp>
          <p:nvSpPr>
            <p:cNvPr id="4557" name="Google Shape;4557;p25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4558" name="Google Shape;4558;p25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4559" name="Google Shape;4559;p25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4560" name="Google Shape;4560;p25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61" name="Google Shape;4561;p25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62" name="Google Shape;4562;p25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63" name="Google Shape;4563;p25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564" name="Google Shape;4564;p25"/>
          <p:cNvGrpSpPr/>
          <p:nvPr/>
        </p:nvGrpSpPr>
        <p:grpSpPr>
          <a:xfrm>
            <a:off x="9497138" y="3394032"/>
            <a:ext cx="367224" cy="240304"/>
            <a:chOff x="7493876" y="2774731"/>
            <a:chExt cx="1481958" cy="894622"/>
          </a:xfrm>
        </p:grpSpPr>
        <p:sp>
          <p:nvSpPr>
            <p:cNvPr id="4565" name="Google Shape;4565;p25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4566" name="Google Shape;4566;p25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4567" name="Google Shape;4567;p25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4568" name="Google Shape;4568;p25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69" name="Google Shape;4569;p25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70" name="Google Shape;4570;p25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71" name="Google Shape;4571;p25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572" name="Google Shape;4572;p25"/>
          <p:cNvGrpSpPr/>
          <p:nvPr/>
        </p:nvGrpSpPr>
        <p:grpSpPr>
          <a:xfrm>
            <a:off x="9601554" y="3999763"/>
            <a:ext cx="367224" cy="240304"/>
            <a:chOff x="7493876" y="2774731"/>
            <a:chExt cx="1481958" cy="894622"/>
          </a:xfrm>
        </p:grpSpPr>
        <p:sp>
          <p:nvSpPr>
            <p:cNvPr id="4573" name="Google Shape;4573;p25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4574" name="Google Shape;4574;p25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4575" name="Google Shape;4575;p25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4576" name="Google Shape;4576;p25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77" name="Google Shape;4577;p25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78" name="Google Shape;4578;p25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79" name="Google Shape;4579;p25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580" name="Google Shape;4580;p25"/>
          <p:cNvGrpSpPr/>
          <p:nvPr/>
        </p:nvGrpSpPr>
        <p:grpSpPr>
          <a:xfrm>
            <a:off x="10375259" y="3992325"/>
            <a:ext cx="353678" cy="198344"/>
            <a:chOff x="7493876" y="2774731"/>
            <a:chExt cx="1481958" cy="894622"/>
          </a:xfrm>
        </p:grpSpPr>
        <p:sp>
          <p:nvSpPr>
            <p:cNvPr id="4581" name="Google Shape;4581;p25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4582" name="Google Shape;4582;p25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4583" name="Google Shape;4583;p25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4584" name="Google Shape;4584;p25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85" name="Google Shape;4585;p25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86" name="Google Shape;4586;p25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87" name="Google Shape;4587;p25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descr="iphone_stylized_small" id="4588" name="Google Shape;4588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09572" y="1917025"/>
            <a:ext cx="136841" cy="32846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aptop_keyboard" id="4589" name="Google Shape;4589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flipH="1" rot="109064">
            <a:off x="7464781" y="2605090"/>
            <a:ext cx="437221" cy="159511"/>
          </a:xfrm>
          <a:prstGeom prst="rect">
            <a:avLst/>
          </a:prstGeom>
          <a:noFill/>
          <a:ln>
            <a:noFill/>
          </a:ln>
        </p:spPr>
      </p:pic>
      <p:sp>
        <p:nvSpPr>
          <p:cNvPr id="4590" name="Google Shape;4590;p25"/>
          <p:cNvSpPr/>
          <p:nvPr/>
        </p:nvSpPr>
        <p:spPr>
          <a:xfrm>
            <a:off x="7609678" y="2450304"/>
            <a:ext cx="351919" cy="208167"/>
          </a:xfrm>
          <a:custGeom>
            <a:rect b="b" l="l" r="r" t="t"/>
            <a:pathLst>
              <a:path extrusionOk="0" h="2442" w="2982">
                <a:moveTo>
                  <a:pt x="540" y="0"/>
                </a:moveTo>
                <a:lnTo>
                  <a:pt x="0" y="1734"/>
                </a:lnTo>
                <a:lnTo>
                  <a:pt x="2394" y="2442"/>
                </a:lnTo>
                <a:lnTo>
                  <a:pt x="2982" y="318"/>
                </a:lnTo>
                <a:lnTo>
                  <a:pt x="540" y="0"/>
                </a:lnTo>
                <a:close/>
              </a:path>
            </a:pathLst>
          </a:cu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screen" id="4591" name="Google Shape;4591;p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627011" y="2455658"/>
            <a:ext cx="319785" cy="189429"/>
          </a:xfrm>
          <a:prstGeom prst="rect">
            <a:avLst/>
          </a:prstGeom>
          <a:noFill/>
          <a:ln>
            <a:noFill/>
          </a:ln>
        </p:spPr>
      </p:pic>
      <p:sp>
        <p:nvSpPr>
          <p:cNvPr id="4592" name="Google Shape;4592;p25"/>
          <p:cNvSpPr/>
          <p:nvPr/>
        </p:nvSpPr>
        <p:spPr>
          <a:xfrm>
            <a:off x="7673752" y="2444163"/>
            <a:ext cx="298167" cy="38736"/>
          </a:xfrm>
          <a:custGeom>
            <a:rect b="b" l="l" r="r" t="t"/>
            <a:pathLst>
              <a:path extrusionOk="0" h="455" w="2528">
                <a:moveTo>
                  <a:pt x="14" y="0"/>
                </a:moveTo>
                <a:lnTo>
                  <a:pt x="2528" y="341"/>
                </a:lnTo>
                <a:lnTo>
                  <a:pt x="2480" y="455"/>
                </a:lnTo>
                <a:lnTo>
                  <a:pt x="0" y="86"/>
                </a:lnTo>
                <a:lnTo>
                  <a:pt x="14" y="0"/>
                </a:lnTo>
                <a:close/>
              </a:path>
            </a:pathLst>
          </a:custGeom>
          <a:gradFill>
            <a:gsLst>
              <a:gs pos="0">
                <a:srgbClr val="000099"/>
              </a:gs>
              <a:gs pos="100000">
                <a:srgbClr val="EAEAEA"/>
              </a:gs>
            </a:gsLst>
            <a:lin ang="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93" name="Google Shape;4593;p25"/>
          <p:cNvSpPr/>
          <p:nvPr/>
        </p:nvSpPr>
        <p:spPr>
          <a:xfrm>
            <a:off x="7606562" y="2443848"/>
            <a:ext cx="82770" cy="161243"/>
          </a:xfrm>
          <a:custGeom>
            <a:rect b="b" l="l" r="r" t="t"/>
            <a:pathLst>
              <a:path extrusionOk="0" h="1893" w="702">
                <a:moveTo>
                  <a:pt x="579" y="0"/>
                </a:moveTo>
                <a:lnTo>
                  <a:pt x="0" y="1869"/>
                </a:lnTo>
                <a:lnTo>
                  <a:pt x="114" y="1893"/>
                </a:lnTo>
                <a:lnTo>
                  <a:pt x="702" y="51"/>
                </a:lnTo>
                <a:lnTo>
                  <a:pt x="579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94" name="Google Shape;4594;p25"/>
          <p:cNvSpPr/>
          <p:nvPr/>
        </p:nvSpPr>
        <p:spPr>
          <a:xfrm>
            <a:off x="7880579" y="2472664"/>
            <a:ext cx="89197" cy="186122"/>
          </a:xfrm>
          <a:custGeom>
            <a:rect b="b" l="l" r="r" t="t"/>
            <a:pathLst>
              <a:path extrusionOk="0" h="2184" w="756">
                <a:moveTo>
                  <a:pt x="756" y="0"/>
                </a:moveTo>
                <a:lnTo>
                  <a:pt x="138" y="2184"/>
                </a:lnTo>
                <a:lnTo>
                  <a:pt x="0" y="2148"/>
                </a:lnTo>
                <a:lnTo>
                  <a:pt x="606" y="78"/>
                </a:lnTo>
                <a:lnTo>
                  <a:pt x="756" y="0"/>
                </a:lnTo>
                <a:close/>
              </a:path>
            </a:pathLst>
          </a:custGeom>
          <a:gradFill>
            <a:gsLst>
              <a:gs pos="0">
                <a:srgbClr val="DDDDDD"/>
              </a:gs>
              <a:gs pos="100000">
                <a:schemeClr val="lt1"/>
              </a:gs>
            </a:gsLst>
            <a:lin ang="540000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95" name="Google Shape;4595;p25"/>
          <p:cNvSpPr/>
          <p:nvPr/>
        </p:nvSpPr>
        <p:spPr>
          <a:xfrm>
            <a:off x="7605588" y="2596902"/>
            <a:ext cx="327185" cy="62828"/>
          </a:xfrm>
          <a:custGeom>
            <a:rect b="b" l="l" r="r" t="t"/>
            <a:pathLst>
              <a:path extrusionOk="0" h="738" w="2773">
                <a:moveTo>
                  <a:pt x="33" y="0"/>
                </a:moveTo>
                <a:lnTo>
                  <a:pt x="0" y="99"/>
                </a:lnTo>
                <a:lnTo>
                  <a:pt x="2436" y="738"/>
                </a:lnTo>
                <a:cubicBezTo>
                  <a:pt x="2499" y="501"/>
                  <a:pt x="2773" y="727"/>
                  <a:pt x="2373" y="603"/>
                </a:cubicBezTo>
                <a:lnTo>
                  <a:pt x="33" y="0"/>
                </a:lnTo>
                <a:close/>
              </a:path>
            </a:pathLst>
          </a:custGeom>
          <a:gradFill>
            <a:gsLst>
              <a:gs pos="0">
                <a:srgbClr val="0000CC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96" name="Google Shape;4596;p25"/>
          <p:cNvSpPr/>
          <p:nvPr/>
        </p:nvSpPr>
        <p:spPr>
          <a:xfrm>
            <a:off x="7890512" y="2474238"/>
            <a:ext cx="83549" cy="186909"/>
          </a:xfrm>
          <a:custGeom>
            <a:rect b="b" l="l" r="r" t="t"/>
            <a:pathLst>
              <a:path extrusionOk="0" h="1659" w="637">
                <a:moveTo>
                  <a:pt x="615" y="0"/>
                </a:moveTo>
                <a:lnTo>
                  <a:pt x="637" y="0"/>
                </a:lnTo>
                <a:lnTo>
                  <a:pt x="68" y="1659"/>
                </a:lnTo>
                <a:lnTo>
                  <a:pt x="0" y="1647"/>
                </a:lnTo>
                <a:lnTo>
                  <a:pt x="615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97" name="Google Shape;4597;p25"/>
          <p:cNvSpPr/>
          <p:nvPr/>
        </p:nvSpPr>
        <p:spPr>
          <a:xfrm>
            <a:off x="7605977" y="2605248"/>
            <a:ext cx="290961" cy="62041"/>
          </a:xfrm>
          <a:custGeom>
            <a:rect b="b" l="l" r="r" t="t"/>
            <a:pathLst>
              <a:path extrusionOk="0" h="550" w="2216">
                <a:moveTo>
                  <a:pt x="0" y="0"/>
                </a:moveTo>
                <a:lnTo>
                  <a:pt x="9" y="57"/>
                </a:lnTo>
                <a:lnTo>
                  <a:pt x="2164" y="550"/>
                </a:lnTo>
                <a:lnTo>
                  <a:pt x="2216" y="49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00099"/>
              </a:gs>
              <a:gs pos="100000">
                <a:srgbClr val="808080"/>
              </a:gs>
            </a:gsLst>
            <a:lin ang="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598" name="Google Shape;4598;p25"/>
          <p:cNvGrpSpPr/>
          <p:nvPr/>
        </p:nvGrpSpPr>
        <p:grpSpPr>
          <a:xfrm>
            <a:off x="7601109" y="2671540"/>
            <a:ext cx="98740" cy="36846"/>
            <a:chOff x="1740" y="2642"/>
            <a:chExt cx="752" cy="327"/>
          </a:xfrm>
        </p:grpSpPr>
        <p:sp>
          <p:nvSpPr>
            <p:cNvPr id="4599" name="Google Shape;4599;p25"/>
            <p:cNvSpPr/>
            <p:nvPr/>
          </p:nvSpPr>
          <p:spPr>
            <a:xfrm>
              <a:off x="1740" y="2642"/>
              <a:ext cx="752" cy="327"/>
            </a:xfrm>
            <a:custGeom>
              <a:rect b="b" l="l" r="r" t="t"/>
              <a:pathLst>
                <a:path extrusionOk="0" h="327" w="752">
                  <a:moveTo>
                    <a:pt x="293" y="0"/>
                  </a:moveTo>
                  <a:lnTo>
                    <a:pt x="752" y="124"/>
                  </a:lnTo>
                  <a:lnTo>
                    <a:pt x="470" y="327"/>
                  </a:lnTo>
                  <a:lnTo>
                    <a:pt x="0" y="18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00" name="Google Shape;4600;p25"/>
            <p:cNvSpPr/>
            <p:nvPr/>
          </p:nvSpPr>
          <p:spPr>
            <a:xfrm>
              <a:off x="1754" y="2649"/>
              <a:ext cx="726" cy="311"/>
            </a:xfrm>
            <a:custGeom>
              <a:rect b="b" l="l" r="r" t="t"/>
              <a:pathLst>
                <a:path extrusionOk="0" h="311" w="726">
                  <a:moveTo>
                    <a:pt x="282" y="0"/>
                  </a:moveTo>
                  <a:lnTo>
                    <a:pt x="726" y="119"/>
                  </a:lnTo>
                  <a:lnTo>
                    <a:pt x="457" y="311"/>
                  </a:lnTo>
                  <a:lnTo>
                    <a:pt x="0" y="173"/>
                  </a:lnTo>
                  <a:lnTo>
                    <a:pt x="282" y="0"/>
                  </a:lnTo>
                  <a:close/>
                </a:path>
              </a:pathLst>
            </a:custGeom>
            <a:gradFill>
              <a:gsLst>
                <a:gs pos="0">
                  <a:srgbClr val="4D4D4D"/>
                </a:gs>
                <a:gs pos="100000">
                  <a:srgbClr val="DDDDDD"/>
                </a:gs>
              </a:gsLst>
              <a:lin ang="189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01" name="Google Shape;4601;p25"/>
            <p:cNvSpPr/>
            <p:nvPr/>
          </p:nvSpPr>
          <p:spPr>
            <a:xfrm>
              <a:off x="1808" y="2770"/>
              <a:ext cx="258" cy="100"/>
            </a:xfrm>
            <a:custGeom>
              <a:rect b="b" l="l" r="r" t="t"/>
              <a:pathLst>
                <a:path extrusionOk="0" h="100" w="258">
                  <a:moveTo>
                    <a:pt x="0" y="44"/>
                  </a:moveTo>
                  <a:lnTo>
                    <a:pt x="75" y="0"/>
                  </a:lnTo>
                  <a:lnTo>
                    <a:pt x="258" y="50"/>
                  </a:lnTo>
                  <a:lnTo>
                    <a:pt x="183" y="100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02" name="Google Shape;4602;p25"/>
            <p:cNvSpPr/>
            <p:nvPr/>
          </p:nvSpPr>
          <p:spPr>
            <a:xfrm>
              <a:off x="1799" y="2816"/>
              <a:ext cx="194" cy="63"/>
            </a:xfrm>
            <a:custGeom>
              <a:rect b="b" l="l" r="r" t="t"/>
              <a:pathLst>
                <a:path extrusionOk="0" h="63" w="194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03" name="Google Shape;4603;p25"/>
            <p:cNvSpPr/>
            <p:nvPr/>
          </p:nvSpPr>
          <p:spPr>
            <a:xfrm>
              <a:off x="2020" y="2834"/>
              <a:ext cx="258" cy="102"/>
            </a:xfrm>
            <a:custGeom>
              <a:rect b="b" l="l" r="r" t="t"/>
              <a:pathLst>
                <a:path extrusionOk="0" h="102" w="258">
                  <a:moveTo>
                    <a:pt x="0" y="46"/>
                  </a:moveTo>
                  <a:lnTo>
                    <a:pt x="71" y="0"/>
                  </a:lnTo>
                  <a:lnTo>
                    <a:pt x="258" y="52"/>
                  </a:lnTo>
                  <a:lnTo>
                    <a:pt x="183" y="102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04" name="Google Shape;4604;p25"/>
            <p:cNvSpPr/>
            <p:nvPr/>
          </p:nvSpPr>
          <p:spPr>
            <a:xfrm>
              <a:off x="2011" y="2882"/>
              <a:ext cx="194" cy="63"/>
            </a:xfrm>
            <a:custGeom>
              <a:rect b="b" l="l" r="r" t="t"/>
              <a:pathLst>
                <a:path extrusionOk="0" h="63" w="194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605" name="Google Shape;4605;p25"/>
          <p:cNvSpPr/>
          <p:nvPr/>
        </p:nvSpPr>
        <p:spPr>
          <a:xfrm>
            <a:off x="7770154" y="2677051"/>
            <a:ext cx="119578" cy="80936"/>
          </a:xfrm>
          <a:custGeom>
            <a:rect b="b" l="l" r="r" t="t"/>
            <a:pathLst>
              <a:path extrusionOk="0" h="792" w="990">
                <a:moveTo>
                  <a:pt x="3" y="738"/>
                </a:moveTo>
                <a:lnTo>
                  <a:pt x="990" y="0"/>
                </a:lnTo>
                <a:lnTo>
                  <a:pt x="987" y="60"/>
                </a:lnTo>
                <a:lnTo>
                  <a:pt x="0" y="792"/>
                </a:lnTo>
                <a:lnTo>
                  <a:pt x="3" y="738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06" name="Google Shape;4606;p25"/>
          <p:cNvSpPr/>
          <p:nvPr/>
        </p:nvSpPr>
        <p:spPr>
          <a:xfrm>
            <a:off x="7464976" y="2683507"/>
            <a:ext cx="305957" cy="73850"/>
          </a:xfrm>
          <a:custGeom>
            <a:rect b="b" l="l" r="r" t="t"/>
            <a:pathLst>
              <a:path extrusionOk="0" h="723" w="2532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07" name="Google Shape;4607;p25"/>
          <p:cNvSpPr/>
          <p:nvPr/>
        </p:nvSpPr>
        <p:spPr>
          <a:xfrm>
            <a:off x="7465171" y="2669965"/>
            <a:ext cx="3311" cy="14959"/>
          </a:xfrm>
          <a:custGeom>
            <a:rect b="b" l="l" r="r" t="t"/>
            <a:pathLst>
              <a:path extrusionOk="0" h="147" w="26">
                <a:moveTo>
                  <a:pt x="26" y="10"/>
                </a:moveTo>
                <a:lnTo>
                  <a:pt x="23" y="147"/>
                </a:lnTo>
                <a:lnTo>
                  <a:pt x="0" y="144"/>
                </a:lnTo>
                <a:lnTo>
                  <a:pt x="3" y="0"/>
                </a:lnTo>
                <a:lnTo>
                  <a:pt x="26" y="1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08" name="Google Shape;4608;p25"/>
          <p:cNvSpPr/>
          <p:nvPr/>
        </p:nvSpPr>
        <p:spPr>
          <a:xfrm>
            <a:off x="7465366" y="2609027"/>
            <a:ext cx="142170" cy="61883"/>
          </a:xfrm>
          <a:custGeom>
            <a:rect b="b" l="l" r="r" t="t"/>
            <a:pathLst>
              <a:path extrusionOk="0" h="606" w="1176">
                <a:moveTo>
                  <a:pt x="1170" y="0"/>
                </a:moveTo>
                <a:lnTo>
                  <a:pt x="0" y="597"/>
                </a:lnTo>
                <a:lnTo>
                  <a:pt x="30" y="606"/>
                </a:lnTo>
                <a:lnTo>
                  <a:pt x="1176" y="18"/>
                </a:lnTo>
                <a:lnTo>
                  <a:pt x="1170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09" name="Google Shape;4609;p25"/>
          <p:cNvSpPr/>
          <p:nvPr/>
        </p:nvSpPr>
        <p:spPr>
          <a:xfrm>
            <a:off x="7474909" y="2673115"/>
            <a:ext cx="290182" cy="71016"/>
          </a:xfrm>
          <a:custGeom>
            <a:rect b="b" l="l" r="r" t="t"/>
            <a:pathLst>
              <a:path extrusionOk="0" h="723" w="2532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10" name="Google Shape;4610;p25"/>
          <p:cNvSpPr/>
          <p:nvPr/>
        </p:nvSpPr>
        <p:spPr>
          <a:xfrm flipH="1" rot="10800000">
            <a:off x="7764701" y="2668076"/>
            <a:ext cx="118410" cy="73535"/>
          </a:xfrm>
          <a:custGeom>
            <a:rect b="b" l="l" r="r" t="t"/>
            <a:pathLst>
              <a:path extrusionOk="0" h="723" w="2532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light2.png" id="4611" name="Google Shape;4611;p2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flipH="1">
            <a:off x="8831667" y="2392289"/>
            <a:ext cx="92772" cy="40544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ar_icon_small" id="4612" name="Google Shape;4612;p2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499539" y="2116958"/>
            <a:ext cx="849312" cy="1682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aptop_keyboard" id="4613" name="Google Shape;4613;p2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flipH="1" rot="109064">
            <a:off x="7510375" y="3605209"/>
            <a:ext cx="286699" cy="119448"/>
          </a:xfrm>
          <a:prstGeom prst="rect">
            <a:avLst/>
          </a:prstGeom>
          <a:noFill/>
          <a:ln>
            <a:noFill/>
          </a:ln>
        </p:spPr>
      </p:pic>
      <p:sp>
        <p:nvSpPr>
          <p:cNvPr id="4614" name="Google Shape;4614;p25"/>
          <p:cNvSpPr/>
          <p:nvPr/>
        </p:nvSpPr>
        <p:spPr>
          <a:xfrm>
            <a:off x="7605388" y="3489299"/>
            <a:ext cx="230764" cy="155883"/>
          </a:xfrm>
          <a:custGeom>
            <a:rect b="b" l="l" r="r" t="t"/>
            <a:pathLst>
              <a:path extrusionOk="0" h="2442" w="2982">
                <a:moveTo>
                  <a:pt x="540" y="0"/>
                </a:moveTo>
                <a:lnTo>
                  <a:pt x="0" y="1734"/>
                </a:lnTo>
                <a:lnTo>
                  <a:pt x="2394" y="2442"/>
                </a:lnTo>
                <a:lnTo>
                  <a:pt x="2982" y="318"/>
                </a:lnTo>
                <a:lnTo>
                  <a:pt x="540" y="0"/>
                </a:lnTo>
                <a:close/>
              </a:path>
            </a:pathLst>
          </a:cu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screen" id="4615" name="Google Shape;4615;p2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616754" y="3493308"/>
            <a:ext cx="209692" cy="141851"/>
          </a:xfrm>
          <a:prstGeom prst="rect">
            <a:avLst/>
          </a:prstGeom>
          <a:noFill/>
          <a:ln>
            <a:noFill/>
          </a:ln>
        </p:spPr>
      </p:pic>
      <p:sp>
        <p:nvSpPr>
          <p:cNvPr id="4616" name="Google Shape;4616;p25"/>
          <p:cNvSpPr/>
          <p:nvPr/>
        </p:nvSpPr>
        <p:spPr>
          <a:xfrm>
            <a:off x="7647403" y="3484701"/>
            <a:ext cx="195517" cy="29007"/>
          </a:xfrm>
          <a:custGeom>
            <a:rect b="b" l="l" r="r" t="t"/>
            <a:pathLst>
              <a:path extrusionOk="0" h="455" w="2528">
                <a:moveTo>
                  <a:pt x="14" y="0"/>
                </a:moveTo>
                <a:lnTo>
                  <a:pt x="2528" y="341"/>
                </a:lnTo>
                <a:lnTo>
                  <a:pt x="2480" y="455"/>
                </a:lnTo>
                <a:lnTo>
                  <a:pt x="0" y="86"/>
                </a:lnTo>
                <a:lnTo>
                  <a:pt x="14" y="0"/>
                </a:lnTo>
                <a:close/>
              </a:path>
            </a:pathLst>
          </a:custGeom>
          <a:gradFill>
            <a:gsLst>
              <a:gs pos="0">
                <a:srgbClr val="000099"/>
              </a:gs>
              <a:gs pos="100000">
                <a:srgbClr val="EAEAEA"/>
              </a:gs>
            </a:gsLst>
            <a:lin ang="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17" name="Google Shape;4617;p25"/>
          <p:cNvSpPr/>
          <p:nvPr/>
        </p:nvSpPr>
        <p:spPr>
          <a:xfrm>
            <a:off x="7603345" y="3484465"/>
            <a:ext cx="54275" cy="120745"/>
          </a:xfrm>
          <a:custGeom>
            <a:rect b="b" l="l" r="r" t="t"/>
            <a:pathLst>
              <a:path extrusionOk="0" h="1893" w="702">
                <a:moveTo>
                  <a:pt x="579" y="0"/>
                </a:moveTo>
                <a:lnTo>
                  <a:pt x="0" y="1869"/>
                </a:lnTo>
                <a:lnTo>
                  <a:pt x="114" y="1893"/>
                </a:lnTo>
                <a:lnTo>
                  <a:pt x="702" y="51"/>
                </a:lnTo>
                <a:lnTo>
                  <a:pt x="579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18" name="Google Shape;4618;p25"/>
          <p:cNvSpPr/>
          <p:nvPr/>
        </p:nvSpPr>
        <p:spPr>
          <a:xfrm>
            <a:off x="7783026" y="3506043"/>
            <a:ext cx="58489" cy="139375"/>
          </a:xfrm>
          <a:custGeom>
            <a:rect b="b" l="l" r="r" t="t"/>
            <a:pathLst>
              <a:path extrusionOk="0" h="2184" w="756">
                <a:moveTo>
                  <a:pt x="756" y="0"/>
                </a:moveTo>
                <a:lnTo>
                  <a:pt x="138" y="2184"/>
                </a:lnTo>
                <a:lnTo>
                  <a:pt x="0" y="2148"/>
                </a:lnTo>
                <a:lnTo>
                  <a:pt x="606" y="78"/>
                </a:lnTo>
                <a:lnTo>
                  <a:pt x="756" y="0"/>
                </a:lnTo>
                <a:close/>
              </a:path>
            </a:pathLst>
          </a:custGeom>
          <a:gradFill>
            <a:gsLst>
              <a:gs pos="0">
                <a:srgbClr val="DDDDDD"/>
              </a:gs>
              <a:gs pos="100000">
                <a:schemeClr val="lt1"/>
              </a:gs>
            </a:gsLst>
            <a:lin ang="540000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19" name="Google Shape;4619;p25"/>
          <p:cNvSpPr/>
          <p:nvPr/>
        </p:nvSpPr>
        <p:spPr>
          <a:xfrm>
            <a:off x="7602706" y="3599078"/>
            <a:ext cx="214545" cy="47048"/>
          </a:xfrm>
          <a:custGeom>
            <a:rect b="b" l="l" r="r" t="t"/>
            <a:pathLst>
              <a:path extrusionOk="0" h="738" w="2773">
                <a:moveTo>
                  <a:pt x="33" y="0"/>
                </a:moveTo>
                <a:lnTo>
                  <a:pt x="0" y="99"/>
                </a:lnTo>
                <a:lnTo>
                  <a:pt x="2436" y="738"/>
                </a:lnTo>
                <a:cubicBezTo>
                  <a:pt x="2499" y="501"/>
                  <a:pt x="2773" y="727"/>
                  <a:pt x="2373" y="603"/>
                </a:cubicBezTo>
                <a:lnTo>
                  <a:pt x="33" y="0"/>
                </a:lnTo>
                <a:close/>
              </a:path>
            </a:pathLst>
          </a:custGeom>
          <a:gradFill>
            <a:gsLst>
              <a:gs pos="0">
                <a:srgbClr val="0000CC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20" name="Google Shape;4620;p25"/>
          <p:cNvSpPr/>
          <p:nvPr/>
        </p:nvSpPr>
        <p:spPr>
          <a:xfrm>
            <a:off x="7789539" y="3507222"/>
            <a:ext cx="54786" cy="139965"/>
          </a:xfrm>
          <a:custGeom>
            <a:rect b="b" l="l" r="r" t="t"/>
            <a:pathLst>
              <a:path extrusionOk="0" h="1659" w="637">
                <a:moveTo>
                  <a:pt x="615" y="0"/>
                </a:moveTo>
                <a:lnTo>
                  <a:pt x="637" y="0"/>
                </a:lnTo>
                <a:lnTo>
                  <a:pt x="68" y="1659"/>
                </a:lnTo>
                <a:lnTo>
                  <a:pt x="0" y="1647"/>
                </a:lnTo>
                <a:lnTo>
                  <a:pt x="615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21" name="Google Shape;4621;p25"/>
          <p:cNvSpPr/>
          <p:nvPr/>
        </p:nvSpPr>
        <p:spPr>
          <a:xfrm>
            <a:off x="7602962" y="3605327"/>
            <a:ext cx="190792" cy="46458"/>
          </a:xfrm>
          <a:custGeom>
            <a:rect b="b" l="l" r="r" t="t"/>
            <a:pathLst>
              <a:path extrusionOk="0" h="550" w="2216">
                <a:moveTo>
                  <a:pt x="0" y="0"/>
                </a:moveTo>
                <a:lnTo>
                  <a:pt x="9" y="57"/>
                </a:lnTo>
                <a:lnTo>
                  <a:pt x="2164" y="550"/>
                </a:lnTo>
                <a:lnTo>
                  <a:pt x="2216" y="49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00099"/>
              </a:gs>
              <a:gs pos="100000">
                <a:srgbClr val="808080"/>
              </a:gs>
            </a:gsLst>
            <a:lin ang="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622" name="Google Shape;4622;p25"/>
          <p:cNvGrpSpPr/>
          <p:nvPr/>
        </p:nvGrpSpPr>
        <p:grpSpPr>
          <a:xfrm>
            <a:off x="7599769" y="3654969"/>
            <a:ext cx="64747" cy="27592"/>
            <a:chOff x="1740" y="2642"/>
            <a:chExt cx="752" cy="327"/>
          </a:xfrm>
        </p:grpSpPr>
        <p:sp>
          <p:nvSpPr>
            <p:cNvPr id="4623" name="Google Shape;4623;p25"/>
            <p:cNvSpPr/>
            <p:nvPr/>
          </p:nvSpPr>
          <p:spPr>
            <a:xfrm>
              <a:off x="1740" y="2642"/>
              <a:ext cx="752" cy="327"/>
            </a:xfrm>
            <a:custGeom>
              <a:rect b="b" l="l" r="r" t="t"/>
              <a:pathLst>
                <a:path extrusionOk="0" h="327" w="752">
                  <a:moveTo>
                    <a:pt x="293" y="0"/>
                  </a:moveTo>
                  <a:lnTo>
                    <a:pt x="752" y="124"/>
                  </a:lnTo>
                  <a:lnTo>
                    <a:pt x="470" y="327"/>
                  </a:lnTo>
                  <a:lnTo>
                    <a:pt x="0" y="18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24" name="Google Shape;4624;p25"/>
            <p:cNvSpPr/>
            <p:nvPr/>
          </p:nvSpPr>
          <p:spPr>
            <a:xfrm>
              <a:off x="1754" y="2649"/>
              <a:ext cx="726" cy="311"/>
            </a:xfrm>
            <a:custGeom>
              <a:rect b="b" l="l" r="r" t="t"/>
              <a:pathLst>
                <a:path extrusionOk="0" h="311" w="726">
                  <a:moveTo>
                    <a:pt x="282" y="0"/>
                  </a:moveTo>
                  <a:lnTo>
                    <a:pt x="726" y="119"/>
                  </a:lnTo>
                  <a:lnTo>
                    <a:pt x="457" y="311"/>
                  </a:lnTo>
                  <a:lnTo>
                    <a:pt x="0" y="173"/>
                  </a:lnTo>
                  <a:lnTo>
                    <a:pt x="282" y="0"/>
                  </a:lnTo>
                  <a:close/>
                </a:path>
              </a:pathLst>
            </a:custGeom>
            <a:gradFill>
              <a:gsLst>
                <a:gs pos="0">
                  <a:srgbClr val="4D4D4D"/>
                </a:gs>
                <a:gs pos="100000">
                  <a:srgbClr val="DDDDDD"/>
                </a:gs>
              </a:gsLst>
              <a:lin ang="189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25" name="Google Shape;4625;p25"/>
            <p:cNvSpPr/>
            <p:nvPr/>
          </p:nvSpPr>
          <p:spPr>
            <a:xfrm>
              <a:off x="1808" y="2770"/>
              <a:ext cx="258" cy="100"/>
            </a:xfrm>
            <a:custGeom>
              <a:rect b="b" l="l" r="r" t="t"/>
              <a:pathLst>
                <a:path extrusionOk="0" h="100" w="258">
                  <a:moveTo>
                    <a:pt x="0" y="44"/>
                  </a:moveTo>
                  <a:lnTo>
                    <a:pt x="75" y="0"/>
                  </a:lnTo>
                  <a:lnTo>
                    <a:pt x="258" y="50"/>
                  </a:lnTo>
                  <a:lnTo>
                    <a:pt x="183" y="100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26" name="Google Shape;4626;p25"/>
            <p:cNvSpPr/>
            <p:nvPr/>
          </p:nvSpPr>
          <p:spPr>
            <a:xfrm>
              <a:off x="1799" y="2816"/>
              <a:ext cx="194" cy="63"/>
            </a:xfrm>
            <a:custGeom>
              <a:rect b="b" l="l" r="r" t="t"/>
              <a:pathLst>
                <a:path extrusionOk="0" h="63" w="194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27" name="Google Shape;4627;p25"/>
            <p:cNvSpPr/>
            <p:nvPr/>
          </p:nvSpPr>
          <p:spPr>
            <a:xfrm>
              <a:off x="2020" y="2834"/>
              <a:ext cx="258" cy="102"/>
            </a:xfrm>
            <a:custGeom>
              <a:rect b="b" l="l" r="r" t="t"/>
              <a:pathLst>
                <a:path extrusionOk="0" h="102" w="258">
                  <a:moveTo>
                    <a:pt x="0" y="46"/>
                  </a:moveTo>
                  <a:lnTo>
                    <a:pt x="71" y="0"/>
                  </a:lnTo>
                  <a:lnTo>
                    <a:pt x="258" y="52"/>
                  </a:lnTo>
                  <a:lnTo>
                    <a:pt x="183" y="102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28" name="Google Shape;4628;p25"/>
            <p:cNvSpPr/>
            <p:nvPr/>
          </p:nvSpPr>
          <p:spPr>
            <a:xfrm>
              <a:off x="2011" y="2882"/>
              <a:ext cx="194" cy="63"/>
            </a:xfrm>
            <a:custGeom>
              <a:rect b="b" l="l" r="r" t="t"/>
              <a:pathLst>
                <a:path extrusionOk="0" h="63" w="194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629" name="Google Shape;4629;p25"/>
          <p:cNvSpPr/>
          <p:nvPr/>
        </p:nvSpPr>
        <p:spPr>
          <a:xfrm>
            <a:off x="7710617" y="3659096"/>
            <a:ext cx="78411" cy="60608"/>
          </a:xfrm>
          <a:custGeom>
            <a:rect b="b" l="l" r="r" t="t"/>
            <a:pathLst>
              <a:path extrusionOk="0" h="792" w="990">
                <a:moveTo>
                  <a:pt x="3" y="738"/>
                </a:moveTo>
                <a:lnTo>
                  <a:pt x="990" y="0"/>
                </a:lnTo>
                <a:lnTo>
                  <a:pt x="987" y="60"/>
                </a:lnTo>
                <a:lnTo>
                  <a:pt x="0" y="792"/>
                </a:lnTo>
                <a:lnTo>
                  <a:pt x="3" y="738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30" name="Google Shape;4630;p25"/>
          <p:cNvSpPr/>
          <p:nvPr/>
        </p:nvSpPr>
        <p:spPr>
          <a:xfrm>
            <a:off x="7510503" y="3663931"/>
            <a:ext cx="200625" cy="55302"/>
          </a:xfrm>
          <a:custGeom>
            <a:rect b="b" l="l" r="r" t="t"/>
            <a:pathLst>
              <a:path extrusionOk="0" h="723" w="2532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31" name="Google Shape;4631;p25"/>
          <p:cNvSpPr/>
          <p:nvPr/>
        </p:nvSpPr>
        <p:spPr>
          <a:xfrm>
            <a:off x="7510631" y="3653790"/>
            <a:ext cx="2171" cy="11202"/>
          </a:xfrm>
          <a:custGeom>
            <a:rect b="b" l="l" r="r" t="t"/>
            <a:pathLst>
              <a:path extrusionOk="0" h="147" w="26">
                <a:moveTo>
                  <a:pt x="26" y="10"/>
                </a:moveTo>
                <a:lnTo>
                  <a:pt x="23" y="147"/>
                </a:lnTo>
                <a:lnTo>
                  <a:pt x="0" y="144"/>
                </a:lnTo>
                <a:lnTo>
                  <a:pt x="3" y="0"/>
                </a:lnTo>
                <a:lnTo>
                  <a:pt x="26" y="1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32" name="Google Shape;4632;p25"/>
          <p:cNvSpPr/>
          <p:nvPr/>
        </p:nvSpPr>
        <p:spPr>
          <a:xfrm>
            <a:off x="7510758" y="3608157"/>
            <a:ext cx="93225" cy="46340"/>
          </a:xfrm>
          <a:custGeom>
            <a:rect b="b" l="l" r="r" t="t"/>
            <a:pathLst>
              <a:path extrusionOk="0" h="606" w="1176">
                <a:moveTo>
                  <a:pt x="1170" y="0"/>
                </a:moveTo>
                <a:lnTo>
                  <a:pt x="0" y="597"/>
                </a:lnTo>
                <a:lnTo>
                  <a:pt x="30" y="606"/>
                </a:lnTo>
                <a:lnTo>
                  <a:pt x="1176" y="18"/>
                </a:lnTo>
                <a:lnTo>
                  <a:pt x="1170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33" name="Google Shape;4633;p25"/>
          <p:cNvSpPr/>
          <p:nvPr/>
        </p:nvSpPr>
        <p:spPr>
          <a:xfrm>
            <a:off x="7517016" y="3656149"/>
            <a:ext cx="190281" cy="53180"/>
          </a:xfrm>
          <a:custGeom>
            <a:rect b="b" l="l" r="r" t="t"/>
            <a:pathLst>
              <a:path extrusionOk="0" h="723" w="2532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34" name="Google Shape;4634;p25"/>
          <p:cNvSpPr/>
          <p:nvPr/>
        </p:nvSpPr>
        <p:spPr>
          <a:xfrm flipH="1" rot="10800000">
            <a:off x="7707042" y="3652375"/>
            <a:ext cx="77645" cy="55066"/>
          </a:xfrm>
          <a:custGeom>
            <a:rect b="b" l="l" r="r" t="t"/>
            <a:pathLst>
              <a:path extrusionOk="0" h="723" w="2532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desktop_computer_stylized_medium" id="4635" name="Google Shape;4635;p25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 flipH="1">
            <a:off x="7991996" y="3567143"/>
            <a:ext cx="359261" cy="342045"/>
          </a:xfrm>
          <a:prstGeom prst="rect">
            <a:avLst/>
          </a:prstGeom>
          <a:noFill/>
          <a:ln>
            <a:noFill/>
          </a:ln>
        </p:spPr>
      </p:pic>
      <p:sp>
        <p:nvSpPr>
          <p:cNvPr id="4636" name="Google Shape;4636;p25"/>
          <p:cNvSpPr/>
          <p:nvPr/>
        </p:nvSpPr>
        <p:spPr>
          <a:xfrm flipH="1">
            <a:off x="8145217" y="3599942"/>
            <a:ext cx="169400" cy="156753"/>
          </a:xfrm>
          <a:custGeom>
            <a:rect b="b" l="l" r="r" t="t"/>
            <a:pathLst>
              <a:path extrusionOk="0" h="368" w="356">
                <a:moveTo>
                  <a:pt x="0" y="0"/>
                </a:moveTo>
                <a:lnTo>
                  <a:pt x="300" y="14"/>
                </a:lnTo>
                <a:lnTo>
                  <a:pt x="356" y="294"/>
                </a:lnTo>
                <a:lnTo>
                  <a:pt x="78" y="368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00099"/>
              </a:gs>
              <a:gs pos="100000">
                <a:schemeClr val="lt1"/>
              </a:gs>
            </a:gsLst>
            <a:lin ang="270000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fridge2.png" id="4637" name="Google Shape;4637;p25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7903199" y="3385017"/>
            <a:ext cx="189578" cy="3370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638" name="Google Shape;4638;p25"/>
          <p:cNvGrpSpPr/>
          <p:nvPr/>
        </p:nvGrpSpPr>
        <p:grpSpPr>
          <a:xfrm>
            <a:off x="10288915" y="5273951"/>
            <a:ext cx="177192" cy="330833"/>
            <a:chOff x="4140" y="429"/>
            <a:chExt cx="1425" cy="2396"/>
          </a:xfrm>
        </p:grpSpPr>
        <p:sp>
          <p:nvSpPr>
            <p:cNvPr id="4639" name="Google Shape;4639;p25"/>
            <p:cNvSpPr/>
            <p:nvPr/>
          </p:nvSpPr>
          <p:spPr>
            <a:xfrm>
              <a:off x="5268" y="433"/>
              <a:ext cx="283" cy="2286"/>
            </a:xfrm>
            <a:custGeom>
              <a:rect b="b" l="l" r="r" t="t"/>
              <a:pathLst>
                <a:path extrusionOk="0" h="2742" w="354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40" name="Google Shape;4640;p25"/>
            <p:cNvSpPr/>
            <p:nvPr/>
          </p:nvSpPr>
          <p:spPr>
            <a:xfrm>
              <a:off x="4210" y="429"/>
              <a:ext cx="1046" cy="2285"/>
            </a:xfrm>
            <a:prstGeom prst="rect">
              <a:avLst/>
            </a:pr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1" name="Google Shape;4641;p25"/>
            <p:cNvSpPr/>
            <p:nvPr/>
          </p:nvSpPr>
          <p:spPr>
            <a:xfrm>
              <a:off x="5321" y="570"/>
              <a:ext cx="169" cy="2115"/>
            </a:xfrm>
            <a:custGeom>
              <a:rect b="b" l="l" r="r" t="t"/>
              <a:pathLst>
                <a:path extrusionOk="0" h="2537" w="211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42" name="Google Shape;4642;p25"/>
            <p:cNvSpPr/>
            <p:nvPr/>
          </p:nvSpPr>
          <p:spPr>
            <a:xfrm>
              <a:off x="5284" y="1640"/>
              <a:ext cx="263" cy="189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43" name="Google Shape;4643;p25"/>
            <p:cNvSpPr/>
            <p:nvPr/>
          </p:nvSpPr>
          <p:spPr>
            <a:xfrm>
              <a:off x="4210" y="690"/>
              <a:ext cx="598" cy="47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644" name="Google Shape;4644;p25"/>
            <p:cNvGrpSpPr/>
            <p:nvPr/>
          </p:nvGrpSpPr>
          <p:grpSpPr>
            <a:xfrm>
              <a:off x="4748" y="666"/>
              <a:ext cx="578" cy="150"/>
              <a:chOff x="613" y="2566"/>
              <a:chExt cx="721" cy="144"/>
            </a:xfrm>
          </p:grpSpPr>
          <p:sp>
            <p:nvSpPr>
              <p:cNvPr id="4645" name="Google Shape;4645;p25"/>
              <p:cNvSpPr/>
              <p:nvPr/>
            </p:nvSpPr>
            <p:spPr>
              <a:xfrm>
                <a:off x="613" y="2566"/>
                <a:ext cx="721" cy="144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46" name="Google Shape;4646;p25"/>
              <p:cNvSpPr/>
              <p:nvPr/>
            </p:nvSpPr>
            <p:spPr>
              <a:xfrm>
                <a:off x="625" y="2581"/>
                <a:ext cx="696" cy="114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647" name="Google Shape;4647;p25"/>
            <p:cNvSpPr/>
            <p:nvPr/>
          </p:nvSpPr>
          <p:spPr>
            <a:xfrm>
              <a:off x="4220" y="1022"/>
              <a:ext cx="598" cy="47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648" name="Google Shape;4648;p25"/>
            <p:cNvGrpSpPr/>
            <p:nvPr/>
          </p:nvGrpSpPr>
          <p:grpSpPr>
            <a:xfrm>
              <a:off x="4748" y="990"/>
              <a:ext cx="578" cy="134"/>
              <a:chOff x="615" y="2564"/>
              <a:chExt cx="721" cy="139"/>
            </a:xfrm>
          </p:grpSpPr>
          <p:sp>
            <p:nvSpPr>
              <p:cNvPr id="4649" name="Google Shape;4649;p25"/>
              <p:cNvSpPr/>
              <p:nvPr/>
            </p:nvSpPr>
            <p:spPr>
              <a:xfrm>
                <a:off x="615" y="2564"/>
                <a:ext cx="721" cy="139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50" name="Google Shape;4650;p25"/>
              <p:cNvSpPr/>
              <p:nvPr/>
            </p:nvSpPr>
            <p:spPr>
              <a:xfrm>
                <a:off x="628" y="2581"/>
                <a:ext cx="696" cy="107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651" name="Google Shape;4651;p25"/>
            <p:cNvSpPr/>
            <p:nvPr/>
          </p:nvSpPr>
          <p:spPr>
            <a:xfrm>
              <a:off x="4220" y="1354"/>
              <a:ext cx="598" cy="47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2" name="Google Shape;4652;p25"/>
            <p:cNvSpPr/>
            <p:nvPr/>
          </p:nvSpPr>
          <p:spPr>
            <a:xfrm>
              <a:off x="4230" y="1655"/>
              <a:ext cx="598" cy="47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653" name="Google Shape;4653;p25"/>
            <p:cNvGrpSpPr/>
            <p:nvPr/>
          </p:nvGrpSpPr>
          <p:grpSpPr>
            <a:xfrm>
              <a:off x="4738" y="1647"/>
              <a:ext cx="578" cy="135"/>
              <a:chOff x="618" y="2586"/>
              <a:chExt cx="720" cy="124"/>
            </a:xfrm>
          </p:grpSpPr>
          <p:sp>
            <p:nvSpPr>
              <p:cNvPr id="4654" name="Google Shape;4654;p25"/>
              <p:cNvSpPr/>
              <p:nvPr/>
            </p:nvSpPr>
            <p:spPr>
              <a:xfrm>
                <a:off x="618" y="2586"/>
                <a:ext cx="720" cy="124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55" name="Google Shape;4655;p25"/>
              <p:cNvSpPr/>
              <p:nvPr/>
            </p:nvSpPr>
            <p:spPr>
              <a:xfrm>
                <a:off x="630" y="2586"/>
                <a:ext cx="695" cy="109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656" name="Google Shape;4656;p25"/>
            <p:cNvSpPr/>
            <p:nvPr/>
          </p:nvSpPr>
          <p:spPr>
            <a:xfrm>
              <a:off x="5288" y="1354"/>
              <a:ext cx="263" cy="188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657" name="Google Shape;4657;p25"/>
            <p:cNvGrpSpPr/>
            <p:nvPr/>
          </p:nvGrpSpPr>
          <p:grpSpPr>
            <a:xfrm>
              <a:off x="4738" y="1330"/>
              <a:ext cx="588" cy="134"/>
              <a:chOff x="613" y="2571"/>
              <a:chExt cx="732" cy="134"/>
            </a:xfrm>
          </p:grpSpPr>
          <p:sp>
            <p:nvSpPr>
              <p:cNvPr id="4658" name="Google Shape;4658;p25"/>
              <p:cNvSpPr/>
              <p:nvPr/>
            </p:nvSpPr>
            <p:spPr>
              <a:xfrm>
                <a:off x="613" y="2571"/>
                <a:ext cx="732" cy="134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59" name="Google Shape;4659;p25"/>
              <p:cNvSpPr/>
              <p:nvPr/>
            </p:nvSpPr>
            <p:spPr>
              <a:xfrm>
                <a:off x="625" y="2587"/>
                <a:ext cx="720" cy="103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660" name="Google Shape;4660;p25"/>
            <p:cNvSpPr/>
            <p:nvPr/>
          </p:nvSpPr>
          <p:spPr>
            <a:xfrm>
              <a:off x="5246" y="429"/>
              <a:ext cx="70" cy="2285"/>
            </a:xfrm>
            <a:prstGeom prst="rect">
              <a:avLst/>
            </a:prstGeom>
            <a:gradFill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1" name="Google Shape;4661;p25"/>
            <p:cNvSpPr/>
            <p:nvPr/>
          </p:nvSpPr>
          <p:spPr>
            <a:xfrm>
              <a:off x="5312" y="1007"/>
              <a:ext cx="237" cy="213"/>
            </a:xfrm>
            <a:custGeom>
              <a:rect b="b" l="l" r="r" t="t"/>
              <a:pathLst>
                <a:path extrusionOk="0" h="256" w="29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62" name="Google Shape;4662;p25"/>
            <p:cNvSpPr/>
            <p:nvPr/>
          </p:nvSpPr>
          <p:spPr>
            <a:xfrm>
              <a:off x="5315" y="680"/>
              <a:ext cx="244" cy="240"/>
            </a:xfrm>
            <a:custGeom>
              <a:rect b="b" l="l" r="r" t="t"/>
              <a:pathLst>
                <a:path extrusionOk="0" h="288" w="304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63" name="Google Shape;4663;p25"/>
            <p:cNvSpPr/>
            <p:nvPr/>
          </p:nvSpPr>
          <p:spPr>
            <a:xfrm>
              <a:off x="5515" y="2611"/>
              <a:ext cx="50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4" name="Google Shape;4664;p25"/>
            <p:cNvSpPr/>
            <p:nvPr/>
          </p:nvSpPr>
          <p:spPr>
            <a:xfrm>
              <a:off x="5302" y="2614"/>
              <a:ext cx="245" cy="200"/>
            </a:xfrm>
            <a:custGeom>
              <a:rect b="b" l="l" r="r" t="t"/>
              <a:pathLst>
                <a:path extrusionOk="0" h="240" w="306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65" name="Google Shape;4665;p25"/>
            <p:cNvSpPr/>
            <p:nvPr/>
          </p:nvSpPr>
          <p:spPr>
            <a:xfrm>
              <a:off x="4140" y="2675"/>
              <a:ext cx="1196" cy="150"/>
            </a:xfrm>
            <a:prstGeom prst="roundRect">
              <a:avLst>
                <a:gd fmla="val 50000" name="adj"/>
              </a:avLst>
            </a:prstGeom>
            <a:solidFill>
              <a:srgbClr val="DDDDDD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6" name="Google Shape;4666;p25"/>
            <p:cNvSpPr/>
            <p:nvPr/>
          </p:nvSpPr>
          <p:spPr>
            <a:xfrm>
              <a:off x="4210" y="2714"/>
              <a:ext cx="1066" cy="79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7" name="Google Shape;4667;p25"/>
            <p:cNvSpPr/>
            <p:nvPr/>
          </p:nvSpPr>
          <p:spPr>
            <a:xfrm>
              <a:off x="4309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8" name="Google Shape;4668;p25"/>
            <p:cNvSpPr/>
            <p:nvPr/>
          </p:nvSpPr>
          <p:spPr>
            <a:xfrm>
              <a:off x="4489" y="2382"/>
              <a:ext cx="159" cy="1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Noto Sans Symbols"/>
                <a:buNone/>
              </a:pPr>
              <a:r>
                <a:t/>
              </a:r>
              <a:endParaRPr b="0" i="0" sz="1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9" name="Google Shape;4669;p25"/>
            <p:cNvSpPr/>
            <p:nvPr/>
          </p:nvSpPr>
          <p:spPr>
            <a:xfrm>
              <a:off x="4658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0" name="Google Shape;4670;p25"/>
            <p:cNvSpPr/>
            <p:nvPr/>
          </p:nvSpPr>
          <p:spPr>
            <a:xfrm>
              <a:off x="5067" y="1837"/>
              <a:ext cx="80" cy="759"/>
            </a:xfrm>
            <a:prstGeom prst="rect">
              <a:avLst/>
            </a:prstGeom>
            <a:solidFill>
              <a:srgbClr val="29292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671" name="Google Shape;4671;p25"/>
          <p:cNvGrpSpPr/>
          <p:nvPr/>
        </p:nvGrpSpPr>
        <p:grpSpPr>
          <a:xfrm flipH="1">
            <a:off x="7980855" y="4900161"/>
            <a:ext cx="345630" cy="320302"/>
            <a:chOff x="2839" y="3501"/>
            <a:chExt cx="755" cy="803"/>
          </a:xfrm>
        </p:grpSpPr>
        <p:pic>
          <p:nvPicPr>
            <p:cNvPr descr="desktop_computer_stylized_medium" id="4672" name="Google Shape;4672;p25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673" name="Google Shape;4673;p25"/>
            <p:cNvSpPr/>
            <p:nvPr/>
          </p:nvSpPr>
          <p:spPr>
            <a:xfrm>
              <a:off x="2916" y="3578"/>
              <a:ext cx="356" cy="368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descr="laptop_keyboard" id="4674" name="Google Shape;4674;p25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 flipH="1" rot="109064">
            <a:off x="9216586" y="6040274"/>
            <a:ext cx="253501" cy="120343"/>
          </a:xfrm>
          <a:prstGeom prst="rect">
            <a:avLst/>
          </a:prstGeom>
          <a:noFill/>
          <a:ln>
            <a:noFill/>
          </a:ln>
        </p:spPr>
      </p:pic>
      <p:sp>
        <p:nvSpPr>
          <p:cNvPr id="4675" name="Google Shape;4675;p25"/>
          <p:cNvSpPr/>
          <p:nvPr/>
        </p:nvSpPr>
        <p:spPr>
          <a:xfrm>
            <a:off x="9300597" y="5923494"/>
            <a:ext cx="204043" cy="157052"/>
          </a:xfrm>
          <a:custGeom>
            <a:rect b="b" l="l" r="r" t="t"/>
            <a:pathLst>
              <a:path extrusionOk="0" h="2442" w="2982">
                <a:moveTo>
                  <a:pt x="540" y="0"/>
                </a:moveTo>
                <a:lnTo>
                  <a:pt x="0" y="1734"/>
                </a:lnTo>
                <a:lnTo>
                  <a:pt x="2394" y="2442"/>
                </a:lnTo>
                <a:lnTo>
                  <a:pt x="2982" y="318"/>
                </a:lnTo>
                <a:lnTo>
                  <a:pt x="540" y="0"/>
                </a:lnTo>
                <a:close/>
              </a:path>
            </a:pathLst>
          </a:cu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screen" id="4676" name="Google Shape;4676;p25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9310647" y="5927534"/>
            <a:ext cx="185412" cy="142915"/>
          </a:xfrm>
          <a:prstGeom prst="rect">
            <a:avLst/>
          </a:prstGeom>
          <a:noFill/>
          <a:ln>
            <a:noFill/>
          </a:ln>
        </p:spPr>
      </p:pic>
      <p:sp>
        <p:nvSpPr>
          <p:cNvPr id="4677" name="Google Shape;4677;p25"/>
          <p:cNvSpPr/>
          <p:nvPr/>
        </p:nvSpPr>
        <p:spPr>
          <a:xfrm>
            <a:off x="9337747" y="5918861"/>
            <a:ext cx="172878" cy="29225"/>
          </a:xfrm>
          <a:custGeom>
            <a:rect b="b" l="l" r="r" t="t"/>
            <a:pathLst>
              <a:path extrusionOk="0" h="455" w="2528">
                <a:moveTo>
                  <a:pt x="14" y="0"/>
                </a:moveTo>
                <a:lnTo>
                  <a:pt x="2528" y="341"/>
                </a:lnTo>
                <a:lnTo>
                  <a:pt x="2480" y="455"/>
                </a:lnTo>
                <a:lnTo>
                  <a:pt x="0" y="86"/>
                </a:lnTo>
                <a:lnTo>
                  <a:pt x="14" y="0"/>
                </a:lnTo>
                <a:close/>
              </a:path>
            </a:pathLst>
          </a:custGeom>
          <a:gradFill>
            <a:gsLst>
              <a:gs pos="0">
                <a:srgbClr val="000099"/>
              </a:gs>
              <a:gs pos="100000">
                <a:srgbClr val="EAEAEA"/>
              </a:gs>
            </a:gsLst>
            <a:lin ang="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78" name="Google Shape;4678;p25"/>
          <p:cNvSpPr/>
          <p:nvPr/>
        </p:nvSpPr>
        <p:spPr>
          <a:xfrm>
            <a:off x="9298791" y="5918624"/>
            <a:ext cx="47990" cy="121650"/>
          </a:xfrm>
          <a:custGeom>
            <a:rect b="b" l="l" r="r" t="t"/>
            <a:pathLst>
              <a:path extrusionOk="0" h="1893" w="702">
                <a:moveTo>
                  <a:pt x="579" y="0"/>
                </a:moveTo>
                <a:lnTo>
                  <a:pt x="0" y="1869"/>
                </a:lnTo>
                <a:lnTo>
                  <a:pt x="114" y="1893"/>
                </a:lnTo>
                <a:lnTo>
                  <a:pt x="702" y="51"/>
                </a:lnTo>
                <a:lnTo>
                  <a:pt x="579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79" name="Google Shape;4679;p25"/>
          <p:cNvSpPr/>
          <p:nvPr/>
        </p:nvSpPr>
        <p:spPr>
          <a:xfrm>
            <a:off x="9457666" y="5940364"/>
            <a:ext cx="51716" cy="140420"/>
          </a:xfrm>
          <a:custGeom>
            <a:rect b="b" l="l" r="r" t="t"/>
            <a:pathLst>
              <a:path extrusionOk="0" h="2184" w="756">
                <a:moveTo>
                  <a:pt x="756" y="0"/>
                </a:moveTo>
                <a:lnTo>
                  <a:pt x="138" y="2184"/>
                </a:lnTo>
                <a:lnTo>
                  <a:pt x="0" y="2148"/>
                </a:lnTo>
                <a:lnTo>
                  <a:pt x="606" y="78"/>
                </a:lnTo>
                <a:lnTo>
                  <a:pt x="756" y="0"/>
                </a:lnTo>
                <a:close/>
              </a:path>
            </a:pathLst>
          </a:custGeom>
          <a:gradFill>
            <a:gsLst>
              <a:gs pos="0">
                <a:srgbClr val="DDDDDD"/>
              </a:gs>
              <a:gs pos="100000">
                <a:schemeClr val="lt1"/>
              </a:gs>
            </a:gsLst>
            <a:lin ang="540000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80" name="Google Shape;4680;p25"/>
          <p:cNvSpPr/>
          <p:nvPr/>
        </p:nvSpPr>
        <p:spPr>
          <a:xfrm>
            <a:off x="9298226" y="6034096"/>
            <a:ext cx="189702" cy="47401"/>
          </a:xfrm>
          <a:custGeom>
            <a:rect b="b" l="l" r="r" t="t"/>
            <a:pathLst>
              <a:path extrusionOk="0" h="738" w="2773">
                <a:moveTo>
                  <a:pt x="33" y="0"/>
                </a:moveTo>
                <a:lnTo>
                  <a:pt x="0" y="99"/>
                </a:lnTo>
                <a:lnTo>
                  <a:pt x="2436" y="738"/>
                </a:lnTo>
                <a:cubicBezTo>
                  <a:pt x="2499" y="501"/>
                  <a:pt x="2773" y="727"/>
                  <a:pt x="2373" y="603"/>
                </a:cubicBezTo>
                <a:lnTo>
                  <a:pt x="33" y="0"/>
                </a:lnTo>
                <a:close/>
              </a:path>
            </a:pathLst>
          </a:custGeom>
          <a:gradFill>
            <a:gsLst>
              <a:gs pos="0">
                <a:srgbClr val="0000CC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81" name="Google Shape;4681;p25"/>
          <p:cNvSpPr/>
          <p:nvPr/>
        </p:nvSpPr>
        <p:spPr>
          <a:xfrm>
            <a:off x="9463425" y="5941552"/>
            <a:ext cx="48442" cy="141014"/>
          </a:xfrm>
          <a:custGeom>
            <a:rect b="b" l="l" r="r" t="t"/>
            <a:pathLst>
              <a:path extrusionOk="0" h="1659" w="637">
                <a:moveTo>
                  <a:pt x="615" y="0"/>
                </a:moveTo>
                <a:lnTo>
                  <a:pt x="637" y="0"/>
                </a:lnTo>
                <a:lnTo>
                  <a:pt x="68" y="1659"/>
                </a:lnTo>
                <a:lnTo>
                  <a:pt x="0" y="1647"/>
                </a:lnTo>
                <a:lnTo>
                  <a:pt x="615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82" name="Google Shape;4682;p25"/>
          <p:cNvSpPr/>
          <p:nvPr/>
        </p:nvSpPr>
        <p:spPr>
          <a:xfrm>
            <a:off x="9298452" y="6040392"/>
            <a:ext cx="168700" cy="46807"/>
          </a:xfrm>
          <a:custGeom>
            <a:rect b="b" l="l" r="r" t="t"/>
            <a:pathLst>
              <a:path extrusionOk="0" h="550" w="2216">
                <a:moveTo>
                  <a:pt x="0" y="0"/>
                </a:moveTo>
                <a:lnTo>
                  <a:pt x="9" y="57"/>
                </a:lnTo>
                <a:lnTo>
                  <a:pt x="2164" y="550"/>
                </a:lnTo>
                <a:lnTo>
                  <a:pt x="2216" y="49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00099"/>
              </a:gs>
              <a:gs pos="100000">
                <a:srgbClr val="808080"/>
              </a:gs>
            </a:gsLst>
            <a:lin ang="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683" name="Google Shape;4683;p25"/>
          <p:cNvGrpSpPr/>
          <p:nvPr/>
        </p:nvGrpSpPr>
        <p:grpSpPr>
          <a:xfrm>
            <a:off x="9295629" y="6090407"/>
            <a:ext cx="57249" cy="27799"/>
            <a:chOff x="1740" y="2642"/>
            <a:chExt cx="752" cy="327"/>
          </a:xfrm>
        </p:grpSpPr>
        <p:sp>
          <p:nvSpPr>
            <p:cNvPr id="4684" name="Google Shape;4684;p25"/>
            <p:cNvSpPr/>
            <p:nvPr/>
          </p:nvSpPr>
          <p:spPr>
            <a:xfrm>
              <a:off x="1740" y="2642"/>
              <a:ext cx="752" cy="327"/>
            </a:xfrm>
            <a:custGeom>
              <a:rect b="b" l="l" r="r" t="t"/>
              <a:pathLst>
                <a:path extrusionOk="0" h="327" w="752">
                  <a:moveTo>
                    <a:pt x="293" y="0"/>
                  </a:moveTo>
                  <a:lnTo>
                    <a:pt x="752" y="124"/>
                  </a:lnTo>
                  <a:lnTo>
                    <a:pt x="470" y="327"/>
                  </a:lnTo>
                  <a:lnTo>
                    <a:pt x="0" y="18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85" name="Google Shape;4685;p25"/>
            <p:cNvSpPr/>
            <p:nvPr/>
          </p:nvSpPr>
          <p:spPr>
            <a:xfrm>
              <a:off x="1754" y="2649"/>
              <a:ext cx="726" cy="311"/>
            </a:xfrm>
            <a:custGeom>
              <a:rect b="b" l="l" r="r" t="t"/>
              <a:pathLst>
                <a:path extrusionOk="0" h="311" w="726">
                  <a:moveTo>
                    <a:pt x="282" y="0"/>
                  </a:moveTo>
                  <a:lnTo>
                    <a:pt x="726" y="119"/>
                  </a:lnTo>
                  <a:lnTo>
                    <a:pt x="457" y="311"/>
                  </a:lnTo>
                  <a:lnTo>
                    <a:pt x="0" y="173"/>
                  </a:lnTo>
                  <a:lnTo>
                    <a:pt x="282" y="0"/>
                  </a:lnTo>
                  <a:close/>
                </a:path>
              </a:pathLst>
            </a:custGeom>
            <a:gradFill>
              <a:gsLst>
                <a:gs pos="0">
                  <a:srgbClr val="4D4D4D"/>
                </a:gs>
                <a:gs pos="100000">
                  <a:srgbClr val="DDDDDD"/>
                </a:gs>
              </a:gsLst>
              <a:lin ang="189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86" name="Google Shape;4686;p25"/>
            <p:cNvSpPr/>
            <p:nvPr/>
          </p:nvSpPr>
          <p:spPr>
            <a:xfrm>
              <a:off x="1808" y="2770"/>
              <a:ext cx="258" cy="100"/>
            </a:xfrm>
            <a:custGeom>
              <a:rect b="b" l="l" r="r" t="t"/>
              <a:pathLst>
                <a:path extrusionOk="0" h="100" w="258">
                  <a:moveTo>
                    <a:pt x="0" y="44"/>
                  </a:moveTo>
                  <a:lnTo>
                    <a:pt x="75" y="0"/>
                  </a:lnTo>
                  <a:lnTo>
                    <a:pt x="258" y="50"/>
                  </a:lnTo>
                  <a:lnTo>
                    <a:pt x="183" y="100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87" name="Google Shape;4687;p25"/>
            <p:cNvSpPr/>
            <p:nvPr/>
          </p:nvSpPr>
          <p:spPr>
            <a:xfrm>
              <a:off x="1799" y="2816"/>
              <a:ext cx="194" cy="63"/>
            </a:xfrm>
            <a:custGeom>
              <a:rect b="b" l="l" r="r" t="t"/>
              <a:pathLst>
                <a:path extrusionOk="0" h="63" w="194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88" name="Google Shape;4688;p25"/>
            <p:cNvSpPr/>
            <p:nvPr/>
          </p:nvSpPr>
          <p:spPr>
            <a:xfrm>
              <a:off x="2020" y="2834"/>
              <a:ext cx="258" cy="102"/>
            </a:xfrm>
            <a:custGeom>
              <a:rect b="b" l="l" r="r" t="t"/>
              <a:pathLst>
                <a:path extrusionOk="0" h="102" w="258">
                  <a:moveTo>
                    <a:pt x="0" y="46"/>
                  </a:moveTo>
                  <a:lnTo>
                    <a:pt x="71" y="0"/>
                  </a:lnTo>
                  <a:lnTo>
                    <a:pt x="258" y="52"/>
                  </a:lnTo>
                  <a:lnTo>
                    <a:pt x="183" y="102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89" name="Google Shape;4689;p25"/>
            <p:cNvSpPr/>
            <p:nvPr/>
          </p:nvSpPr>
          <p:spPr>
            <a:xfrm>
              <a:off x="2011" y="2882"/>
              <a:ext cx="194" cy="63"/>
            </a:xfrm>
            <a:custGeom>
              <a:rect b="b" l="l" r="r" t="t"/>
              <a:pathLst>
                <a:path extrusionOk="0" h="63" w="194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690" name="Google Shape;4690;p25"/>
          <p:cNvSpPr/>
          <p:nvPr/>
        </p:nvSpPr>
        <p:spPr>
          <a:xfrm>
            <a:off x="9393642" y="6094565"/>
            <a:ext cx="69332" cy="61063"/>
          </a:xfrm>
          <a:custGeom>
            <a:rect b="b" l="l" r="r" t="t"/>
            <a:pathLst>
              <a:path extrusionOk="0" h="792" w="990">
                <a:moveTo>
                  <a:pt x="3" y="738"/>
                </a:moveTo>
                <a:lnTo>
                  <a:pt x="990" y="0"/>
                </a:lnTo>
                <a:lnTo>
                  <a:pt x="987" y="60"/>
                </a:lnTo>
                <a:lnTo>
                  <a:pt x="0" y="792"/>
                </a:lnTo>
                <a:lnTo>
                  <a:pt x="3" y="738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91" name="Google Shape;4691;p25"/>
          <p:cNvSpPr/>
          <p:nvPr/>
        </p:nvSpPr>
        <p:spPr>
          <a:xfrm>
            <a:off x="9216699" y="6099436"/>
            <a:ext cx="177394" cy="55717"/>
          </a:xfrm>
          <a:custGeom>
            <a:rect b="b" l="l" r="r" t="t"/>
            <a:pathLst>
              <a:path extrusionOk="0" h="723" w="2532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92" name="Google Shape;4692;p25"/>
          <p:cNvSpPr/>
          <p:nvPr/>
        </p:nvSpPr>
        <p:spPr>
          <a:xfrm>
            <a:off x="9216812" y="6089219"/>
            <a:ext cx="1920" cy="11286"/>
          </a:xfrm>
          <a:custGeom>
            <a:rect b="b" l="l" r="r" t="t"/>
            <a:pathLst>
              <a:path extrusionOk="0" h="147" w="26">
                <a:moveTo>
                  <a:pt x="26" y="10"/>
                </a:moveTo>
                <a:lnTo>
                  <a:pt x="23" y="147"/>
                </a:lnTo>
                <a:lnTo>
                  <a:pt x="0" y="144"/>
                </a:lnTo>
                <a:lnTo>
                  <a:pt x="3" y="0"/>
                </a:lnTo>
                <a:lnTo>
                  <a:pt x="26" y="1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93" name="Google Shape;4693;p25"/>
          <p:cNvSpPr/>
          <p:nvPr/>
        </p:nvSpPr>
        <p:spPr>
          <a:xfrm>
            <a:off x="9216925" y="6043244"/>
            <a:ext cx="82430" cy="46688"/>
          </a:xfrm>
          <a:custGeom>
            <a:rect b="b" l="l" r="r" t="t"/>
            <a:pathLst>
              <a:path extrusionOk="0" h="606" w="1176">
                <a:moveTo>
                  <a:pt x="1170" y="0"/>
                </a:moveTo>
                <a:lnTo>
                  <a:pt x="0" y="597"/>
                </a:lnTo>
                <a:lnTo>
                  <a:pt x="30" y="606"/>
                </a:lnTo>
                <a:lnTo>
                  <a:pt x="1176" y="18"/>
                </a:lnTo>
                <a:lnTo>
                  <a:pt x="1170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94" name="Google Shape;4694;p25"/>
          <p:cNvSpPr/>
          <p:nvPr/>
        </p:nvSpPr>
        <p:spPr>
          <a:xfrm>
            <a:off x="9222458" y="6091595"/>
            <a:ext cx="168248" cy="53578"/>
          </a:xfrm>
          <a:custGeom>
            <a:rect b="b" l="l" r="r" t="t"/>
            <a:pathLst>
              <a:path extrusionOk="0" h="723" w="2532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95" name="Google Shape;4695;p25"/>
          <p:cNvSpPr/>
          <p:nvPr/>
        </p:nvSpPr>
        <p:spPr>
          <a:xfrm flipH="1" rot="10800000">
            <a:off x="9390480" y="6087793"/>
            <a:ext cx="68654" cy="55479"/>
          </a:xfrm>
          <a:custGeom>
            <a:rect b="b" l="l" r="r" t="t"/>
            <a:pathLst>
              <a:path extrusionOk="0" h="723" w="2532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696" name="Google Shape;4696;p25"/>
          <p:cNvGrpSpPr/>
          <p:nvPr/>
        </p:nvGrpSpPr>
        <p:grpSpPr>
          <a:xfrm flipH="1">
            <a:off x="8153909" y="5504657"/>
            <a:ext cx="345630" cy="320302"/>
            <a:chOff x="2839" y="3501"/>
            <a:chExt cx="755" cy="803"/>
          </a:xfrm>
        </p:grpSpPr>
        <p:pic>
          <p:nvPicPr>
            <p:cNvPr descr="desktop_computer_stylized_medium" id="4697" name="Google Shape;4697;p25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698" name="Google Shape;4698;p25"/>
            <p:cNvSpPr/>
            <p:nvPr/>
          </p:nvSpPr>
          <p:spPr>
            <a:xfrm>
              <a:off x="2916" y="3578"/>
              <a:ext cx="356" cy="368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699" name="Google Shape;4699;p25"/>
          <p:cNvGrpSpPr/>
          <p:nvPr/>
        </p:nvGrpSpPr>
        <p:grpSpPr>
          <a:xfrm flipH="1">
            <a:off x="8552134" y="5526130"/>
            <a:ext cx="345630" cy="320302"/>
            <a:chOff x="2839" y="3501"/>
            <a:chExt cx="755" cy="803"/>
          </a:xfrm>
        </p:grpSpPr>
        <p:pic>
          <p:nvPicPr>
            <p:cNvPr descr="desktop_computer_stylized_medium" id="4700" name="Google Shape;4700;p25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701" name="Google Shape;4701;p25"/>
            <p:cNvSpPr/>
            <p:nvPr/>
          </p:nvSpPr>
          <p:spPr>
            <a:xfrm>
              <a:off x="2916" y="3578"/>
              <a:ext cx="356" cy="368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descr="laptop_keyboard" id="4702" name="Google Shape;4702;p25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 flipH="1" rot="109064">
            <a:off x="9550087" y="5949454"/>
            <a:ext cx="260920" cy="99063"/>
          </a:xfrm>
          <a:prstGeom prst="rect">
            <a:avLst/>
          </a:prstGeom>
          <a:noFill/>
          <a:ln>
            <a:noFill/>
          </a:ln>
        </p:spPr>
      </p:pic>
      <p:sp>
        <p:nvSpPr>
          <p:cNvPr id="4703" name="Google Shape;4703;p25"/>
          <p:cNvSpPr/>
          <p:nvPr/>
        </p:nvSpPr>
        <p:spPr>
          <a:xfrm>
            <a:off x="9636557" y="5853324"/>
            <a:ext cx="210015" cy="129281"/>
          </a:xfrm>
          <a:custGeom>
            <a:rect b="b" l="l" r="r" t="t"/>
            <a:pathLst>
              <a:path extrusionOk="0" h="2442" w="2982">
                <a:moveTo>
                  <a:pt x="540" y="0"/>
                </a:moveTo>
                <a:lnTo>
                  <a:pt x="0" y="1734"/>
                </a:lnTo>
                <a:lnTo>
                  <a:pt x="2394" y="2442"/>
                </a:lnTo>
                <a:lnTo>
                  <a:pt x="2982" y="318"/>
                </a:lnTo>
                <a:lnTo>
                  <a:pt x="540" y="0"/>
                </a:lnTo>
                <a:close/>
              </a:path>
            </a:pathLst>
          </a:cu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screen" id="4704" name="Google Shape;4704;p25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9646901" y="5856649"/>
            <a:ext cx="190838" cy="117644"/>
          </a:xfrm>
          <a:prstGeom prst="rect">
            <a:avLst/>
          </a:prstGeom>
          <a:noFill/>
          <a:ln>
            <a:noFill/>
          </a:ln>
        </p:spPr>
      </p:pic>
      <p:sp>
        <p:nvSpPr>
          <p:cNvPr id="4705" name="Google Shape;4705;p25"/>
          <p:cNvSpPr/>
          <p:nvPr/>
        </p:nvSpPr>
        <p:spPr>
          <a:xfrm>
            <a:off x="9674794" y="5849510"/>
            <a:ext cx="177937" cy="24057"/>
          </a:xfrm>
          <a:custGeom>
            <a:rect b="b" l="l" r="r" t="t"/>
            <a:pathLst>
              <a:path extrusionOk="0" h="455" w="2528">
                <a:moveTo>
                  <a:pt x="14" y="0"/>
                </a:moveTo>
                <a:lnTo>
                  <a:pt x="2528" y="341"/>
                </a:lnTo>
                <a:lnTo>
                  <a:pt x="2480" y="455"/>
                </a:lnTo>
                <a:lnTo>
                  <a:pt x="0" y="86"/>
                </a:lnTo>
                <a:lnTo>
                  <a:pt x="14" y="0"/>
                </a:lnTo>
                <a:close/>
              </a:path>
            </a:pathLst>
          </a:custGeom>
          <a:gradFill>
            <a:gsLst>
              <a:gs pos="0">
                <a:srgbClr val="000099"/>
              </a:gs>
              <a:gs pos="100000">
                <a:srgbClr val="EAEAEA"/>
              </a:gs>
            </a:gsLst>
            <a:lin ang="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06" name="Google Shape;4706;p25"/>
          <p:cNvSpPr/>
          <p:nvPr/>
        </p:nvSpPr>
        <p:spPr>
          <a:xfrm>
            <a:off x="9634698" y="5849315"/>
            <a:ext cx="49395" cy="100139"/>
          </a:xfrm>
          <a:custGeom>
            <a:rect b="b" l="l" r="r" t="t"/>
            <a:pathLst>
              <a:path extrusionOk="0" h="1893" w="702">
                <a:moveTo>
                  <a:pt x="579" y="0"/>
                </a:moveTo>
                <a:lnTo>
                  <a:pt x="0" y="1869"/>
                </a:lnTo>
                <a:lnTo>
                  <a:pt x="114" y="1893"/>
                </a:lnTo>
                <a:lnTo>
                  <a:pt x="702" y="51"/>
                </a:lnTo>
                <a:lnTo>
                  <a:pt x="579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07" name="Google Shape;4707;p25"/>
          <p:cNvSpPr/>
          <p:nvPr/>
        </p:nvSpPr>
        <p:spPr>
          <a:xfrm>
            <a:off x="9798223" y="5867211"/>
            <a:ext cx="53230" cy="115590"/>
          </a:xfrm>
          <a:custGeom>
            <a:rect b="b" l="l" r="r" t="t"/>
            <a:pathLst>
              <a:path extrusionOk="0" h="2184" w="756">
                <a:moveTo>
                  <a:pt x="756" y="0"/>
                </a:moveTo>
                <a:lnTo>
                  <a:pt x="138" y="2184"/>
                </a:lnTo>
                <a:lnTo>
                  <a:pt x="0" y="2148"/>
                </a:lnTo>
                <a:lnTo>
                  <a:pt x="606" y="78"/>
                </a:lnTo>
                <a:lnTo>
                  <a:pt x="756" y="0"/>
                </a:lnTo>
                <a:close/>
              </a:path>
            </a:pathLst>
          </a:custGeom>
          <a:gradFill>
            <a:gsLst>
              <a:gs pos="0">
                <a:srgbClr val="DDDDDD"/>
              </a:gs>
              <a:gs pos="100000">
                <a:schemeClr val="lt1"/>
              </a:gs>
            </a:gsLst>
            <a:lin ang="540000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08" name="Google Shape;4708;p25"/>
          <p:cNvSpPr/>
          <p:nvPr/>
        </p:nvSpPr>
        <p:spPr>
          <a:xfrm>
            <a:off x="9634116" y="5944369"/>
            <a:ext cx="195254" cy="39019"/>
          </a:xfrm>
          <a:custGeom>
            <a:rect b="b" l="l" r="r" t="t"/>
            <a:pathLst>
              <a:path extrusionOk="0" h="738" w="2773">
                <a:moveTo>
                  <a:pt x="33" y="0"/>
                </a:moveTo>
                <a:lnTo>
                  <a:pt x="0" y="99"/>
                </a:lnTo>
                <a:lnTo>
                  <a:pt x="2436" y="738"/>
                </a:lnTo>
                <a:cubicBezTo>
                  <a:pt x="2499" y="501"/>
                  <a:pt x="2773" y="727"/>
                  <a:pt x="2373" y="603"/>
                </a:cubicBezTo>
                <a:lnTo>
                  <a:pt x="33" y="0"/>
                </a:lnTo>
                <a:close/>
              </a:path>
            </a:pathLst>
          </a:custGeom>
          <a:gradFill>
            <a:gsLst>
              <a:gs pos="0">
                <a:srgbClr val="0000CC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09" name="Google Shape;4709;p25"/>
          <p:cNvSpPr/>
          <p:nvPr/>
        </p:nvSpPr>
        <p:spPr>
          <a:xfrm>
            <a:off x="9804150" y="5868189"/>
            <a:ext cx="49860" cy="116079"/>
          </a:xfrm>
          <a:custGeom>
            <a:rect b="b" l="l" r="r" t="t"/>
            <a:pathLst>
              <a:path extrusionOk="0" h="1659" w="637">
                <a:moveTo>
                  <a:pt x="615" y="0"/>
                </a:moveTo>
                <a:lnTo>
                  <a:pt x="637" y="0"/>
                </a:lnTo>
                <a:lnTo>
                  <a:pt x="68" y="1659"/>
                </a:lnTo>
                <a:lnTo>
                  <a:pt x="0" y="1647"/>
                </a:lnTo>
                <a:lnTo>
                  <a:pt x="615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10" name="Google Shape;4710;p25"/>
          <p:cNvSpPr/>
          <p:nvPr/>
        </p:nvSpPr>
        <p:spPr>
          <a:xfrm>
            <a:off x="9634349" y="5949552"/>
            <a:ext cx="173637" cy="38530"/>
          </a:xfrm>
          <a:custGeom>
            <a:rect b="b" l="l" r="r" t="t"/>
            <a:pathLst>
              <a:path extrusionOk="0" h="550" w="2216">
                <a:moveTo>
                  <a:pt x="0" y="0"/>
                </a:moveTo>
                <a:lnTo>
                  <a:pt x="9" y="57"/>
                </a:lnTo>
                <a:lnTo>
                  <a:pt x="2164" y="550"/>
                </a:lnTo>
                <a:lnTo>
                  <a:pt x="2216" y="49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00099"/>
              </a:gs>
              <a:gs pos="100000">
                <a:srgbClr val="808080"/>
              </a:gs>
            </a:gsLst>
            <a:lin ang="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711" name="Google Shape;4711;p25"/>
          <p:cNvGrpSpPr/>
          <p:nvPr/>
        </p:nvGrpSpPr>
        <p:grpSpPr>
          <a:xfrm>
            <a:off x="9631443" y="5990722"/>
            <a:ext cx="58925" cy="22883"/>
            <a:chOff x="1740" y="2642"/>
            <a:chExt cx="752" cy="327"/>
          </a:xfrm>
        </p:grpSpPr>
        <p:sp>
          <p:nvSpPr>
            <p:cNvPr id="4712" name="Google Shape;4712;p25"/>
            <p:cNvSpPr/>
            <p:nvPr/>
          </p:nvSpPr>
          <p:spPr>
            <a:xfrm>
              <a:off x="1740" y="2642"/>
              <a:ext cx="752" cy="327"/>
            </a:xfrm>
            <a:custGeom>
              <a:rect b="b" l="l" r="r" t="t"/>
              <a:pathLst>
                <a:path extrusionOk="0" h="327" w="752">
                  <a:moveTo>
                    <a:pt x="293" y="0"/>
                  </a:moveTo>
                  <a:lnTo>
                    <a:pt x="752" y="124"/>
                  </a:lnTo>
                  <a:lnTo>
                    <a:pt x="470" y="327"/>
                  </a:lnTo>
                  <a:lnTo>
                    <a:pt x="0" y="18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13" name="Google Shape;4713;p25"/>
            <p:cNvSpPr/>
            <p:nvPr/>
          </p:nvSpPr>
          <p:spPr>
            <a:xfrm>
              <a:off x="1754" y="2649"/>
              <a:ext cx="726" cy="311"/>
            </a:xfrm>
            <a:custGeom>
              <a:rect b="b" l="l" r="r" t="t"/>
              <a:pathLst>
                <a:path extrusionOk="0" h="311" w="726">
                  <a:moveTo>
                    <a:pt x="282" y="0"/>
                  </a:moveTo>
                  <a:lnTo>
                    <a:pt x="726" y="119"/>
                  </a:lnTo>
                  <a:lnTo>
                    <a:pt x="457" y="311"/>
                  </a:lnTo>
                  <a:lnTo>
                    <a:pt x="0" y="173"/>
                  </a:lnTo>
                  <a:lnTo>
                    <a:pt x="282" y="0"/>
                  </a:lnTo>
                  <a:close/>
                </a:path>
              </a:pathLst>
            </a:custGeom>
            <a:gradFill>
              <a:gsLst>
                <a:gs pos="0">
                  <a:srgbClr val="4D4D4D"/>
                </a:gs>
                <a:gs pos="100000">
                  <a:srgbClr val="DDDDDD"/>
                </a:gs>
              </a:gsLst>
              <a:lin ang="189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14" name="Google Shape;4714;p25"/>
            <p:cNvSpPr/>
            <p:nvPr/>
          </p:nvSpPr>
          <p:spPr>
            <a:xfrm>
              <a:off x="1808" y="2770"/>
              <a:ext cx="258" cy="100"/>
            </a:xfrm>
            <a:custGeom>
              <a:rect b="b" l="l" r="r" t="t"/>
              <a:pathLst>
                <a:path extrusionOk="0" h="100" w="258">
                  <a:moveTo>
                    <a:pt x="0" y="44"/>
                  </a:moveTo>
                  <a:lnTo>
                    <a:pt x="75" y="0"/>
                  </a:lnTo>
                  <a:lnTo>
                    <a:pt x="258" y="50"/>
                  </a:lnTo>
                  <a:lnTo>
                    <a:pt x="183" y="100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15" name="Google Shape;4715;p25"/>
            <p:cNvSpPr/>
            <p:nvPr/>
          </p:nvSpPr>
          <p:spPr>
            <a:xfrm>
              <a:off x="1799" y="2816"/>
              <a:ext cx="194" cy="63"/>
            </a:xfrm>
            <a:custGeom>
              <a:rect b="b" l="l" r="r" t="t"/>
              <a:pathLst>
                <a:path extrusionOk="0" h="63" w="194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16" name="Google Shape;4716;p25"/>
            <p:cNvSpPr/>
            <p:nvPr/>
          </p:nvSpPr>
          <p:spPr>
            <a:xfrm>
              <a:off x="2020" y="2834"/>
              <a:ext cx="258" cy="102"/>
            </a:xfrm>
            <a:custGeom>
              <a:rect b="b" l="l" r="r" t="t"/>
              <a:pathLst>
                <a:path extrusionOk="0" h="102" w="258">
                  <a:moveTo>
                    <a:pt x="0" y="46"/>
                  </a:moveTo>
                  <a:lnTo>
                    <a:pt x="71" y="0"/>
                  </a:lnTo>
                  <a:lnTo>
                    <a:pt x="258" y="52"/>
                  </a:lnTo>
                  <a:lnTo>
                    <a:pt x="183" y="102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17" name="Google Shape;4717;p25"/>
            <p:cNvSpPr/>
            <p:nvPr/>
          </p:nvSpPr>
          <p:spPr>
            <a:xfrm>
              <a:off x="2011" y="2882"/>
              <a:ext cx="194" cy="63"/>
            </a:xfrm>
            <a:custGeom>
              <a:rect b="b" l="l" r="r" t="t"/>
              <a:pathLst>
                <a:path extrusionOk="0" h="63" w="194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718" name="Google Shape;4718;p25"/>
          <p:cNvSpPr/>
          <p:nvPr/>
        </p:nvSpPr>
        <p:spPr>
          <a:xfrm>
            <a:off x="9732325" y="5994145"/>
            <a:ext cx="71361" cy="50265"/>
          </a:xfrm>
          <a:custGeom>
            <a:rect b="b" l="l" r="r" t="t"/>
            <a:pathLst>
              <a:path extrusionOk="0" h="792" w="990">
                <a:moveTo>
                  <a:pt x="3" y="738"/>
                </a:moveTo>
                <a:lnTo>
                  <a:pt x="990" y="0"/>
                </a:lnTo>
                <a:lnTo>
                  <a:pt x="987" y="60"/>
                </a:lnTo>
                <a:lnTo>
                  <a:pt x="0" y="792"/>
                </a:lnTo>
                <a:lnTo>
                  <a:pt x="3" y="738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19" name="Google Shape;4719;p25"/>
          <p:cNvSpPr/>
          <p:nvPr/>
        </p:nvSpPr>
        <p:spPr>
          <a:xfrm>
            <a:off x="9550204" y="5998154"/>
            <a:ext cx="182586" cy="45864"/>
          </a:xfrm>
          <a:custGeom>
            <a:rect b="b" l="l" r="r" t="t"/>
            <a:pathLst>
              <a:path extrusionOk="0" h="723" w="2532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20" name="Google Shape;4720;p25"/>
          <p:cNvSpPr/>
          <p:nvPr/>
        </p:nvSpPr>
        <p:spPr>
          <a:xfrm>
            <a:off x="9550320" y="5989744"/>
            <a:ext cx="1976" cy="9290"/>
          </a:xfrm>
          <a:custGeom>
            <a:rect b="b" l="l" r="r" t="t"/>
            <a:pathLst>
              <a:path extrusionOk="0" h="147" w="26">
                <a:moveTo>
                  <a:pt x="26" y="10"/>
                </a:moveTo>
                <a:lnTo>
                  <a:pt x="23" y="147"/>
                </a:lnTo>
                <a:lnTo>
                  <a:pt x="0" y="144"/>
                </a:lnTo>
                <a:lnTo>
                  <a:pt x="3" y="0"/>
                </a:lnTo>
                <a:lnTo>
                  <a:pt x="26" y="1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21" name="Google Shape;4721;p25"/>
          <p:cNvSpPr/>
          <p:nvPr/>
        </p:nvSpPr>
        <p:spPr>
          <a:xfrm>
            <a:off x="9550436" y="5951899"/>
            <a:ext cx="84843" cy="38432"/>
          </a:xfrm>
          <a:custGeom>
            <a:rect b="b" l="l" r="r" t="t"/>
            <a:pathLst>
              <a:path extrusionOk="0" h="606" w="1176">
                <a:moveTo>
                  <a:pt x="1170" y="0"/>
                </a:moveTo>
                <a:lnTo>
                  <a:pt x="0" y="597"/>
                </a:lnTo>
                <a:lnTo>
                  <a:pt x="30" y="606"/>
                </a:lnTo>
                <a:lnTo>
                  <a:pt x="1176" y="18"/>
                </a:lnTo>
                <a:lnTo>
                  <a:pt x="1170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22" name="Google Shape;4722;p25"/>
          <p:cNvSpPr/>
          <p:nvPr/>
        </p:nvSpPr>
        <p:spPr>
          <a:xfrm>
            <a:off x="9556131" y="5991700"/>
            <a:ext cx="173172" cy="44104"/>
          </a:xfrm>
          <a:custGeom>
            <a:rect b="b" l="l" r="r" t="t"/>
            <a:pathLst>
              <a:path extrusionOk="0" h="723" w="2532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23" name="Google Shape;4723;p25"/>
          <p:cNvSpPr/>
          <p:nvPr/>
        </p:nvSpPr>
        <p:spPr>
          <a:xfrm flipH="1" rot="10800000">
            <a:off x="9729071" y="5988571"/>
            <a:ext cx="70663" cy="45669"/>
          </a:xfrm>
          <a:custGeom>
            <a:rect b="b" l="l" r="r" t="t"/>
            <a:pathLst>
              <a:path extrusionOk="0" h="723" w="2532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724" name="Google Shape;4724;p25"/>
          <p:cNvGrpSpPr/>
          <p:nvPr/>
        </p:nvGrpSpPr>
        <p:grpSpPr>
          <a:xfrm>
            <a:off x="10017877" y="5636388"/>
            <a:ext cx="171450" cy="348944"/>
            <a:chOff x="4140" y="429"/>
            <a:chExt cx="1425" cy="2396"/>
          </a:xfrm>
        </p:grpSpPr>
        <p:sp>
          <p:nvSpPr>
            <p:cNvPr id="4725" name="Google Shape;4725;p25"/>
            <p:cNvSpPr/>
            <p:nvPr/>
          </p:nvSpPr>
          <p:spPr>
            <a:xfrm>
              <a:off x="5268" y="433"/>
              <a:ext cx="283" cy="2286"/>
            </a:xfrm>
            <a:custGeom>
              <a:rect b="b" l="l" r="r" t="t"/>
              <a:pathLst>
                <a:path extrusionOk="0" h="2742" w="354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26" name="Google Shape;4726;p25"/>
            <p:cNvSpPr/>
            <p:nvPr/>
          </p:nvSpPr>
          <p:spPr>
            <a:xfrm>
              <a:off x="4210" y="429"/>
              <a:ext cx="1046" cy="2285"/>
            </a:xfrm>
            <a:prstGeom prst="rect">
              <a:avLst/>
            </a:pr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7" name="Google Shape;4727;p25"/>
            <p:cNvSpPr/>
            <p:nvPr/>
          </p:nvSpPr>
          <p:spPr>
            <a:xfrm>
              <a:off x="5321" y="570"/>
              <a:ext cx="169" cy="2115"/>
            </a:xfrm>
            <a:custGeom>
              <a:rect b="b" l="l" r="r" t="t"/>
              <a:pathLst>
                <a:path extrusionOk="0" h="2537" w="211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28" name="Google Shape;4728;p25"/>
            <p:cNvSpPr/>
            <p:nvPr/>
          </p:nvSpPr>
          <p:spPr>
            <a:xfrm>
              <a:off x="5284" y="1640"/>
              <a:ext cx="263" cy="189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29" name="Google Shape;4729;p25"/>
            <p:cNvSpPr/>
            <p:nvPr/>
          </p:nvSpPr>
          <p:spPr>
            <a:xfrm>
              <a:off x="4210" y="690"/>
              <a:ext cx="598" cy="47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730" name="Google Shape;4730;p25"/>
            <p:cNvGrpSpPr/>
            <p:nvPr/>
          </p:nvGrpSpPr>
          <p:grpSpPr>
            <a:xfrm>
              <a:off x="4748" y="666"/>
              <a:ext cx="578" cy="150"/>
              <a:chOff x="613" y="2566"/>
              <a:chExt cx="721" cy="144"/>
            </a:xfrm>
          </p:grpSpPr>
          <p:sp>
            <p:nvSpPr>
              <p:cNvPr id="4731" name="Google Shape;4731;p25"/>
              <p:cNvSpPr/>
              <p:nvPr/>
            </p:nvSpPr>
            <p:spPr>
              <a:xfrm>
                <a:off x="613" y="2566"/>
                <a:ext cx="721" cy="144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32" name="Google Shape;4732;p25"/>
              <p:cNvSpPr/>
              <p:nvPr/>
            </p:nvSpPr>
            <p:spPr>
              <a:xfrm>
                <a:off x="625" y="2581"/>
                <a:ext cx="696" cy="114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733" name="Google Shape;4733;p25"/>
            <p:cNvSpPr/>
            <p:nvPr/>
          </p:nvSpPr>
          <p:spPr>
            <a:xfrm>
              <a:off x="4220" y="1022"/>
              <a:ext cx="598" cy="47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734" name="Google Shape;4734;p25"/>
            <p:cNvGrpSpPr/>
            <p:nvPr/>
          </p:nvGrpSpPr>
          <p:grpSpPr>
            <a:xfrm>
              <a:off x="4748" y="990"/>
              <a:ext cx="578" cy="134"/>
              <a:chOff x="615" y="2564"/>
              <a:chExt cx="721" cy="139"/>
            </a:xfrm>
          </p:grpSpPr>
          <p:sp>
            <p:nvSpPr>
              <p:cNvPr id="4735" name="Google Shape;4735;p25"/>
              <p:cNvSpPr/>
              <p:nvPr/>
            </p:nvSpPr>
            <p:spPr>
              <a:xfrm>
                <a:off x="615" y="2564"/>
                <a:ext cx="721" cy="139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36" name="Google Shape;4736;p25"/>
              <p:cNvSpPr/>
              <p:nvPr/>
            </p:nvSpPr>
            <p:spPr>
              <a:xfrm>
                <a:off x="628" y="2581"/>
                <a:ext cx="696" cy="107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737" name="Google Shape;4737;p25"/>
            <p:cNvSpPr/>
            <p:nvPr/>
          </p:nvSpPr>
          <p:spPr>
            <a:xfrm>
              <a:off x="4220" y="1354"/>
              <a:ext cx="598" cy="47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8" name="Google Shape;4738;p25"/>
            <p:cNvSpPr/>
            <p:nvPr/>
          </p:nvSpPr>
          <p:spPr>
            <a:xfrm>
              <a:off x="4230" y="1655"/>
              <a:ext cx="598" cy="47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739" name="Google Shape;4739;p25"/>
            <p:cNvGrpSpPr/>
            <p:nvPr/>
          </p:nvGrpSpPr>
          <p:grpSpPr>
            <a:xfrm>
              <a:off x="4738" y="1647"/>
              <a:ext cx="578" cy="135"/>
              <a:chOff x="618" y="2586"/>
              <a:chExt cx="720" cy="124"/>
            </a:xfrm>
          </p:grpSpPr>
          <p:sp>
            <p:nvSpPr>
              <p:cNvPr id="4740" name="Google Shape;4740;p25"/>
              <p:cNvSpPr/>
              <p:nvPr/>
            </p:nvSpPr>
            <p:spPr>
              <a:xfrm>
                <a:off x="618" y="2586"/>
                <a:ext cx="720" cy="124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41" name="Google Shape;4741;p25"/>
              <p:cNvSpPr/>
              <p:nvPr/>
            </p:nvSpPr>
            <p:spPr>
              <a:xfrm>
                <a:off x="630" y="2586"/>
                <a:ext cx="695" cy="109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742" name="Google Shape;4742;p25"/>
            <p:cNvSpPr/>
            <p:nvPr/>
          </p:nvSpPr>
          <p:spPr>
            <a:xfrm>
              <a:off x="5288" y="1354"/>
              <a:ext cx="263" cy="188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743" name="Google Shape;4743;p25"/>
            <p:cNvGrpSpPr/>
            <p:nvPr/>
          </p:nvGrpSpPr>
          <p:grpSpPr>
            <a:xfrm>
              <a:off x="4738" y="1330"/>
              <a:ext cx="588" cy="134"/>
              <a:chOff x="613" y="2571"/>
              <a:chExt cx="732" cy="134"/>
            </a:xfrm>
          </p:grpSpPr>
          <p:sp>
            <p:nvSpPr>
              <p:cNvPr id="4744" name="Google Shape;4744;p25"/>
              <p:cNvSpPr/>
              <p:nvPr/>
            </p:nvSpPr>
            <p:spPr>
              <a:xfrm>
                <a:off x="613" y="2571"/>
                <a:ext cx="732" cy="134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45" name="Google Shape;4745;p25"/>
              <p:cNvSpPr/>
              <p:nvPr/>
            </p:nvSpPr>
            <p:spPr>
              <a:xfrm>
                <a:off x="625" y="2587"/>
                <a:ext cx="720" cy="103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746" name="Google Shape;4746;p25"/>
            <p:cNvSpPr/>
            <p:nvPr/>
          </p:nvSpPr>
          <p:spPr>
            <a:xfrm>
              <a:off x="5246" y="429"/>
              <a:ext cx="70" cy="2285"/>
            </a:xfrm>
            <a:prstGeom prst="rect">
              <a:avLst/>
            </a:prstGeom>
            <a:gradFill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7" name="Google Shape;4747;p25"/>
            <p:cNvSpPr/>
            <p:nvPr/>
          </p:nvSpPr>
          <p:spPr>
            <a:xfrm>
              <a:off x="5312" y="1007"/>
              <a:ext cx="237" cy="213"/>
            </a:xfrm>
            <a:custGeom>
              <a:rect b="b" l="l" r="r" t="t"/>
              <a:pathLst>
                <a:path extrusionOk="0" h="256" w="29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48" name="Google Shape;4748;p25"/>
            <p:cNvSpPr/>
            <p:nvPr/>
          </p:nvSpPr>
          <p:spPr>
            <a:xfrm>
              <a:off x="5315" y="680"/>
              <a:ext cx="244" cy="240"/>
            </a:xfrm>
            <a:custGeom>
              <a:rect b="b" l="l" r="r" t="t"/>
              <a:pathLst>
                <a:path extrusionOk="0" h="288" w="304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49" name="Google Shape;4749;p25"/>
            <p:cNvSpPr/>
            <p:nvPr/>
          </p:nvSpPr>
          <p:spPr>
            <a:xfrm>
              <a:off x="5515" y="2611"/>
              <a:ext cx="50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0" name="Google Shape;4750;p25"/>
            <p:cNvSpPr/>
            <p:nvPr/>
          </p:nvSpPr>
          <p:spPr>
            <a:xfrm>
              <a:off x="5302" y="2614"/>
              <a:ext cx="245" cy="200"/>
            </a:xfrm>
            <a:custGeom>
              <a:rect b="b" l="l" r="r" t="t"/>
              <a:pathLst>
                <a:path extrusionOk="0" h="240" w="306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51" name="Google Shape;4751;p25"/>
            <p:cNvSpPr/>
            <p:nvPr/>
          </p:nvSpPr>
          <p:spPr>
            <a:xfrm>
              <a:off x="4140" y="2675"/>
              <a:ext cx="1196" cy="150"/>
            </a:xfrm>
            <a:prstGeom prst="roundRect">
              <a:avLst>
                <a:gd fmla="val 50000" name="adj"/>
              </a:avLst>
            </a:prstGeom>
            <a:solidFill>
              <a:srgbClr val="DDDDDD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2" name="Google Shape;4752;p25"/>
            <p:cNvSpPr/>
            <p:nvPr/>
          </p:nvSpPr>
          <p:spPr>
            <a:xfrm>
              <a:off x="4210" y="2714"/>
              <a:ext cx="1066" cy="79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3" name="Google Shape;4753;p25"/>
            <p:cNvSpPr/>
            <p:nvPr/>
          </p:nvSpPr>
          <p:spPr>
            <a:xfrm>
              <a:off x="4309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4" name="Google Shape;4754;p25"/>
            <p:cNvSpPr/>
            <p:nvPr/>
          </p:nvSpPr>
          <p:spPr>
            <a:xfrm>
              <a:off x="4489" y="2382"/>
              <a:ext cx="159" cy="1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Noto Sans Symbols"/>
                <a:buNone/>
              </a:pPr>
              <a:r>
                <a:t/>
              </a:r>
              <a:endParaRPr b="0" i="0" sz="1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5" name="Google Shape;4755;p25"/>
            <p:cNvSpPr/>
            <p:nvPr/>
          </p:nvSpPr>
          <p:spPr>
            <a:xfrm>
              <a:off x="4658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6" name="Google Shape;4756;p25"/>
            <p:cNvSpPr/>
            <p:nvPr/>
          </p:nvSpPr>
          <p:spPr>
            <a:xfrm>
              <a:off x="5067" y="1837"/>
              <a:ext cx="80" cy="759"/>
            </a:xfrm>
            <a:prstGeom prst="rect">
              <a:avLst/>
            </a:prstGeom>
            <a:solidFill>
              <a:srgbClr val="29292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757" name="Google Shape;4757;p25"/>
          <p:cNvGrpSpPr/>
          <p:nvPr/>
        </p:nvGrpSpPr>
        <p:grpSpPr>
          <a:xfrm flipH="1">
            <a:off x="7773981" y="5281060"/>
            <a:ext cx="345630" cy="320302"/>
            <a:chOff x="2839" y="3501"/>
            <a:chExt cx="755" cy="803"/>
          </a:xfrm>
        </p:grpSpPr>
        <p:pic>
          <p:nvPicPr>
            <p:cNvPr descr="desktop_computer_stylized_medium" id="4758" name="Google Shape;4758;p25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759" name="Google Shape;4759;p25"/>
            <p:cNvSpPr/>
            <p:nvPr/>
          </p:nvSpPr>
          <p:spPr>
            <a:xfrm>
              <a:off x="2916" y="3578"/>
              <a:ext cx="356" cy="368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760" name="Google Shape;4760;p25"/>
          <p:cNvGrpSpPr/>
          <p:nvPr/>
        </p:nvGrpSpPr>
        <p:grpSpPr>
          <a:xfrm>
            <a:off x="7439074" y="1859725"/>
            <a:ext cx="1802647" cy="1120859"/>
            <a:chOff x="7439074" y="1859725"/>
            <a:chExt cx="1802647" cy="1120859"/>
          </a:xfrm>
        </p:grpSpPr>
        <p:pic>
          <p:nvPicPr>
            <p:cNvPr descr="cell_tower_radiation copy" id="4761" name="Google Shape;4761;p25"/>
            <p:cNvPicPr preferRelativeResize="0"/>
            <p:nvPr/>
          </p:nvPicPr>
          <p:blipFill rotWithShape="1">
            <a:blip r:embed="rId15">
              <a:alphaModFix/>
            </a:blip>
            <a:srcRect b="0" l="0" r="0" t="0"/>
            <a:stretch/>
          </p:blipFill>
          <p:spPr>
            <a:xfrm>
              <a:off x="7980866" y="2158167"/>
              <a:ext cx="457200" cy="332766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4762" name="Google Shape;4762;p25"/>
            <p:cNvCxnSpPr/>
            <p:nvPr/>
          </p:nvCxnSpPr>
          <p:spPr>
            <a:xfrm>
              <a:off x="8207860" y="2700359"/>
              <a:ext cx="227964" cy="174352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4763" name="Google Shape;4763;p25"/>
            <p:cNvGrpSpPr/>
            <p:nvPr/>
          </p:nvGrpSpPr>
          <p:grpSpPr>
            <a:xfrm>
              <a:off x="8050698" y="2309376"/>
              <a:ext cx="298450" cy="464008"/>
              <a:chOff x="3130" y="3288"/>
              <a:chExt cx="410" cy="742"/>
            </a:xfrm>
          </p:grpSpPr>
          <p:cxnSp>
            <p:nvCxnSpPr>
              <p:cNvPr id="4764" name="Google Shape;4764;p25"/>
              <p:cNvCxnSpPr/>
              <p:nvPr/>
            </p:nvCxnSpPr>
            <p:spPr>
              <a:xfrm flipH="1">
                <a:off x="3130" y="3288"/>
                <a:ext cx="205" cy="672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765" name="Google Shape;4765;p25"/>
              <p:cNvCxnSpPr/>
              <p:nvPr/>
            </p:nvCxnSpPr>
            <p:spPr>
              <a:xfrm>
                <a:off x="3335" y="3288"/>
                <a:ext cx="205" cy="669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766" name="Google Shape;4766;p25"/>
              <p:cNvCxnSpPr/>
              <p:nvPr/>
            </p:nvCxnSpPr>
            <p:spPr>
              <a:xfrm>
                <a:off x="3130" y="3957"/>
                <a:ext cx="205" cy="73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767" name="Google Shape;4767;p25"/>
              <p:cNvCxnSpPr/>
              <p:nvPr/>
            </p:nvCxnSpPr>
            <p:spPr>
              <a:xfrm flipH="1">
                <a:off x="3335" y="3957"/>
                <a:ext cx="205" cy="73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768" name="Google Shape;4768;p25"/>
              <p:cNvCxnSpPr/>
              <p:nvPr/>
            </p:nvCxnSpPr>
            <p:spPr>
              <a:xfrm>
                <a:off x="3335" y="3303"/>
                <a:ext cx="0" cy="727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769" name="Google Shape;4769;p25"/>
              <p:cNvCxnSpPr/>
              <p:nvPr/>
            </p:nvCxnSpPr>
            <p:spPr>
              <a:xfrm flipH="1" rot="10800000">
                <a:off x="3130" y="3888"/>
                <a:ext cx="205" cy="72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770" name="Google Shape;4770;p25"/>
              <p:cNvCxnSpPr/>
              <p:nvPr/>
            </p:nvCxnSpPr>
            <p:spPr>
              <a:xfrm rot="10800000">
                <a:off x="3335" y="3888"/>
                <a:ext cx="205" cy="69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771" name="Google Shape;4771;p25"/>
              <p:cNvCxnSpPr/>
              <p:nvPr/>
            </p:nvCxnSpPr>
            <p:spPr>
              <a:xfrm>
                <a:off x="3217" y="3668"/>
                <a:ext cx="118" cy="55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772" name="Google Shape;4772;p25"/>
              <p:cNvCxnSpPr/>
              <p:nvPr/>
            </p:nvCxnSpPr>
            <p:spPr>
              <a:xfrm flipH="1" rot="10800000">
                <a:off x="3335" y="3668"/>
                <a:ext cx="124" cy="55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773" name="Google Shape;4773;p25"/>
              <p:cNvCxnSpPr/>
              <p:nvPr/>
            </p:nvCxnSpPr>
            <p:spPr>
              <a:xfrm>
                <a:off x="3178" y="3766"/>
                <a:ext cx="152" cy="75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774" name="Google Shape;4774;p25"/>
              <p:cNvCxnSpPr/>
              <p:nvPr/>
            </p:nvCxnSpPr>
            <p:spPr>
              <a:xfrm flipH="1" rot="10800000">
                <a:off x="3335" y="3781"/>
                <a:ext cx="153" cy="66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775" name="Google Shape;4775;p25"/>
              <p:cNvCxnSpPr/>
              <p:nvPr/>
            </p:nvCxnSpPr>
            <p:spPr>
              <a:xfrm flipH="1" rot="10800000">
                <a:off x="3335" y="3567"/>
                <a:ext cx="78" cy="27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776" name="Google Shape;4776;p25"/>
              <p:cNvCxnSpPr/>
              <p:nvPr/>
            </p:nvCxnSpPr>
            <p:spPr>
              <a:xfrm flipH="1" rot="10800000">
                <a:off x="3335" y="3428"/>
                <a:ext cx="49" cy="21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777" name="Google Shape;4777;p25"/>
              <p:cNvCxnSpPr/>
              <p:nvPr/>
            </p:nvCxnSpPr>
            <p:spPr>
              <a:xfrm>
                <a:off x="3247" y="3558"/>
                <a:ext cx="95" cy="36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778" name="Google Shape;4778;p25"/>
              <p:cNvCxnSpPr/>
              <p:nvPr/>
            </p:nvCxnSpPr>
            <p:spPr>
              <a:xfrm>
                <a:off x="3289" y="3422"/>
                <a:ext cx="55" cy="36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4779" name="Google Shape;4779;p25"/>
            <p:cNvGrpSpPr/>
            <p:nvPr/>
          </p:nvGrpSpPr>
          <p:grpSpPr>
            <a:xfrm>
              <a:off x="8439827" y="2812309"/>
              <a:ext cx="353678" cy="168275"/>
              <a:chOff x="7493876" y="2774731"/>
              <a:chExt cx="1481958" cy="894622"/>
            </a:xfrm>
          </p:grpSpPr>
          <p:sp>
            <p:nvSpPr>
              <p:cNvPr id="4780" name="Google Shape;4780;p25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rect b="b" l="l" r="r" t="t"/>
                <a:pathLst>
                  <a:path extrusionOk="0" h="3099826" w="8166683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r>
                  <a:rPr b="0" i="0" lang="en-US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/>
              </a:p>
            </p:txBody>
          </p:sp>
          <p:sp>
            <p:nvSpPr>
              <p:cNvPr id="4781" name="Google Shape;4781;p25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r>
                  <a:rPr b="0" i="0" lang="en-US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/>
              </a:p>
            </p:txBody>
          </p:sp>
          <p:grpSp>
            <p:nvGrpSpPr>
              <p:cNvPr id="4782" name="Google Shape;4782;p25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4783" name="Google Shape;4783;p25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rect b="b" l="l" r="r" t="t"/>
                  <a:pathLst>
                    <a:path extrusionOk="0" h="1049866" w="467301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784" name="Google Shape;4784;p25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rect b="b" l="l" r="r" t="t"/>
                  <a:pathLst>
                    <a:path extrusionOk="0" h="903890" w="1744718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785" name="Google Shape;4785;p25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rect b="b" l="l" r="r" t="t"/>
                  <a:pathLst>
                    <a:path extrusionOk="0" h="893380" w="1713187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786" name="Google Shape;4786;p25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rect b="b" l="l" r="r" t="t"/>
                  <a:pathLst>
                    <a:path extrusionOk="0" h="1418896" w="3725019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pic>
          <p:nvPicPr>
            <p:cNvPr descr="antenna_radiation_stylized" id="4787" name="Google Shape;4787;p25"/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>
              <a:off x="7750224" y="1859725"/>
              <a:ext cx="415925" cy="887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ntenna_stylized" id="4788" name="Google Shape;4788;p25"/>
            <p:cNvPicPr preferRelativeResize="0"/>
            <p:nvPr/>
          </p:nvPicPr>
          <p:blipFill rotWithShape="1">
            <a:blip r:embed="rId17">
              <a:alphaModFix/>
            </a:blip>
            <a:srcRect b="0" l="0" r="0" t="0"/>
            <a:stretch/>
          </p:blipFill>
          <p:spPr>
            <a:xfrm>
              <a:off x="7439074" y="2356613"/>
              <a:ext cx="530702" cy="2237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ntenna_stylized" id="4789" name="Google Shape;4789;p25"/>
            <p:cNvPicPr preferRelativeResize="0"/>
            <p:nvPr/>
          </p:nvPicPr>
          <p:blipFill rotWithShape="1">
            <a:blip r:embed="rId17">
              <a:alphaModFix/>
            </a:blip>
            <a:srcRect b="0" l="0" r="0" t="0"/>
            <a:stretch/>
          </p:blipFill>
          <p:spPr>
            <a:xfrm>
              <a:off x="8637781" y="2319727"/>
              <a:ext cx="530702" cy="2237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ntenna_stylized" id="4790" name="Google Shape;4790;p25"/>
            <p:cNvPicPr preferRelativeResize="0"/>
            <p:nvPr/>
          </p:nvPicPr>
          <p:blipFill rotWithShape="1">
            <a:blip r:embed="rId17">
              <a:alphaModFix/>
            </a:blip>
            <a:srcRect b="0" l="0" r="0" t="0"/>
            <a:stretch/>
          </p:blipFill>
          <p:spPr>
            <a:xfrm>
              <a:off x="8711019" y="2059124"/>
              <a:ext cx="530702" cy="22375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791" name="Google Shape;4791;p25"/>
          <p:cNvGrpSpPr/>
          <p:nvPr/>
        </p:nvGrpSpPr>
        <p:grpSpPr>
          <a:xfrm>
            <a:off x="7493518" y="3325424"/>
            <a:ext cx="911538" cy="843226"/>
            <a:chOff x="7493518" y="3325424"/>
            <a:chExt cx="911538" cy="843226"/>
          </a:xfrm>
        </p:grpSpPr>
        <p:pic>
          <p:nvPicPr>
            <p:cNvPr descr="access_point_stylized_small" id="4792" name="Google Shape;4792;p25"/>
            <p:cNvPicPr preferRelativeResize="0"/>
            <p:nvPr/>
          </p:nvPicPr>
          <p:blipFill rotWithShape="1">
            <a:blip r:embed="rId18">
              <a:alphaModFix/>
            </a:blip>
            <a:srcRect b="0" l="0" r="0" t="0"/>
            <a:stretch/>
          </p:blipFill>
          <p:spPr>
            <a:xfrm>
              <a:off x="7613882" y="3861899"/>
              <a:ext cx="370169" cy="30675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793" name="Google Shape;4793;p25"/>
            <p:cNvGrpSpPr/>
            <p:nvPr/>
          </p:nvGrpSpPr>
          <p:grpSpPr>
            <a:xfrm>
              <a:off x="7493518" y="3325424"/>
              <a:ext cx="911538" cy="816238"/>
              <a:chOff x="7493518" y="3325424"/>
              <a:chExt cx="911538" cy="816238"/>
            </a:xfrm>
          </p:grpSpPr>
          <p:cxnSp>
            <p:nvCxnSpPr>
              <p:cNvPr id="4794" name="Google Shape;4794;p25"/>
              <p:cNvCxnSpPr/>
              <p:nvPr/>
            </p:nvCxnSpPr>
            <p:spPr>
              <a:xfrm>
                <a:off x="8247778" y="3829970"/>
                <a:ext cx="0" cy="131762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795" name="Google Shape;4795;p25"/>
              <p:cNvCxnSpPr/>
              <p:nvPr/>
            </p:nvCxnSpPr>
            <p:spPr>
              <a:xfrm flipH="1" rot="10800000">
                <a:off x="7857253" y="4041107"/>
                <a:ext cx="168275" cy="3175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pic>
            <p:nvPicPr>
              <p:cNvPr descr="antenna_radiation_stylized" id="4796" name="Google Shape;4796;p25"/>
              <p:cNvPicPr preferRelativeResize="0"/>
              <p:nvPr/>
            </p:nvPicPr>
            <p:blipFill rotWithShape="1">
              <a:blip r:embed="rId19">
                <a:alphaModFix/>
              </a:blip>
              <a:srcRect b="0" l="0" r="0" t="0"/>
              <a:stretch/>
            </p:blipFill>
            <p:spPr>
              <a:xfrm>
                <a:off x="7562238" y="3813930"/>
                <a:ext cx="506412" cy="106009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4797" name="Google Shape;4797;p25"/>
              <p:cNvGrpSpPr/>
              <p:nvPr/>
            </p:nvGrpSpPr>
            <p:grpSpPr>
              <a:xfrm>
                <a:off x="8050070" y="3965994"/>
                <a:ext cx="354986" cy="175668"/>
                <a:chOff x="7493876" y="2774731"/>
                <a:chExt cx="1481958" cy="894622"/>
              </a:xfrm>
            </p:grpSpPr>
            <p:sp>
              <p:nvSpPr>
                <p:cNvPr id="4798" name="Google Shape;4798;p25"/>
                <p:cNvSpPr/>
                <p:nvPr/>
              </p:nvSpPr>
              <p:spPr>
                <a:xfrm>
                  <a:off x="7493876" y="3084399"/>
                  <a:ext cx="1481958" cy="584954"/>
                </a:xfrm>
                <a:custGeom>
                  <a:rect b="b" l="l" r="r" t="t"/>
                  <a:pathLst>
                    <a:path extrusionOk="0" h="3099826" w="8166683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lt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cap="flat" cmpd="sng" w="9525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800"/>
                    <a:buFont typeface="Calibri"/>
                    <a:buNone/>
                  </a:pPr>
                  <a:r>
                    <a:rPr b="0" i="0" lang="en-US" sz="1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                   </a:t>
                  </a:r>
                  <a:endParaRPr/>
                </a:p>
              </p:txBody>
            </p:sp>
            <p:sp>
              <p:nvSpPr>
                <p:cNvPr id="4799" name="Google Shape;4799;p25"/>
                <p:cNvSpPr/>
                <p:nvPr/>
              </p:nvSpPr>
              <p:spPr>
                <a:xfrm>
                  <a:off x="7494729" y="2774731"/>
                  <a:ext cx="1480163" cy="579140"/>
                </a:xfrm>
                <a:prstGeom prst="ellipse">
                  <a:avLst/>
                </a:prstGeom>
                <a:solidFill>
                  <a:srgbClr val="B8C2C9"/>
                </a:solidFill>
                <a:ln cap="flat" cmpd="sng" w="9525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800"/>
                    <a:buFont typeface="Calibri"/>
                    <a:buNone/>
                  </a:pPr>
                  <a:r>
                    <a:rPr b="0" i="0" lang="en-US" sz="1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              </a:t>
                  </a:r>
                  <a:endParaRPr/>
                </a:p>
              </p:txBody>
            </p:sp>
            <p:grpSp>
              <p:nvGrpSpPr>
                <p:cNvPr id="4800" name="Google Shape;4800;p25"/>
                <p:cNvGrpSpPr/>
                <p:nvPr/>
              </p:nvGrpSpPr>
              <p:grpSpPr>
                <a:xfrm>
                  <a:off x="7713663" y="2848339"/>
                  <a:ext cx="1042107" cy="425543"/>
                  <a:chOff x="7786941" y="2884917"/>
                  <a:chExt cx="897649" cy="353919"/>
                </a:xfrm>
              </p:grpSpPr>
              <p:sp>
                <p:nvSpPr>
                  <p:cNvPr id="4801" name="Google Shape;4801;p25"/>
                  <p:cNvSpPr/>
                  <p:nvPr/>
                </p:nvSpPr>
                <p:spPr>
                  <a:xfrm>
                    <a:off x="7811770" y="2884917"/>
                    <a:ext cx="849158" cy="198115"/>
                  </a:xfrm>
                  <a:custGeom>
                    <a:rect b="b" l="l" r="r" t="t"/>
                    <a:pathLst>
                      <a:path extrusionOk="0" h="1049866" w="467301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802" name="Google Shape;4802;p25"/>
                  <p:cNvSpPr/>
                  <p:nvPr/>
                </p:nvSpPr>
                <p:spPr>
                  <a:xfrm>
                    <a:off x="8367548" y="3054383"/>
                    <a:ext cx="317042" cy="170569"/>
                  </a:xfrm>
                  <a:custGeom>
                    <a:rect b="b" l="l" r="r" t="t"/>
                    <a:pathLst>
                      <a:path extrusionOk="0" h="903890" w="1744718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803" name="Google Shape;4803;p25"/>
                  <p:cNvSpPr/>
                  <p:nvPr/>
                </p:nvSpPr>
                <p:spPr>
                  <a:xfrm>
                    <a:off x="7786941" y="3054383"/>
                    <a:ext cx="311312" cy="168585"/>
                  </a:xfrm>
                  <a:custGeom>
                    <a:rect b="b" l="l" r="r" t="t"/>
                    <a:pathLst>
                      <a:path extrusionOk="0" h="893380" w="1713187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804" name="Google Shape;4804;p25"/>
                  <p:cNvSpPr/>
                  <p:nvPr/>
                </p:nvSpPr>
                <p:spPr>
                  <a:xfrm>
                    <a:off x="7895013" y="2971083"/>
                    <a:ext cx="676892" cy="267753"/>
                  </a:xfrm>
                  <a:custGeom>
                    <a:rect b="b" l="l" r="r" t="t"/>
                    <a:pathLst>
                      <a:path extrusionOk="0" h="1418896" w="3725019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rgbClr val="8DA9DB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pic>
            <p:nvPicPr>
              <p:cNvPr descr="antenna_stylized" id="4805" name="Google Shape;4805;p25"/>
              <p:cNvPicPr preferRelativeResize="0"/>
              <p:nvPr/>
            </p:nvPicPr>
            <p:blipFill rotWithShape="1">
              <a:blip r:embed="rId20">
                <a:alphaModFix/>
              </a:blip>
              <a:srcRect b="0" l="0" r="0" t="0"/>
              <a:stretch/>
            </p:blipFill>
            <p:spPr>
              <a:xfrm>
                <a:off x="7493518" y="3419140"/>
                <a:ext cx="347997" cy="16755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antenna_stylized" id="4806" name="Google Shape;4806;p25"/>
              <p:cNvPicPr preferRelativeResize="0"/>
              <p:nvPr/>
            </p:nvPicPr>
            <p:blipFill rotWithShape="1">
              <a:blip r:embed="rId20">
                <a:alphaModFix/>
              </a:blip>
              <a:srcRect b="0" l="0" r="0" t="0"/>
              <a:stretch/>
            </p:blipFill>
            <p:spPr>
              <a:xfrm>
                <a:off x="7803435" y="3325424"/>
                <a:ext cx="347997" cy="16755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4807" name="Google Shape;4807;p25"/>
          <p:cNvGrpSpPr/>
          <p:nvPr/>
        </p:nvGrpSpPr>
        <p:grpSpPr>
          <a:xfrm>
            <a:off x="7975881" y="4741266"/>
            <a:ext cx="2318709" cy="1245936"/>
            <a:chOff x="7948367" y="4775686"/>
            <a:chExt cx="2318709" cy="1245936"/>
          </a:xfrm>
        </p:grpSpPr>
        <p:cxnSp>
          <p:nvCxnSpPr>
            <p:cNvPr id="4808" name="Google Shape;4808;p25"/>
            <p:cNvCxnSpPr/>
            <p:nvPr/>
          </p:nvCxnSpPr>
          <p:spPr>
            <a:xfrm flipH="1" rot="5400000">
              <a:off x="9789609" y="5251739"/>
              <a:ext cx="388062" cy="7560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809" name="Google Shape;4809;p25"/>
            <p:cNvCxnSpPr/>
            <p:nvPr/>
          </p:nvCxnSpPr>
          <p:spPr>
            <a:xfrm>
              <a:off x="8210207" y="5117334"/>
              <a:ext cx="226800" cy="1270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810" name="Google Shape;4810;p25"/>
            <p:cNvCxnSpPr/>
            <p:nvPr/>
          </p:nvCxnSpPr>
          <p:spPr>
            <a:xfrm flipH="1" rot="10800000">
              <a:off x="8459425" y="5036562"/>
              <a:ext cx="404236" cy="207771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4811" name="Google Shape;4811;p25"/>
            <p:cNvGrpSpPr/>
            <p:nvPr/>
          </p:nvGrpSpPr>
          <p:grpSpPr>
            <a:xfrm>
              <a:off x="7948367" y="4775686"/>
              <a:ext cx="2318709" cy="1245936"/>
              <a:chOff x="7948367" y="4775686"/>
              <a:chExt cx="2318709" cy="1245936"/>
            </a:xfrm>
          </p:grpSpPr>
          <p:cxnSp>
            <p:nvCxnSpPr>
              <p:cNvPr id="4812" name="Google Shape;4812;p25"/>
              <p:cNvCxnSpPr/>
              <p:nvPr/>
            </p:nvCxnSpPr>
            <p:spPr>
              <a:xfrm rot="10800000">
                <a:off x="10209926" y="5405286"/>
                <a:ext cx="0" cy="114300"/>
              </a:xfrm>
              <a:prstGeom prst="straightConnector1">
                <a:avLst/>
              </a:prstGeom>
              <a:noFill/>
              <a:ln cap="flat" cmpd="sng" w="1270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813" name="Google Shape;4813;p25"/>
              <p:cNvCxnSpPr/>
              <p:nvPr/>
            </p:nvCxnSpPr>
            <p:spPr>
              <a:xfrm>
                <a:off x="9432959" y="4838517"/>
                <a:ext cx="524483" cy="261537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814" name="Google Shape;4814;p25"/>
              <p:cNvCxnSpPr/>
              <p:nvPr/>
            </p:nvCxnSpPr>
            <p:spPr>
              <a:xfrm flipH="1" rot="10800000">
                <a:off x="8850066" y="4838517"/>
                <a:ext cx="569255" cy="246266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815" name="Google Shape;4815;p25"/>
              <p:cNvCxnSpPr/>
              <p:nvPr/>
            </p:nvCxnSpPr>
            <p:spPr>
              <a:xfrm>
                <a:off x="8821744" y="5108876"/>
                <a:ext cx="1030502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816" name="Google Shape;4816;p25"/>
              <p:cNvCxnSpPr/>
              <p:nvPr/>
            </p:nvCxnSpPr>
            <p:spPr>
              <a:xfrm flipH="1" rot="10800000">
                <a:off x="7948367" y="5290470"/>
                <a:ext cx="412750" cy="127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817" name="Google Shape;4817;p25"/>
              <p:cNvCxnSpPr/>
              <p:nvPr/>
            </p:nvCxnSpPr>
            <p:spPr>
              <a:xfrm flipH="1">
                <a:off x="8373817" y="5282252"/>
                <a:ext cx="68080" cy="293968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818" name="Google Shape;4818;p25"/>
              <p:cNvCxnSpPr/>
              <p:nvPr/>
            </p:nvCxnSpPr>
            <p:spPr>
              <a:xfrm rot="10800000">
                <a:off x="8488731" y="5307931"/>
                <a:ext cx="280374" cy="269876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819" name="Google Shape;4819;p25"/>
              <p:cNvCxnSpPr/>
              <p:nvPr/>
            </p:nvCxnSpPr>
            <p:spPr>
              <a:xfrm>
                <a:off x="8488731" y="5258048"/>
                <a:ext cx="914184" cy="468622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820" name="Google Shape;4820;p25"/>
              <p:cNvCxnSpPr/>
              <p:nvPr/>
            </p:nvCxnSpPr>
            <p:spPr>
              <a:xfrm flipH="1" rot="5400000">
                <a:off x="9885545" y="5583471"/>
                <a:ext cx="366793" cy="1482"/>
              </a:xfrm>
              <a:prstGeom prst="straightConnector1">
                <a:avLst/>
              </a:prstGeom>
              <a:noFill/>
              <a:ln cap="flat" cmpd="sng" w="1270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pic>
            <p:nvPicPr>
              <p:cNvPr descr="antenna_radiation_stylized" id="4821" name="Google Shape;4821;p25"/>
              <p:cNvPicPr preferRelativeResize="0"/>
              <p:nvPr/>
            </p:nvPicPr>
            <p:blipFill rotWithShape="1">
              <a:blip r:embed="rId21">
                <a:alphaModFix/>
              </a:blip>
              <a:srcRect b="0" l="0" r="0" t="0"/>
              <a:stretch/>
            </p:blipFill>
            <p:spPr>
              <a:xfrm>
                <a:off x="9242073" y="5480938"/>
                <a:ext cx="452014" cy="9515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access_point_stylized_small" id="4822" name="Google Shape;4822;p25"/>
              <p:cNvPicPr preferRelativeResize="0"/>
              <p:nvPr/>
            </p:nvPicPr>
            <p:blipFill rotWithShape="1">
              <a:blip r:embed="rId18">
                <a:alphaModFix/>
              </a:blip>
              <a:srcRect b="0" l="0" r="0" t="0"/>
              <a:stretch/>
            </p:blipFill>
            <p:spPr>
              <a:xfrm>
                <a:off x="9290610" y="5524232"/>
                <a:ext cx="380935" cy="317464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4823" name="Google Shape;4823;p25"/>
              <p:cNvGrpSpPr/>
              <p:nvPr/>
            </p:nvGrpSpPr>
            <p:grpSpPr>
              <a:xfrm>
                <a:off x="9783558" y="4989983"/>
                <a:ext cx="393760" cy="218578"/>
                <a:chOff x="7493876" y="2774731"/>
                <a:chExt cx="1481958" cy="894622"/>
              </a:xfrm>
            </p:grpSpPr>
            <p:sp>
              <p:nvSpPr>
                <p:cNvPr id="4824" name="Google Shape;4824;p25"/>
                <p:cNvSpPr/>
                <p:nvPr/>
              </p:nvSpPr>
              <p:spPr>
                <a:xfrm>
                  <a:off x="7493876" y="3084399"/>
                  <a:ext cx="1481958" cy="584954"/>
                </a:xfrm>
                <a:custGeom>
                  <a:rect b="b" l="l" r="r" t="t"/>
                  <a:pathLst>
                    <a:path extrusionOk="0" h="3099826" w="8166683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lt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cap="flat" cmpd="sng" w="9525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800"/>
                    <a:buFont typeface="Calibri"/>
                    <a:buNone/>
                  </a:pPr>
                  <a:r>
                    <a:rPr b="0" i="0" lang="en-US" sz="1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                   </a:t>
                  </a:r>
                  <a:endParaRPr/>
                </a:p>
              </p:txBody>
            </p:sp>
            <p:sp>
              <p:nvSpPr>
                <p:cNvPr id="4825" name="Google Shape;4825;p25"/>
                <p:cNvSpPr/>
                <p:nvPr/>
              </p:nvSpPr>
              <p:spPr>
                <a:xfrm>
                  <a:off x="7494729" y="2774731"/>
                  <a:ext cx="1480163" cy="579140"/>
                </a:xfrm>
                <a:prstGeom prst="ellipse">
                  <a:avLst/>
                </a:prstGeom>
                <a:solidFill>
                  <a:srgbClr val="B8C2C9"/>
                </a:solidFill>
                <a:ln cap="flat" cmpd="sng" w="9525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800"/>
                    <a:buFont typeface="Calibri"/>
                    <a:buNone/>
                  </a:pPr>
                  <a:r>
                    <a:rPr b="0" i="0" lang="en-US" sz="1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              </a:t>
                  </a:r>
                  <a:endParaRPr/>
                </a:p>
              </p:txBody>
            </p:sp>
            <p:grpSp>
              <p:nvGrpSpPr>
                <p:cNvPr id="4826" name="Google Shape;4826;p25"/>
                <p:cNvGrpSpPr/>
                <p:nvPr/>
              </p:nvGrpSpPr>
              <p:grpSpPr>
                <a:xfrm>
                  <a:off x="7713663" y="2848339"/>
                  <a:ext cx="1042107" cy="425543"/>
                  <a:chOff x="7786941" y="2884917"/>
                  <a:chExt cx="897649" cy="353919"/>
                </a:xfrm>
              </p:grpSpPr>
              <p:sp>
                <p:nvSpPr>
                  <p:cNvPr id="4827" name="Google Shape;4827;p25"/>
                  <p:cNvSpPr/>
                  <p:nvPr/>
                </p:nvSpPr>
                <p:spPr>
                  <a:xfrm>
                    <a:off x="7811770" y="2884917"/>
                    <a:ext cx="849158" cy="198115"/>
                  </a:xfrm>
                  <a:custGeom>
                    <a:rect b="b" l="l" r="r" t="t"/>
                    <a:pathLst>
                      <a:path extrusionOk="0" h="1049866" w="467301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828" name="Google Shape;4828;p25"/>
                  <p:cNvSpPr/>
                  <p:nvPr/>
                </p:nvSpPr>
                <p:spPr>
                  <a:xfrm>
                    <a:off x="8367548" y="3054383"/>
                    <a:ext cx="317042" cy="170569"/>
                  </a:xfrm>
                  <a:custGeom>
                    <a:rect b="b" l="l" r="r" t="t"/>
                    <a:pathLst>
                      <a:path extrusionOk="0" h="903890" w="1744718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829" name="Google Shape;4829;p25"/>
                  <p:cNvSpPr/>
                  <p:nvPr/>
                </p:nvSpPr>
                <p:spPr>
                  <a:xfrm>
                    <a:off x="7786941" y="3054383"/>
                    <a:ext cx="311312" cy="168585"/>
                  </a:xfrm>
                  <a:custGeom>
                    <a:rect b="b" l="l" r="r" t="t"/>
                    <a:pathLst>
                      <a:path extrusionOk="0" h="893380" w="1713187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830" name="Google Shape;4830;p25"/>
                  <p:cNvSpPr/>
                  <p:nvPr/>
                </p:nvSpPr>
                <p:spPr>
                  <a:xfrm>
                    <a:off x="7895013" y="2971083"/>
                    <a:ext cx="676892" cy="267753"/>
                  </a:xfrm>
                  <a:custGeom>
                    <a:rect b="b" l="l" r="r" t="t"/>
                    <a:pathLst>
                      <a:path extrusionOk="0" h="1418896" w="3725019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rgbClr val="8DA9DB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4831" name="Google Shape;4831;p25"/>
              <p:cNvGrpSpPr/>
              <p:nvPr/>
            </p:nvGrpSpPr>
            <p:grpSpPr>
              <a:xfrm>
                <a:off x="9849365" y="5339037"/>
                <a:ext cx="309740" cy="190838"/>
                <a:chOff x="3668110" y="2448910"/>
                <a:chExt cx="3794234" cy="2165130"/>
              </a:xfrm>
            </p:grpSpPr>
            <p:sp>
              <p:nvSpPr>
                <p:cNvPr id="4832" name="Google Shape;4832;p25"/>
                <p:cNvSpPr/>
                <p:nvPr/>
              </p:nvSpPr>
              <p:spPr>
                <a:xfrm>
                  <a:off x="3668110" y="3741409"/>
                  <a:ext cx="3780587" cy="872631"/>
                </a:xfrm>
                <a:prstGeom prst="rect">
                  <a:avLst/>
                </a:prstGeom>
                <a:gradFill>
                  <a:gsLst>
                    <a:gs pos="0">
                      <a:srgbClr val="B8C2C9"/>
                    </a:gs>
                    <a:gs pos="21000">
                      <a:schemeClr val="lt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cap="flat" cmpd="sng" w="9525">
                  <a:solidFill>
                    <a:srgbClr val="31538F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833" name="Google Shape;4833;p25"/>
                <p:cNvSpPr/>
                <p:nvPr/>
              </p:nvSpPr>
              <p:spPr>
                <a:xfrm>
                  <a:off x="3678620" y="2448910"/>
                  <a:ext cx="3783724" cy="1324303"/>
                </a:xfrm>
                <a:custGeom>
                  <a:rect b="b" l="l" r="r" t="t"/>
                  <a:pathLst>
                    <a:path extrusionOk="0" h="1324303" w="3783724">
                      <a:moveTo>
                        <a:pt x="0" y="1313793"/>
                      </a:moveTo>
                      <a:lnTo>
                        <a:pt x="0" y="1313793"/>
                      </a:lnTo>
                      <a:lnTo>
                        <a:pt x="252248" y="0"/>
                      </a:lnTo>
                      <a:lnTo>
                        <a:pt x="3415862" y="21020"/>
                      </a:lnTo>
                      <a:lnTo>
                        <a:pt x="3783724" y="1324303"/>
                      </a:lnTo>
                      <a:lnTo>
                        <a:pt x="0" y="1313793"/>
                      </a:lnTo>
                      <a:close/>
                    </a:path>
                  </a:pathLst>
                </a:custGeom>
                <a:solidFill>
                  <a:srgbClr val="B8C2C9"/>
                </a:solidFill>
                <a:ln cap="flat" cmpd="sng" w="9525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4834" name="Google Shape;4834;p25"/>
                <p:cNvGrpSpPr/>
                <p:nvPr/>
              </p:nvGrpSpPr>
              <p:grpSpPr>
                <a:xfrm>
                  <a:off x="3941378" y="2603243"/>
                  <a:ext cx="3202061" cy="1066110"/>
                  <a:chOff x="7939341" y="3037317"/>
                  <a:chExt cx="897649" cy="353919"/>
                </a:xfrm>
              </p:grpSpPr>
              <p:sp>
                <p:nvSpPr>
                  <p:cNvPr id="4835" name="Google Shape;4835;p25"/>
                  <p:cNvSpPr/>
                  <p:nvPr/>
                </p:nvSpPr>
                <p:spPr>
                  <a:xfrm>
                    <a:off x="7964170" y="3037317"/>
                    <a:ext cx="849158" cy="198115"/>
                  </a:xfrm>
                  <a:custGeom>
                    <a:rect b="b" l="l" r="r" t="t"/>
                    <a:pathLst>
                      <a:path extrusionOk="0" h="1049866" w="467301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836" name="Google Shape;4836;p25"/>
                  <p:cNvSpPr/>
                  <p:nvPr/>
                </p:nvSpPr>
                <p:spPr>
                  <a:xfrm>
                    <a:off x="8519948" y="3206783"/>
                    <a:ext cx="317042" cy="170569"/>
                  </a:xfrm>
                  <a:custGeom>
                    <a:rect b="b" l="l" r="r" t="t"/>
                    <a:pathLst>
                      <a:path extrusionOk="0" h="903890" w="1744718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837" name="Google Shape;4837;p25"/>
                  <p:cNvSpPr/>
                  <p:nvPr/>
                </p:nvSpPr>
                <p:spPr>
                  <a:xfrm>
                    <a:off x="7939341" y="3206783"/>
                    <a:ext cx="311312" cy="168585"/>
                  </a:xfrm>
                  <a:custGeom>
                    <a:rect b="b" l="l" r="r" t="t"/>
                    <a:pathLst>
                      <a:path extrusionOk="0" h="893380" w="1713187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838" name="Google Shape;4838;p25"/>
                  <p:cNvSpPr/>
                  <p:nvPr/>
                </p:nvSpPr>
                <p:spPr>
                  <a:xfrm>
                    <a:off x="8047413" y="3123483"/>
                    <a:ext cx="676892" cy="267753"/>
                  </a:xfrm>
                  <a:custGeom>
                    <a:rect b="b" l="l" r="r" t="t"/>
                    <a:pathLst>
                      <a:path extrusionOk="0" h="1418896" w="3725019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rgbClr val="8DA9DB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4839" name="Google Shape;4839;p25"/>
              <p:cNvGrpSpPr/>
              <p:nvPr/>
            </p:nvGrpSpPr>
            <p:grpSpPr>
              <a:xfrm>
                <a:off x="8676619" y="4967420"/>
                <a:ext cx="393760" cy="218578"/>
                <a:chOff x="7493876" y="2774731"/>
                <a:chExt cx="1481958" cy="894622"/>
              </a:xfrm>
            </p:grpSpPr>
            <p:sp>
              <p:nvSpPr>
                <p:cNvPr id="4840" name="Google Shape;4840;p25"/>
                <p:cNvSpPr/>
                <p:nvPr/>
              </p:nvSpPr>
              <p:spPr>
                <a:xfrm>
                  <a:off x="7493876" y="3084399"/>
                  <a:ext cx="1481958" cy="584954"/>
                </a:xfrm>
                <a:custGeom>
                  <a:rect b="b" l="l" r="r" t="t"/>
                  <a:pathLst>
                    <a:path extrusionOk="0" h="3099826" w="8166683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lt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cap="flat" cmpd="sng" w="9525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800"/>
                    <a:buFont typeface="Calibri"/>
                    <a:buNone/>
                  </a:pPr>
                  <a:r>
                    <a:rPr b="0" i="0" lang="en-US" sz="1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                   </a:t>
                  </a:r>
                  <a:endParaRPr/>
                </a:p>
              </p:txBody>
            </p:sp>
            <p:sp>
              <p:nvSpPr>
                <p:cNvPr id="4841" name="Google Shape;4841;p25"/>
                <p:cNvSpPr/>
                <p:nvPr/>
              </p:nvSpPr>
              <p:spPr>
                <a:xfrm>
                  <a:off x="7494729" y="2774731"/>
                  <a:ext cx="1480163" cy="579140"/>
                </a:xfrm>
                <a:prstGeom prst="ellipse">
                  <a:avLst/>
                </a:prstGeom>
                <a:solidFill>
                  <a:srgbClr val="B8C2C9"/>
                </a:solidFill>
                <a:ln cap="flat" cmpd="sng" w="9525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800"/>
                    <a:buFont typeface="Calibri"/>
                    <a:buNone/>
                  </a:pPr>
                  <a:r>
                    <a:rPr b="0" i="0" lang="en-US" sz="1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              </a:t>
                  </a:r>
                  <a:endParaRPr/>
                </a:p>
              </p:txBody>
            </p:sp>
            <p:grpSp>
              <p:nvGrpSpPr>
                <p:cNvPr id="4842" name="Google Shape;4842;p25"/>
                <p:cNvGrpSpPr/>
                <p:nvPr/>
              </p:nvGrpSpPr>
              <p:grpSpPr>
                <a:xfrm>
                  <a:off x="7713663" y="2848339"/>
                  <a:ext cx="1042107" cy="425543"/>
                  <a:chOff x="7786941" y="2884917"/>
                  <a:chExt cx="897649" cy="353919"/>
                </a:xfrm>
              </p:grpSpPr>
              <p:sp>
                <p:nvSpPr>
                  <p:cNvPr id="4843" name="Google Shape;4843;p25"/>
                  <p:cNvSpPr/>
                  <p:nvPr/>
                </p:nvSpPr>
                <p:spPr>
                  <a:xfrm>
                    <a:off x="7811770" y="2884917"/>
                    <a:ext cx="849158" cy="198115"/>
                  </a:xfrm>
                  <a:custGeom>
                    <a:rect b="b" l="l" r="r" t="t"/>
                    <a:pathLst>
                      <a:path extrusionOk="0" h="1049866" w="467301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844" name="Google Shape;4844;p25"/>
                  <p:cNvSpPr/>
                  <p:nvPr/>
                </p:nvSpPr>
                <p:spPr>
                  <a:xfrm>
                    <a:off x="8367548" y="3054383"/>
                    <a:ext cx="317042" cy="170569"/>
                  </a:xfrm>
                  <a:custGeom>
                    <a:rect b="b" l="l" r="r" t="t"/>
                    <a:pathLst>
                      <a:path extrusionOk="0" h="903890" w="1744718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845" name="Google Shape;4845;p25"/>
                  <p:cNvSpPr/>
                  <p:nvPr/>
                </p:nvSpPr>
                <p:spPr>
                  <a:xfrm>
                    <a:off x="7786941" y="3054383"/>
                    <a:ext cx="311312" cy="168585"/>
                  </a:xfrm>
                  <a:custGeom>
                    <a:rect b="b" l="l" r="r" t="t"/>
                    <a:pathLst>
                      <a:path extrusionOk="0" h="893380" w="1713187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846" name="Google Shape;4846;p25"/>
                  <p:cNvSpPr/>
                  <p:nvPr/>
                </p:nvSpPr>
                <p:spPr>
                  <a:xfrm>
                    <a:off x="7895013" y="2971083"/>
                    <a:ext cx="676892" cy="267753"/>
                  </a:xfrm>
                  <a:custGeom>
                    <a:rect b="b" l="l" r="r" t="t"/>
                    <a:pathLst>
                      <a:path extrusionOk="0" h="1418896" w="3725019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rgbClr val="8DA9DB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4847" name="Google Shape;4847;p25"/>
              <p:cNvGrpSpPr/>
              <p:nvPr/>
            </p:nvGrpSpPr>
            <p:grpSpPr>
              <a:xfrm>
                <a:off x="8311520" y="5194433"/>
                <a:ext cx="309740" cy="190838"/>
                <a:chOff x="3668110" y="2448910"/>
                <a:chExt cx="3794234" cy="2165130"/>
              </a:xfrm>
            </p:grpSpPr>
            <p:sp>
              <p:nvSpPr>
                <p:cNvPr id="4848" name="Google Shape;4848;p25"/>
                <p:cNvSpPr/>
                <p:nvPr/>
              </p:nvSpPr>
              <p:spPr>
                <a:xfrm>
                  <a:off x="3668110" y="3741409"/>
                  <a:ext cx="3780587" cy="872631"/>
                </a:xfrm>
                <a:prstGeom prst="rect">
                  <a:avLst/>
                </a:prstGeom>
                <a:gradFill>
                  <a:gsLst>
                    <a:gs pos="0">
                      <a:srgbClr val="B8C2C9"/>
                    </a:gs>
                    <a:gs pos="21000">
                      <a:schemeClr val="lt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cap="flat" cmpd="sng" w="9525">
                  <a:solidFill>
                    <a:srgbClr val="31538F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849" name="Google Shape;4849;p25"/>
                <p:cNvSpPr/>
                <p:nvPr/>
              </p:nvSpPr>
              <p:spPr>
                <a:xfrm>
                  <a:off x="3678620" y="2448910"/>
                  <a:ext cx="3783724" cy="1324303"/>
                </a:xfrm>
                <a:custGeom>
                  <a:rect b="b" l="l" r="r" t="t"/>
                  <a:pathLst>
                    <a:path extrusionOk="0" h="1324303" w="3783724">
                      <a:moveTo>
                        <a:pt x="0" y="1313793"/>
                      </a:moveTo>
                      <a:lnTo>
                        <a:pt x="0" y="1313793"/>
                      </a:lnTo>
                      <a:lnTo>
                        <a:pt x="252248" y="0"/>
                      </a:lnTo>
                      <a:lnTo>
                        <a:pt x="3415862" y="21020"/>
                      </a:lnTo>
                      <a:lnTo>
                        <a:pt x="3783724" y="1324303"/>
                      </a:lnTo>
                      <a:lnTo>
                        <a:pt x="0" y="1313793"/>
                      </a:lnTo>
                      <a:close/>
                    </a:path>
                  </a:pathLst>
                </a:custGeom>
                <a:solidFill>
                  <a:srgbClr val="B8C2C9"/>
                </a:solidFill>
                <a:ln cap="flat" cmpd="sng" w="9525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4850" name="Google Shape;4850;p25"/>
                <p:cNvGrpSpPr/>
                <p:nvPr/>
              </p:nvGrpSpPr>
              <p:grpSpPr>
                <a:xfrm>
                  <a:off x="3941378" y="2603243"/>
                  <a:ext cx="3202061" cy="1066110"/>
                  <a:chOff x="7939341" y="3037317"/>
                  <a:chExt cx="897649" cy="353919"/>
                </a:xfrm>
              </p:grpSpPr>
              <p:sp>
                <p:nvSpPr>
                  <p:cNvPr id="4851" name="Google Shape;4851;p25"/>
                  <p:cNvSpPr/>
                  <p:nvPr/>
                </p:nvSpPr>
                <p:spPr>
                  <a:xfrm>
                    <a:off x="7964170" y="3037317"/>
                    <a:ext cx="849158" cy="198115"/>
                  </a:xfrm>
                  <a:custGeom>
                    <a:rect b="b" l="l" r="r" t="t"/>
                    <a:pathLst>
                      <a:path extrusionOk="0" h="1049866" w="467301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852" name="Google Shape;4852;p25"/>
                  <p:cNvSpPr/>
                  <p:nvPr/>
                </p:nvSpPr>
                <p:spPr>
                  <a:xfrm>
                    <a:off x="8519948" y="3206783"/>
                    <a:ext cx="317042" cy="170569"/>
                  </a:xfrm>
                  <a:custGeom>
                    <a:rect b="b" l="l" r="r" t="t"/>
                    <a:pathLst>
                      <a:path extrusionOk="0" h="903890" w="1744718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853" name="Google Shape;4853;p25"/>
                  <p:cNvSpPr/>
                  <p:nvPr/>
                </p:nvSpPr>
                <p:spPr>
                  <a:xfrm>
                    <a:off x="7939341" y="3206783"/>
                    <a:ext cx="311312" cy="168585"/>
                  </a:xfrm>
                  <a:custGeom>
                    <a:rect b="b" l="l" r="r" t="t"/>
                    <a:pathLst>
                      <a:path extrusionOk="0" h="893380" w="1713187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854" name="Google Shape;4854;p25"/>
                  <p:cNvSpPr/>
                  <p:nvPr/>
                </p:nvSpPr>
                <p:spPr>
                  <a:xfrm>
                    <a:off x="8047413" y="3123483"/>
                    <a:ext cx="676892" cy="267753"/>
                  </a:xfrm>
                  <a:custGeom>
                    <a:rect b="b" l="l" r="r" t="t"/>
                    <a:pathLst>
                      <a:path extrusionOk="0" h="1418896" w="3725019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rgbClr val="8DA9DB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4855" name="Google Shape;4855;p25"/>
              <p:cNvGrpSpPr/>
              <p:nvPr/>
            </p:nvGrpSpPr>
            <p:grpSpPr>
              <a:xfrm>
                <a:off x="9247893" y="4775686"/>
                <a:ext cx="393760" cy="218578"/>
                <a:chOff x="7493876" y="2774731"/>
                <a:chExt cx="1481958" cy="894622"/>
              </a:xfrm>
            </p:grpSpPr>
            <p:sp>
              <p:nvSpPr>
                <p:cNvPr id="4856" name="Google Shape;4856;p25"/>
                <p:cNvSpPr/>
                <p:nvPr/>
              </p:nvSpPr>
              <p:spPr>
                <a:xfrm>
                  <a:off x="7493876" y="3084399"/>
                  <a:ext cx="1481958" cy="584954"/>
                </a:xfrm>
                <a:custGeom>
                  <a:rect b="b" l="l" r="r" t="t"/>
                  <a:pathLst>
                    <a:path extrusionOk="0" h="3099826" w="8166683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lt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cap="flat" cmpd="sng" w="9525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800"/>
                    <a:buFont typeface="Calibri"/>
                    <a:buNone/>
                  </a:pPr>
                  <a:r>
                    <a:rPr b="0" i="0" lang="en-US" sz="1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                   </a:t>
                  </a:r>
                  <a:endParaRPr/>
                </a:p>
              </p:txBody>
            </p:sp>
            <p:sp>
              <p:nvSpPr>
                <p:cNvPr id="4857" name="Google Shape;4857;p25"/>
                <p:cNvSpPr/>
                <p:nvPr/>
              </p:nvSpPr>
              <p:spPr>
                <a:xfrm>
                  <a:off x="7494729" y="2774731"/>
                  <a:ext cx="1480163" cy="579140"/>
                </a:xfrm>
                <a:prstGeom prst="ellipse">
                  <a:avLst/>
                </a:prstGeom>
                <a:solidFill>
                  <a:srgbClr val="B8C2C9"/>
                </a:solidFill>
                <a:ln cap="flat" cmpd="sng" w="9525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800"/>
                    <a:buFont typeface="Calibri"/>
                    <a:buNone/>
                  </a:pPr>
                  <a:r>
                    <a:rPr b="0" i="0" lang="en-US" sz="1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              </a:t>
                  </a:r>
                  <a:endParaRPr/>
                </a:p>
              </p:txBody>
            </p:sp>
            <p:grpSp>
              <p:nvGrpSpPr>
                <p:cNvPr id="4858" name="Google Shape;4858;p25"/>
                <p:cNvGrpSpPr/>
                <p:nvPr/>
              </p:nvGrpSpPr>
              <p:grpSpPr>
                <a:xfrm>
                  <a:off x="7713663" y="2848339"/>
                  <a:ext cx="1042107" cy="425543"/>
                  <a:chOff x="7786941" y="2884917"/>
                  <a:chExt cx="897649" cy="353919"/>
                </a:xfrm>
              </p:grpSpPr>
              <p:sp>
                <p:nvSpPr>
                  <p:cNvPr id="4859" name="Google Shape;4859;p25"/>
                  <p:cNvSpPr/>
                  <p:nvPr/>
                </p:nvSpPr>
                <p:spPr>
                  <a:xfrm>
                    <a:off x="7811770" y="2884917"/>
                    <a:ext cx="849158" cy="198115"/>
                  </a:xfrm>
                  <a:custGeom>
                    <a:rect b="b" l="l" r="r" t="t"/>
                    <a:pathLst>
                      <a:path extrusionOk="0" h="1049866" w="467301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860" name="Google Shape;4860;p25"/>
                  <p:cNvSpPr/>
                  <p:nvPr/>
                </p:nvSpPr>
                <p:spPr>
                  <a:xfrm>
                    <a:off x="8367548" y="3054383"/>
                    <a:ext cx="317042" cy="170569"/>
                  </a:xfrm>
                  <a:custGeom>
                    <a:rect b="b" l="l" r="r" t="t"/>
                    <a:pathLst>
                      <a:path extrusionOk="0" h="903890" w="1744718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861" name="Google Shape;4861;p25"/>
                  <p:cNvSpPr/>
                  <p:nvPr/>
                </p:nvSpPr>
                <p:spPr>
                  <a:xfrm>
                    <a:off x="7786941" y="3054383"/>
                    <a:ext cx="311312" cy="168585"/>
                  </a:xfrm>
                  <a:custGeom>
                    <a:rect b="b" l="l" r="r" t="t"/>
                    <a:pathLst>
                      <a:path extrusionOk="0" h="893380" w="1713187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862" name="Google Shape;4862;p25"/>
                  <p:cNvSpPr/>
                  <p:nvPr/>
                </p:nvSpPr>
                <p:spPr>
                  <a:xfrm>
                    <a:off x="7895013" y="2971083"/>
                    <a:ext cx="676892" cy="267753"/>
                  </a:xfrm>
                  <a:custGeom>
                    <a:rect b="b" l="l" r="r" t="t"/>
                    <a:pathLst>
                      <a:path extrusionOk="0" h="1418896" w="3725019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rgbClr val="8DA9DB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pic>
            <p:nvPicPr>
              <p:cNvPr descr="antenna_stylized" id="4863" name="Google Shape;4863;p25"/>
              <p:cNvPicPr preferRelativeResize="0"/>
              <p:nvPr/>
            </p:nvPicPr>
            <p:blipFill rotWithShape="1">
              <a:blip r:embed="rId22">
                <a:alphaModFix/>
              </a:blip>
              <a:srcRect b="0" l="0" r="0" t="0"/>
              <a:stretch/>
            </p:blipFill>
            <p:spPr>
              <a:xfrm>
                <a:off x="9201681" y="5852809"/>
                <a:ext cx="307702" cy="16881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antenna_stylized" id="4864" name="Google Shape;4864;p25"/>
              <p:cNvPicPr preferRelativeResize="0"/>
              <p:nvPr/>
            </p:nvPicPr>
            <p:blipFill rotWithShape="1">
              <a:blip r:embed="rId22">
                <a:alphaModFix/>
              </a:blip>
              <a:srcRect b="0" l="0" r="0" t="0"/>
              <a:stretch/>
            </p:blipFill>
            <p:spPr>
              <a:xfrm>
                <a:off x="9534746" y="5795138"/>
                <a:ext cx="316707" cy="13896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4865" name="Google Shape;4865;p25"/>
          <p:cNvSpPr/>
          <p:nvPr/>
        </p:nvSpPr>
        <p:spPr>
          <a:xfrm>
            <a:off x="7165428" y="1458055"/>
            <a:ext cx="4771884" cy="4954628"/>
          </a:xfrm>
          <a:prstGeom prst="rect">
            <a:avLst/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866" name="Google Shape;4866;p25"/>
          <p:cNvGrpSpPr/>
          <p:nvPr/>
        </p:nvGrpSpPr>
        <p:grpSpPr>
          <a:xfrm>
            <a:off x="10812889" y="3368642"/>
            <a:ext cx="890572" cy="1290085"/>
            <a:chOff x="10812889" y="3368642"/>
            <a:chExt cx="890572" cy="1290085"/>
          </a:xfrm>
        </p:grpSpPr>
        <p:sp>
          <p:nvSpPr>
            <p:cNvPr id="4867" name="Google Shape;4867;p25"/>
            <p:cNvSpPr/>
            <p:nvPr/>
          </p:nvSpPr>
          <p:spPr>
            <a:xfrm>
              <a:off x="10812889" y="3368642"/>
              <a:ext cx="813043" cy="510069"/>
            </a:xfrm>
            <a:prstGeom prst="ellipse">
              <a:avLst/>
            </a:prstGeom>
            <a:noFill/>
            <a:ln cap="flat" cmpd="sng" w="28575">
              <a:solidFill>
                <a:srgbClr val="C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68" name="Google Shape;4868;p25"/>
            <p:cNvSpPr/>
            <p:nvPr/>
          </p:nvSpPr>
          <p:spPr>
            <a:xfrm>
              <a:off x="10890418" y="4148658"/>
              <a:ext cx="813043" cy="510069"/>
            </a:xfrm>
            <a:prstGeom prst="ellipse">
              <a:avLst/>
            </a:prstGeom>
            <a:noFill/>
            <a:ln cap="flat" cmpd="sng" w="28575">
              <a:solidFill>
                <a:srgbClr val="C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869" name="Google Shape;4869;p25"/>
          <p:cNvGrpSpPr/>
          <p:nvPr/>
        </p:nvGrpSpPr>
        <p:grpSpPr>
          <a:xfrm>
            <a:off x="10925982" y="4188911"/>
            <a:ext cx="657413" cy="451816"/>
            <a:chOff x="10925982" y="4188911"/>
            <a:chExt cx="657413" cy="451816"/>
          </a:xfrm>
        </p:grpSpPr>
        <p:grpSp>
          <p:nvGrpSpPr>
            <p:cNvPr id="4870" name="Google Shape;4870;p25"/>
            <p:cNvGrpSpPr/>
            <p:nvPr/>
          </p:nvGrpSpPr>
          <p:grpSpPr>
            <a:xfrm>
              <a:off x="11093556" y="4188911"/>
              <a:ext cx="489839" cy="451816"/>
              <a:chOff x="5103720" y="2693365"/>
              <a:chExt cx="611650" cy="414788"/>
            </a:xfrm>
          </p:grpSpPr>
          <p:cxnSp>
            <p:nvCxnSpPr>
              <p:cNvPr id="4871" name="Google Shape;4871;p25"/>
              <p:cNvCxnSpPr/>
              <p:nvPr/>
            </p:nvCxnSpPr>
            <p:spPr>
              <a:xfrm>
                <a:off x="5103720" y="2914214"/>
                <a:ext cx="232559" cy="0"/>
              </a:xfrm>
              <a:prstGeom prst="straightConnector1">
                <a:avLst/>
              </a:prstGeom>
              <a:noFill/>
              <a:ln cap="flat" cmpd="sng" w="12700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grpSp>
            <p:nvGrpSpPr>
              <p:cNvPr id="4872" name="Google Shape;4872;p25"/>
              <p:cNvGrpSpPr/>
              <p:nvPr/>
            </p:nvGrpSpPr>
            <p:grpSpPr>
              <a:xfrm>
                <a:off x="5275406" y="2693365"/>
                <a:ext cx="439964" cy="414788"/>
                <a:chOff x="5275406" y="2711455"/>
                <a:chExt cx="452949" cy="405518"/>
              </a:xfrm>
            </p:grpSpPr>
            <p:pic>
              <p:nvPicPr>
                <p:cNvPr descr="server_rack.png" id="4873" name="Google Shape;4873;p25"/>
                <p:cNvPicPr preferRelativeResize="0"/>
                <p:nvPr/>
              </p:nvPicPr>
              <p:blipFill rotWithShape="1">
                <a:blip r:embed="rId23">
                  <a:alphaModFix/>
                </a:blip>
                <a:srcRect b="0" l="0" r="0" t="0"/>
                <a:stretch/>
              </p:blipFill>
              <p:spPr>
                <a:xfrm>
                  <a:off x="5537367" y="2770786"/>
                  <a:ext cx="190988" cy="313366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server_rack.png" id="4874" name="Google Shape;4874;p25"/>
                <p:cNvPicPr preferRelativeResize="0"/>
                <p:nvPr/>
              </p:nvPicPr>
              <p:blipFill rotWithShape="1">
                <a:blip r:embed="rId23">
                  <a:alphaModFix/>
                </a:blip>
                <a:srcRect b="0" l="0" r="0" t="0"/>
                <a:stretch/>
              </p:blipFill>
              <p:spPr>
                <a:xfrm>
                  <a:off x="5275406" y="2764002"/>
                  <a:ext cx="190988" cy="313366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server_rack.png" id="4875" name="Google Shape;4875;p25"/>
                <p:cNvPicPr preferRelativeResize="0"/>
                <p:nvPr/>
              </p:nvPicPr>
              <p:blipFill rotWithShape="1">
                <a:blip r:embed="rId23">
                  <a:alphaModFix/>
                </a:blip>
                <a:srcRect b="0" l="0" r="0" t="0"/>
                <a:stretch/>
              </p:blipFill>
              <p:spPr>
                <a:xfrm>
                  <a:off x="5385676" y="2711455"/>
                  <a:ext cx="247152" cy="40551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grpSp>
          <p:nvGrpSpPr>
            <p:cNvPr id="4876" name="Google Shape;4876;p25"/>
            <p:cNvGrpSpPr/>
            <p:nvPr/>
          </p:nvGrpSpPr>
          <p:grpSpPr>
            <a:xfrm>
              <a:off x="10925982" y="4369125"/>
              <a:ext cx="228295" cy="120400"/>
              <a:chOff x="7493876" y="2774731"/>
              <a:chExt cx="1481958" cy="894622"/>
            </a:xfrm>
          </p:grpSpPr>
          <p:sp>
            <p:nvSpPr>
              <p:cNvPr id="4877" name="Google Shape;4877;p25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rect b="b" l="l" r="r" t="t"/>
                <a:pathLst>
                  <a:path extrusionOk="0" h="3099826" w="8166683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r>
                  <a:rPr b="0" i="0" lang="en-US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/>
              </a:p>
            </p:txBody>
          </p:sp>
          <p:sp>
            <p:nvSpPr>
              <p:cNvPr id="4878" name="Google Shape;4878;p25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r>
                  <a:rPr b="0" i="0" lang="en-US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/>
              </a:p>
            </p:txBody>
          </p:sp>
          <p:grpSp>
            <p:nvGrpSpPr>
              <p:cNvPr id="4879" name="Google Shape;4879;p25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4880" name="Google Shape;4880;p25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rect b="b" l="l" r="r" t="t"/>
                  <a:pathLst>
                    <a:path extrusionOk="0" h="1049866" w="467301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881" name="Google Shape;4881;p25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rect b="b" l="l" r="r" t="t"/>
                  <a:pathLst>
                    <a:path extrusionOk="0" h="903890" w="1744718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882" name="Google Shape;4882;p25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rect b="b" l="l" r="r" t="t"/>
                  <a:pathLst>
                    <a:path extrusionOk="0" h="893380" w="1713187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883" name="Google Shape;4883;p25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rect b="b" l="l" r="r" t="t"/>
                  <a:pathLst>
                    <a:path extrusionOk="0" h="1418896" w="3725019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  <p:grpSp>
        <p:nvGrpSpPr>
          <p:cNvPr id="4884" name="Google Shape;4884;p25"/>
          <p:cNvGrpSpPr/>
          <p:nvPr/>
        </p:nvGrpSpPr>
        <p:grpSpPr>
          <a:xfrm>
            <a:off x="10884085" y="3428485"/>
            <a:ext cx="604586" cy="405973"/>
            <a:chOff x="10884085" y="3428485"/>
            <a:chExt cx="604586" cy="405973"/>
          </a:xfrm>
        </p:grpSpPr>
        <p:grpSp>
          <p:nvGrpSpPr>
            <p:cNvPr id="4885" name="Google Shape;4885;p25"/>
            <p:cNvGrpSpPr/>
            <p:nvPr/>
          </p:nvGrpSpPr>
          <p:grpSpPr>
            <a:xfrm>
              <a:off x="10884085" y="3601365"/>
              <a:ext cx="170989" cy="97052"/>
              <a:chOff x="7493876" y="2774731"/>
              <a:chExt cx="1481958" cy="894622"/>
            </a:xfrm>
          </p:grpSpPr>
          <p:sp>
            <p:nvSpPr>
              <p:cNvPr id="4886" name="Google Shape;4886;p25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rect b="b" l="l" r="r" t="t"/>
                <a:pathLst>
                  <a:path extrusionOk="0" h="3099826" w="8166683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r>
                  <a:rPr b="0" i="0" lang="en-US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/>
              </a:p>
            </p:txBody>
          </p:sp>
          <p:sp>
            <p:nvSpPr>
              <p:cNvPr id="4887" name="Google Shape;4887;p25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r>
                  <a:rPr b="0" i="0" lang="en-US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/>
              </a:p>
            </p:txBody>
          </p:sp>
          <p:grpSp>
            <p:nvGrpSpPr>
              <p:cNvPr id="4888" name="Google Shape;4888;p25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4889" name="Google Shape;4889;p25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rect b="b" l="l" r="r" t="t"/>
                  <a:pathLst>
                    <a:path extrusionOk="0" h="1049866" w="467301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890" name="Google Shape;4890;p25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rect b="b" l="l" r="r" t="t"/>
                  <a:pathLst>
                    <a:path extrusionOk="0" h="903890" w="1744718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891" name="Google Shape;4891;p25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rect b="b" l="l" r="r" t="t"/>
                  <a:pathLst>
                    <a:path extrusionOk="0" h="893380" w="1713187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892" name="Google Shape;4892;p25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rect b="b" l="l" r="r" t="t"/>
                  <a:pathLst>
                    <a:path extrusionOk="0" h="1418896" w="3725019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4893" name="Google Shape;4893;p25"/>
            <p:cNvGrpSpPr/>
            <p:nvPr/>
          </p:nvGrpSpPr>
          <p:grpSpPr>
            <a:xfrm>
              <a:off x="11064947" y="3428485"/>
              <a:ext cx="423724" cy="405973"/>
              <a:chOff x="5103720" y="2693365"/>
              <a:chExt cx="611650" cy="414788"/>
            </a:xfrm>
          </p:grpSpPr>
          <p:cxnSp>
            <p:nvCxnSpPr>
              <p:cNvPr id="4894" name="Google Shape;4894;p25"/>
              <p:cNvCxnSpPr/>
              <p:nvPr/>
            </p:nvCxnSpPr>
            <p:spPr>
              <a:xfrm>
                <a:off x="5103720" y="2914214"/>
                <a:ext cx="232559" cy="0"/>
              </a:xfrm>
              <a:prstGeom prst="straightConnector1">
                <a:avLst/>
              </a:prstGeom>
              <a:noFill/>
              <a:ln cap="flat" cmpd="sng" w="12700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grpSp>
            <p:nvGrpSpPr>
              <p:cNvPr id="4895" name="Google Shape;4895;p25"/>
              <p:cNvGrpSpPr/>
              <p:nvPr/>
            </p:nvGrpSpPr>
            <p:grpSpPr>
              <a:xfrm>
                <a:off x="5275406" y="2693365"/>
                <a:ext cx="439964" cy="414788"/>
                <a:chOff x="5275406" y="2711455"/>
                <a:chExt cx="452949" cy="405518"/>
              </a:xfrm>
            </p:grpSpPr>
            <p:pic>
              <p:nvPicPr>
                <p:cNvPr descr="server_rack.png" id="4896" name="Google Shape;4896;p25"/>
                <p:cNvPicPr preferRelativeResize="0"/>
                <p:nvPr/>
              </p:nvPicPr>
              <p:blipFill rotWithShape="1">
                <a:blip r:embed="rId23">
                  <a:alphaModFix/>
                </a:blip>
                <a:srcRect b="0" l="0" r="0" t="0"/>
                <a:stretch/>
              </p:blipFill>
              <p:spPr>
                <a:xfrm>
                  <a:off x="5537367" y="2770786"/>
                  <a:ext cx="190988" cy="313366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server_rack.png" id="4897" name="Google Shape;4897;p25"/>
                <p:cNvPicPr preferRelativeResize="0"/>
                <p:nvPr/>
              </p:nvPicPr>
              <p:blipFill rotWithShape="1">
                <a:blip r:embed="rId23">
                  <a:alphaModFix/>
                </a:blip>
                <a:srcRect b="0" l="0" r="0" t="0"/>
                <a:stretch/>
              </p:blipFill>
              <p:spPr>
                <a:xfrm>
                  <a:off x="5275406" y="2764002"/>
                  <a:ext cx="190988" cy="313366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server_rack.png" id="4898" name="Google Shape;4898;p25"/>
                <p:cNvPicPr preferRelativeResize="0"/>
                <p:nvPr/>
              </p:nvPicPr>
              <p:blipFill rotWithShape="1">
                <a:blip r:embed="rId23">
                  <a:alphaModFix/>
                </a:blip>
                <a:srcRect b="0" l="0" r="0" t="0"/>
                <a:stretch/>
              </p:blipFill>
              <p:spPr>
                <a:xfrm>
                  <a:off x="5385676" y="2711455"/>
                  <a:ext cx="247152" cy="40551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</p:grpSp>
      <p:pic>
        <p:nvPicPr>
          <p:cNvPr descr="Big Data. Monster Storage: The Northeast Storage Exchange | MGHPCC" id="4899" name="Google Shape;4899;p25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927848" y="3263334"/>
            <a:ext cx="4773705" cy="2363233"/>
          </a:xfrm>
          <a:prstGeom prst="rect">
            <a:avLst/>
          </a:prstGeom>
          <a:noFill/>
          <a:ln>
            <a:noFill/>
          </a:ln>
        </p:spPr>
      </p:pic>
      <p:sp>
        <p:nvSpPr>
          <p:cNvPr id="4900" name="Google Shape;4900;p25"/>
          <p:cNvSpPr txBox="1"/>
          <p:nvPr/>
        </p:nvSpPr>
        <p:spPr>
          <a:xfrm flipH="1">
            <a:off x="860610" y="5688106"/>
            <a:ext cx="5109884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rPr b="0" i="1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Courtesy: 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Massachusetts Green High Performance Computing Center (mghpcc.org)</a:t>
            </a:r>
            <a:endParaRPr/>
          </a:p>
        </p:txBody>
      </p:sp>
      <p:sp>
        <p:nvSpPr>
          <p:cNvPr id="4901" name="Google Shape;4901;p25"/>
          <p:cNvSpPr txBox="1"/>
          <p:nvPr>
            <p:ph idx="12" type="sldNum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Introduction: 1-</a:t>
            </a: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06" name="Shape 4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7" name="Google Shape;4907;p26"/>
          <p:cNvSpPr txBox="1"/>
          <p:nvPr>
            <p:ph type="title"/>
          </p:nvPr>
        </p:nvSpPr>
        <p:spPr>
          <a:xfrm>
            <a:off x="848710" y="273146"/>
            <a:ext cx="10515600" cy="8946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5400"/>
              <a:buFont typeface="Calibri"/>
              <a:buNone/>
            </a:pPr>
            <a:r>
              <a:rPr b="0" lang="en-US" sz="5400"/>
              <a:t>Host: sends </a:t>
            </a:r>
            <a:r>
              <a:rPr b="0" i="1" lang="en-US" sz="5400"/>
              <a:t>packets</a:t>
            </a:r>
            <a:r>
              <a:rPr b="0" lang="en-US" sz="5400"/>
              <a:t> of data</a:t>
            </a:r>
            <a:endParaRPr b="0" sz="5400"/>
          </a:p>
        </p:txBody>
      </p:sp>
      <p:sp>
        <p:nvSpPr>
          <p:cNvPr id="4908" name="Google Shape;4908;p26"/>
          <p:cNvSpPr txBox="1"/>
          <p:nvPr/>
        </p:nvSpPr>
        <p:spPr>
          <a:xfrm>
            <a:off x="848710" y="1286477"/>
            <a:ext cx="5501619" cy="46728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2800"/>
              <a:buFont typeface="Noto Sans Symbols"/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host sending function:</a:t>
            </a:r>
            <a:endParaRPr/>
          </a:p>
          <a:p>
            <a:pPr indent="-222250" lvl="0" marL="35242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takes application message</a:t>
            </a:r>
            <a:endParaRPr/>
          </a:p>
          <a:p>
            <a:pPr indent="-222250" lvl="0" marL="35242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breaks into smaller chunks, known as </a:t>
            </a:r>
            <a:r>
              <a:rPr b="0" i="1" lang="en-US" sz="28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packets</a:t>
            </a: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, of length </a:t>
            </a:r>
            <a:r>
              <a:rPr b="0" i="1" lang="en-US" sz="28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L</a:t>
            </a: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bits</a:t>
            </a:r>
            <a:endParaRPr/>
          </a:p>
          <a:p>
            <a:pPr indent="-222250" lvl="0" marL="35242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transmits packet into access network at </a:t>
            </a:r>
            <a:r>
              <a:rPr b="0" i="1" lang="en-US" sz="28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transmission rate R</a:t>
            </a:r>
            <a:endParaRPr/>
          </a:p>
          <a:p>
            <a:pPr indent="-225425" lvl="1" marL="68262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link transmission rate, aka link </a:t>
            </a:r>
            <a:r>
              <a:rPr b="0" i="1" lang="en-US" sz="28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capacity, aka link bandwidth</a:t>
            </a:r>
            <a:endParaRPr/>
          </a:p>
        </p:txBody>
      </p:sp>
      <p:grpSp>
        <p:nvGrpSpPr>
          <p:cNvPr id="4909" name="Google Shape;4909;p26"/>
          <p:cNvGrpSpPr/>
          <p:nvPr/>
        </p:nvGrpSpPr>
        <p:grpSpPr>
          <a:xfrm>
            <a:off x="7825117" y="3017234"/>
            <a:ext cx="409575" cy="565150"/>
            <a:chOff x="375561" y="297711"/>
            <a:chExt cx="1252683" cy="2142487"/>
          </a:xfrm>
        </p:grpSpPr>
        <p:sp>
          <p:nvSpPr>
            <p:cNvPr id="4910" name="Google Shape;4910;p26"/>
            <p:cNvSpPr/>
            <p:nvPr/>
          </p:nvSpPr>
          <p:spPr>
            <a:xfrm>
              <a:off x="375561" y="297711"/>
              <a:ext cx="971072" cy="2136471"/>
            </a:xfrm>
            <a:custGeom>
              <a:rect b="b" l="l" r="r" t="t"/>
              <a:pathLst>
                <a:path extrusionOk="0" h="2138362" w="966787">
                  <a:moveTo>
                    <a:pt x="0" y="0"/>
                  </a:moveTo>
                  <a:lnTo>
                    <a:pt x="0" y="1190625"/>
                  </a:lnTo>
                  <a:lnTo>
                    <a:pt x="966787" y="2138362"/>
                  </a:lnTo>
                  <a:cubicBezTo>
                    <a:pt x="965200" y="1673225"/>
                    <a:pt x="963612" y="1208087"/>
                    <a:pt x="962025" y="74295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11" name="Google Shape;4911;p26"/>
            <p:cNvSpPr/>
            <p:nvPr/>
          </p:nvSpPr>
          <p:spPr>
            <a:xfrm>
              <a:off x="375561" y="309747"/>
              <a:ext cx="1247826" cy="770332"/>
            </a:xfrm>
            <a:custGeom>
              <a:rect b="b" l="l" r="r" t="t"/>
              <a:pathLst>
                <a:path extrusionOk="0" h="758069" w="1248448">
                  <a:moveTo>
                    <a:pt x="243561" y="573"/>
                  </a:moveTo>
                  <a:cubicBezTo>
                    <a:pt x="162374" y="382"/>
                    <a:pt x="235530" y="6639"/>
                    <a:pt x="0" y="0"/>
                  </a:cubicBezTo>
                  <a:lnTo>
                    <a:pt x="962698" y="753308"/>
                  </a:lnTo>
                  <a:cubicBezTo>
                    <a:pt x="1114838" y="758721"/>
                    <a:pt x="1045247" y="751718"/>
                    <a:pt x="1248448" y="758069"/>
                  </a:cubicBezTo>
                  <a:lnTo>
                    <a:pt x="243561" y="573"/>
                  </a:lnTo>
                  <a:close/>
                </a:path>
              </a:pathLst>
            </a:custGeom>
            <a:solidFill>
              <a:srgbClr val="0099C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12" name="Google Shape;4912;p26"/>
            <p:cNvSpPr/>
            <p:nvPr/>
          </p:nvSpPr>
          <p:spPr>
            <a:xfrm>
              <a:off x="1332065" y="1080080"/>
              <a:ext cx="296179" cy="1360118"/>
            </a:xfrm>
            <a:prstGeom prst="rect">
              <a:avLst/>
            </a:prstGeom>
            <a:solidFill>
              <a:srgbClr val="D8E2F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4913" name="Google Shape;4913;p26"/>
          <p:cNvCxnSpPr/>
          <p:nvPr/>
        </p:nvCxnSpPr>
        <p:spPr>
          <a:xfrm>
            <a:off x="8248979" y="3941159"/>
            <a:ext cx="2454275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14" name="Google Shape;4914;p26"/>
          <p:cNvSpPr txBox="1"/>
          <p:nvPr/>
        </p:nvSpPr>
        <p:spPr>
          <a:xfrm>
            <a:off x="8536979" y="4435965"/>
            <a:ext cx="3165097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Calibri"/>
              <a:buNone/>
            </a:pPr>
            <a:r>
              <a:rPr b="0" i="1" lang="en-US" sz="24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R: </a:t>
            </a: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link transmission rate</a:t>
            </a:r>
            <a:endParaRPr/>
          </a:p>
        </p:txBody>
      </p:sp>
      <p:grpSp>
        <p:nvGrpSpPr>
          <p:cNvPr id="4915" name="Google Shape;4915;p26"/>
          <p:cNvGrpSpPr/>
          <p:nvPr/>
        </p:nvGrpSpPr>
        <p:grpSpPr>
          <a:xfrm>
            <a:off x="7577467" y="3023584"/>
            <a:ext cx="409575" cy="565150"/>
            <a:chOff x="375561" y="297711"/>
            <a:chExt cx="1252683" cy="2138362"/>
          </a:xfrm>
        </p:grpSpPr>
        <p:sp>
          <p:nvSpPr>
            <p:cNvPr id="4916" name="Google Shape;4916;p26"/>
            <p:cNvSpPr/>
            <p:nvPr/>
          </p:nvSpPr>
          <p:spPr>
            <a:xfrm>
              <a:off x="375561" y="297711"/>
              <a:ext cx="971072" cy="2138362"/>
            </a:xfrm>
            <a:custGeom>
              <a:rect b="b" l="l" r="r" t="t"/>
              <a:pathLst>
                <a:path extrusionOk="0" h="2138362" w="966787">
                  <a:moveTo>
                    <a:pt x="0" y="0"/>
                  </a:moveTo>
                  <a:lnTo>
                    <a:pt x="0" y="1190625"/>
                  </a:lnTo>
                  <a:lnTo>
                    <a:pt x="966787" y="2138362"/>
                  </a:lnTo>
                  <a:cubicBezTo>
                    <a:pt x="965200" y="1673225"/>
                    <a:pt x="963612" y="1208087"/>
                    <a:pt x="962025" y="74295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17" name="Google Shape;4917;p26"/>
            <p:cNvSpPr/>
            <p:nvPr/>
          </p:nvSpPr>
          <p:spPr>
            <a:xfrm>
              <a:off x="375561" y="309724"/>
              <a:ext cx="1247826" cy="768849"/>
            </a:xfrm>
            <a:custGeom>
              <a:rect b="b" l="l" r="r" t="t"/>
              <a:pathLst>
                <a:path extrusionOk="0" h="758069" w="1248448">
                  <a:moveTo>
                    <a:pt x="243561" y="573"/>
                  </a:moveTo>
                  <a:cubicBezTo>
                    <a:pt x="162374" y="382"/>
                    <a:pt x="235530" y="6639"/>
                    <a:pt x="0" y="0"/>
                  </a:cubicBezTo>
                  <a:lnTo>
                    <a:pt x="962698" y="753308"/>
                  </a:lnTo>
                  <a:cubicBezTo>
                    <a:pt x="1114838" y="758721"/>
                    <a:pt x="1045247" y="751718"/>
                    <a:pt x="1248448" y="758069"/>
                  </a:cubicBezTo>
                  <a:lnTo>
                    <a:pt x="243561" y="573"/>
                  </a:lnTo>
                  <a:close/>
                </a:path>
              </a:pathLst>
            </a:custGeom>
            <a:solidFill>
              <a:srgbClr val="0099C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18" name="Google Shape;4918;p26"/>
            <p:cNvSpPr/>
            <p:nvPr/>
          </p:nvSpPr>
          <p:spPr>
            <a:xfrm>
              <a:off x="1332065" y="1066560"/>
              <a:ext cx="296179" cy="1363508"/>
            </a:xfrm>
            <a:prstGeom prst="rect">
              <a:avLst/>
            </a:prstGeom>
            <a:solidFill>
              <a:srgbClr val="D8E2F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919" name="Google Shape;4919;p26"/>
          <p:cNvSpPr txBox="1"/>
          <p:nvPr/>
        </p:nvSpPr>
        <p:spPr>
          <a:xfrm>
            <a:off x="7334579" y="4199922"/>
            <a:ext cx="638636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host</a:t>
            </a:r>
            <a:endParaRPr/>
          </a:p>
        </p:txBody>
      </p:sp>
      <p:grpSp>
        <p:nvGrpSpPr>
          <p:cNvPr id="4920" name="Google Shape;4920;p26"/>
          <p:cNvGrpSpPr/>
          <p:nvPr/>
        </p:nvGrpSpPr>
        <p:grpSpPr>
          <a:xfrm>
            <a:off x="7102804" y="3586433"/>
            <a:ext cx="1295400" cy="669051"/>
            <a:chOff x="1816230" y="5881531"/>
            <a:chExt cx="1843339" cy="976469"/>
          </a:xfrm>
        </p:grpSpPr>
        <p:pic>
          <p:nvPicPr>
            <p:cNvPr id="4921" name="Google Shape;4921;p2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816230" y="6142069"/>
              <a:ext cx="1843339" cy="71593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922" name="Google Shape;4922;p26"/>
            <p:cNvSpPr/>
            <p:nvPr/>
          </p:nvSpPr>
          <p:spPr>
            <a:xfrm rot="1049095">
              <a:off x="1947252" y="6118900"/>
              <a:ext cx="1651325" cy="463386"/>
            </a:xfrm>
            <a:prstGeom prst="rect">
              <a:avLst/>
            </a:prstGeom>
            <a:gradFill>
              <a:gsLst>
                <a:gs pos="0">
                  <a:schemeClr val="lt1"/>
                </a:gs>
                <a:gs pos="50000">
                  <a:srgbClr val="FFFFFF">
                    <a:alpha val="4784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923" name="Google Shape;4923;p26"/>
          <p:cNvGrpSpPr/>
          <p:nvPr/>
        </p:nvGrpSpPr>
        <p:grpSpPr>
          <a:xfrm>
            <a:off x="7222573" y="2132997"/>
            <a:ext cx="1449562" cy="987152"/>
            <a:chOff x="2362923" y="4309243"/>
            <a:chExt cx="1821888" cy="1441857"/>
          </a:xfrm>
        </p:grpSpPr>
        <p:pic>
          <p:nvPicPr>
            <p:cNvPr id="4924" name="Google Shape;4924;p2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583508" y="4309243"/>
              <a:ext cx="1284945" cy="128226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925" name="Google Shape;4925;p26"/>
            <p:cNvSpPr/>
            <p:nvPr/>
          </p:nvSpPr>
          <p:spPr>
            <a:xfrm rot="-9998178">
              <a:off x="2387973" y="5127757"/>
              <a:ext cx="1771787" cy="424330"/>
            </a:xfrm>
            <a:prstGeom prst="rect">
              <a:avLst/>
            </a:prstGeom>
            <a:gradFill>
              <a:gsLst>
                <a:gs pos="0">
                  <a:schemeClr val="lt1"/>
                </a:gs>
                <a:gs pos="50000">
                  <a:srgbClr val="FFFFFF">
                    <a:alpha val="4784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926" name="Google Shape;4926;p26"/>
          <p:cNvSpPr txBox="1"/>
          <p:nvPr/>
        </p:nvSpPr>
        <p:spPr>
          <a:xfrm>
            <a:off x="7991804" y="3555397"/>
            <a:ext cx="288925" cy="3381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4927" name="Google Shape;4927;p26"/>
          <p:cNvSpPr txBox="1"/>
          <p:nvPr/>
        </p:nvSpPr>
        <p:spPr>
          <a:xfrm>
            <a:off x="7750504" y="3563334"/>
            <a:ext cx="288925" cy="3381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/>
          </a:p>
        </p:txBody>
      </p:sp>
      <p:cxnSp>
        <p:nvCxnSpPr>
          <p:cNvPr id="4928" name="Google Shape;4928;p26"/>
          <p:cNvCxnSpPr/>
          <p:nvPr/>
        </p:nvCxnSpPr>
        <p:spPr>
          <a:xfrm flipH="1" rot="10800000">
            <a:off x="8241042" y="2577497"/>
            <a:ext cx="1225550" cy="56515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29" name="Google Shape;4929;p26"/>
          <p:cNvSpPr txBox="1"/>
          <p:nvPr/>
        </p:nvSpPr>
        <p:spPr>
          <a:xfrm>
            <a:off x="9404679" y="2228247"/>
            <a:ext cx="1824474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two packets,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Calibri"/>
              <a:buNone/>
            </a:pPr>
            <a:r>
              <a:rPr b="0" i="1" lang="en-US" sz="24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L</a:t>
            </a: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bits each</a:t>
            </a:r>
            <a:endParaRPr/>
          </a:p>
        </p:txBody>
      </p:sp>
      <p:grpSp>
        <p:nvGrpSpPr>
          <p:cNvPr id="4930" name="Google Shape;4930;p26"/>
          <p:cNvGrpSpPr/>
          <p:nvPr/>
        </p:nvGrpSpPr>
        <p:grpSpPr>
          <a:xfrm>
            <a:off x="10506147" y="3669119"/>
            <a:ext cx="1200246" cy="477406"/>
            <a:chOff x="3668110" y="2448910"/>
            <a:chExt cx="3794234" cy="2165130"/>
          </a:xfrm>
        </p:grpSpPr>
        <p:sp>
          <p:nvSpPr>
            <p:cNvPr id="4931" name="Google Shape;4931;p26"/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32" name="Google Shape;4932;p26"/>
            <p:cNvSpPr/>
            <p:nvPr/>
          </p:nvSpPr>
          <p:spPr>
            <a:xfrm>
              <a:off x="3678620" y="2448910"/>
              <a:ext cx="3783724" cy="1324303"/>
            </a:xfrm>
            <a:custGeom>
              <a:rect b="b" l="l" r="r" t="t"/>
              <a:pathLst>
                <a:path extrusionOk="0" h="1324303" w="3783724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933" name="Google Shape;4933;p26"/>
            <p:cNvGrpSpPr/>
            <p:nvPr/>
          </p:nvGrpSpPr>
          <p:grpSpPr>
            <a:xfrm>
              <a:off x="3941378" y="2603243"/>
              <a:ext cx="3202061" cy="1066110"/>
              <a:chOff x="7939341" y="3037317"/>
              <a:chExt cx="897649" cy="353919"/>
            </a:xfrm>
          </p:grpSpPr>
          <p:sp>
            <p:nvSpPr>
              <p:cNvPr id="4934" name="Google Shape;4934;p26"/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35" name="Google Shape;4935;p26"/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36" name="Google Shape;4936;p26"/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37" name="Google Shape;4937;p26"/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cxnSp>
        <p:nvCxnSpPr>
          <p:cNvPr id="4938" name="Google Shape;4938;p26"/>
          <p:cNvCxnSpPr/>
          <p:nvPr/>
        </p:nvCxnSpPr>
        <p:spPr>
          <a:xfrm rot="10800000">
            <a:off x="9264979" y="4020904"/>
            <a:ext cx="0" cy="458309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39" name="Google Shape;4939;p26"/>
          <p:cNvSpPr/>
          <p:nvPr/>
        </p:nvSpPr>
        <p:spPr>
          <a:xfrm>
            <a:off x="8311695" y="3223689"/>
            <a:ext cx="978408" cy="260093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F5F7FC"/>
              </a:gs>
              <a:gs pos="35000">
                <a:srgbClr val="D8E2F3"/>
              </a:gs>
              <a:gs pos="68000">
                <a:srgbClr val="A9BEE4"/>
              </a:gs>
              <a:gs pos="100000">
                <a:srgbClr val="0000A8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940" name="Google Shape;4940;p26"/>
          <p:cNvGrpSpPr/>
          <p:nvPr/>
        </p:nvGrpSpPr>
        <p:grpSpPr>
          <a:xfrm>
            <a:off x="2541108" y="5251754"/>
            <a:ext cx="6446724" cy="1077218"/>
            <a:chOff x="2541108" y="5251754"/>
            <a:chExt cx="6446724" cy="1077218"/>
          </a:xfrm>
        </p:grpSpPr>
        <p:sp>
          <p:nvSpPr>
            <p:cNvPr id="4941" name="Google Shape;4941;p26"/>
            <p:cNvSpPr txBox="1"/>
            <p:nvPr/>
          </p:nvSpPr>
          <p:spPr>
            <a:xfrm>
              <a:off x="2541108" y="5259812"/>
              <a:ext cx="1768561" cy="103688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r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Calibri"/>
                <a:buNone/>
              </a:pPr>
              <a:r>
                <a:rPr b="0" i="0" lang="en-US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packet</a:t>
              </a:r>
              <a:endParaRPr/>
            </a:p>
            <a:p>
              <a:pPr indent="0" lvl="0" marL="0" marR="0" rtl="0" algn="r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Calibri"/>
                <a:buNone/>
              </a:pPr>
              <a:r>
                <a:rPr b="0" i="0" lang="en-US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transmission</a:t>
              </a:r>
              <a:endParaRPr/>
            </a:p>
            <a:p>
              <a:pPr indent="0" lvl="0" marL="0" marR="0" rtl="0" algn="r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Calibri"/>
                <a:buNone/>
              </a:pPr>
              <a:r>
                <a:rPr b="0" i="0" lang="en-US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delay</a:t>
              </a:r>
              <a:endParaRPr/>
            </a:p>
          </p:txBody>
        </p:sp>
        <p:sp>
          <p:nvSpPr>
            <p:cNvPr id="4942" name="Google Shape;4942;p26"/>
            <p:cNvSpPr txBox="1"/>
            <p:nvPr/>
          </p:nvSpPr>
          <p:spPr>
            <a:xfrm>
              <a:off x="4778467" y="5291362"/>
              <a:ext cx="2103653" cy="103688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Calibri"/>
                <a:buNone/>
              </a:pPr>
              <a:r>
                <a:rPr b="0" i="0" lang="en-US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time needed to</a:t>
              </a:r>
              <a:endParaRPr/>
            </a:p>
            <a:p>
              <a:pPr indent="0" lvl="0" marL="0" marR="0" rtl="0" algn="ctr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Calibri"/>
                <a:buNone/>
              </a:pPr>
              <a:r>
                <a:rPr b="0" i="0" lang="en-US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transmit </a:t>
              </a:r>
              <a:r>
                <a:rPr b="0" i="1" lang="en-US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</a:t>
              </a:r>
              <a:r>
                <a:rPr b="0" i="0" lang="en-US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-bit</a:t>
              </a:r>
              <a:endParaRPr/>
            </a:p>
            <a:p>
              <a:pPr indent="0" lvl="0" marL="0" marR="0" rtl="0" algn="ctr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Calibri"/>
                <a:buNone/>
              </a:pPr>
              <a:r>
                <a:rPr b="0" i="0" lang="en-US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packet into link</a:t>
              </a:r>
              <a:endParaRPr/>
            </a:p>
          </p:txBody>
        </p:sp>
        <p:sp>
          <p:nvSpPr>
            <p:cNvPr id="4943" name="Google Shape;4943;p26"/>
            <p:cNvSpPr txBox="1"/>
            <p:nvPr/>
          </p:nvSpPr>
          <p:spPr>
            <a:xfrm>
              <a:off x="7516019" y="5251754"/>
              <a:ext cx="1471813" cy="107721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rPr b="0" i="1" lang="en-US" sz="3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</a:t>
              </a:r>
              <a:r>
                <a:rPr b="0" i="0" lang="en-US" sz="3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b="0" i="0" lang="en-US" sz="20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(bits)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rPr b="0" i="1" lang="en-US" sz="3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</a:t>
              </a:r>
              <a:r>
                <a:rPr b="0" i="0" lang="en-US" sz="3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b="0" i="0" lang="en-US" sz="20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(bits/sec)</a:t>
              </a:r>
              <a:endParaRPr b="0" i="0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4944" name="Google Shape;4944;p26"/>
            <p:cNvCxnSpPr/>
            <p:nvPr/>
          </p:nvCxnSpPr>
          <p:spPr>
            <a:xfrm>
              <a:off x="7603331" y="5796974"/>
              <a:ext cx="286873" cy="0"/>
            </a:xfrm>
            <a:prstGeom prst="straightConnector1">
              <a:avLst/>
            </a:prstGeom>
            <a:noFill/>
            <a:ln cap="flat" cmpd="sng" w="254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945" name="Google Shape;4945;p26"/>
            <p:cNvSpPr txBox="1"/>
            <p:nvPr/>
          </p:nvSpPr>
          <p:spPr>
            <a:xfrm>
              <a:off x="4336507" y="5477615"/>
              <a:ext cx="389850" cy="5847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rPr b="0" i="0" lang="en-US" sz="3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=</a:t>
              </a:r>
              <a:endParaRPr/>
            </a:p>
          </p:txBody>
        </p:sp>
        <p:sp>
          <p:nvSpPr>
            <p:cNvPr id="4946" name="Google Shape;4946;p26"/>
            <p:cNvSpPr txBox="1"/>
            <p:nvPr/>
          </p:nvSpPr>
          <p:spPr>
            <a:xfrm>
              <a:off x="6919119" y="5484897"/>
              <a:ext cx="389850" cy="5847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rPr b="0" i="0" lang="en-US" sz="3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=</a:t>
              </a:r>
              <a:endParaRPr/>
            </a:p>
          </p:txBody>
        </p:sp>
      </p:grpSp>
      <p:sp>
        <p:nvSpPr>
          <p:cNvPr id="4947" name="Google Shape;4947;p26"/>
          <p:cNvSpPr txBox="1"/>
          <p:nvPr>
            <p:ph idx="12" type="sldNum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Introduction: 1-</a:t>
            </a: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52" name="Shape 4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3" name="Google Shape;4953;p27"/>
          <p:cNvSpPr txBox="1"/>
          <p:nvPr>
            <p:ph type="title"/>
          </p:nvPr>
        </p:nvSpPr>
        <p:spPr>
          <a:xfrm>
            <a:off x="848710" y="273146"/>
            <a:ext cx="10515600" cy="8946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5400"/>
              <a:buFont typeface="Calibri"/>
              <a:buNone/>
            </a:pPr>
            <a:r>
              <a:rPr b="0" lang="en-US" sz="5400"/>
              <a:t>Links: physical media</a:t>
            </a:r>
            <a:endParaRPr b="0" sz="5400"/>
          </a:p>
        </p:txBody>
      </p:sp>
      <p:sp>
        <p:nvSpPr>
          <p:cNvPr id="4954" name="Google Shape;4954;p27"/>
          <p:cNvSpPr txBox="1"/>
          <p:nvPr/>
        </p:nvSpPr>
        <p:spPr>
          <a:xfrm>
            <a:off x="952500" y="1671911"/>
            <a:ext cx="4639003" cy="46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287338" lvl="0" marL="28733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bit:</a:t>
            </a:r>
            <a:r>
              <a:rPr b="0" i="0" lang="en-US" sz="2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propagates between</a:t>
            </a:r>
            <a:b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transmitter/receiver pairs</a:t>
            </a:r>
            <a:endParaRPr b="0" i="0" sz="28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7338" lvl="0" marL="287338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physical link:</a:t>
            </a: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what lies between transmitter &amp; receiver</a:t>
            </a:r>
            <a:endParaRPr/>
          </a:p>
          <a:p>
            <a:pPr indent="-287338" lvl="0" marL="287338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guided media: </a:t>
            </a:r>
            <a:endParaRPr/>
          </a:p>
          <a:p>
            <a:pPr indent="-225425" lvl="1" marL="68262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signals propagate in solid media: copper, fiber, coax</a:t>
            </a:r>
            <a:endParaRPr/>
          </a:p>
          <a:p>
            <a:pPr indent="-287338" lvl="0" marL="287338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unguided media:</a:t>
            </a: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  <a:p>
            <a:pPr indent="-225425" lvl="1" marL="68262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signals propagate freely, e.g., radio</a:t>
            </a:r>
            <a:endParaRPr/>
          </a:p>
        </p:txBody>
      </p:sp>
      <p:grpSp>
        <p:nvGrpSpPr>
          <p:cNvPr id="4955" name="Google Shape;4955;p27"/>
          <p:cNvGrpSpPr/>
          <p:nvPr/>
        </p:nvGrpSpPr>
        <p:grpSpPr>
          <a:xfrm>
            <a:off x="6333223" y="1671911"/>
            <a:ext cx="5123052" cy="3611287"/>
            <a:chOff x="6333223" y="1671911"/>
            <a:chExt cx="5123052" cy="3611287"/>
          </a:xfrm>
        </p:grpSpPr>
        <p:sp>
          <p:nvSpPr>
            <p:cNvPr id="4956" name="Google Shape;4956;p27"/>
            <p:cNvSpPr txBox="1"/>
            <p:nvPr/>
          </p:nvSpPr>
          <p:spPr>
            <a:xfrm>
              <a:off x="6411036" y="1671911"/>
              <a:ext cx="5045239" cy="33464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rmAutofit/>
            </a:bodyPr>
            <a:lstStyle/>
            <a:p>
              <a:pPr indent="-342900" lvl="0" marL="352425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A3"/>
                </a:buClr>
                <a:buSzPts val="3200"/>
                <a:buFont typeface="Noto Sans Symbols"/>
                <a:buNone/>
              </a:pPr>
              <a:r>
                <a:rPr b="0" i="0" lang="en-US" sz="3200" u="none" cap="none" strike="noStrike">
                  <a:solidFill>
                    <a:srgbClr val="CC0000"/>
                  </a:solidFill>
                  <a:latin typeface="Calibri"/>
                  <a:ea typeface="Calibri"/>
                  <a:cs typeface="Calibri"/>
                  <a:sym typeface="Calibri"/>
                </a:rPr>
                <a:t>Twisted pair (TP</a:t>
              </a:r>
              <a:r>
                <a:rPr b="0" i="0" lang="en-US" sz="3200" u="none" cap="none" strike="noStrike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rPr>
                <a:t>)</a:t>
              </a:r>
              <a:endParaRPr b="0" i="0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228600" lvl="0" marL="228600" marR="0" rtl="0" algn="l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0000A3"/>
                </a:buClr>
                <a:buSzPts val="2400"/>
                <a:buFont typeface="Noto Sans Symbols"/>
                <a:buChar char="▪"/>
              </a:pPr>
              <a:r>
                <a:rPr b="0" i="0" lang="en-US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two insulated copper wires</a:t>
              </a:r>
              <a:endParaRPr/>
            </a:p>
            <a:p>
              <a:pPr indent="-231775" lvl="1" marL="682625" marR="0" rtl="0" algn="l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rgbClr val="0000A8"/>
                </a:buClr>
                <a:buSzPts val="2000"/>
                <a:buFont typeface="Arial"/>
                <a:buChar char="•"/>
              </a:pPr>
              <a:r>
                <a:rPr b="0" i="0" lang="en-US" sz="20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Category 5: 100 Mbps, 1 Gbps Ethernet</a:t>
              </a:r>
              <a:endParaRPr/>
            </a:p>
            <a:p>
              <a:pPr indent="-231775" lvl="1" marL="682625" marR="0" rtl="0" algn="l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rgbClr val="0000A8"/>
                </a:buClr>
                <a:buSzPts val="2000"/>
                <a:buFont typeface="Arial"/>
                <a:buChar char="•"/>
              </a:pPr>
              <a:r>
                <a:rPr b="0" i="0" lang="en-US" sz="20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Category 6: 10Gbps Ethernet</a:t>
              </a:r>
              <a:endParaRPr/>
            </a:p>
          </p:txBody>
        </p:sp>
        <p:pic>
          <p:nvPicPr>
            <p:cNvPr descr="Twisted_Pair_Cables" id="4957" name="Google Shape;4957;p2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333223" y="3476662"/>
              <a:ext cx="2220035" cy="17094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mage result for twisted pair" id="4958" name="Google Shape;4958;p2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9005176" y="3594371"/>
              <a:ext cx="2359134" cy="168882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959" name="Google Shape;4959;p27"/>
          <p:cNvSpPr txBox="1"/>
          <p:nvPr>
            <p:ph idx="12" type="sldNum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Introduction: 1-</a:t>
            </a: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64" name="Shape 4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5" name="Google Shape;4965;p28"/>
          <p:cNvSpPr txBox="1"/>
          <p:nvPr>
            <p:ph type="title"/>
          </p:nvPr>
        </p:nvSpPr>
        <p:spPr>
          <a:xfrm>
            <a:off x="848710" y="273146"/>
            <a:ext cx="10515600" cy="8946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5400"/>
              <a:buFont typeface="Calibri"/>
              <a:buNone/>
            </a:pPr>
            <a:r>
              <a:rPr b="0" lang="en-US" sz="5400"/>
              <a:t>Links: physical media</a:t>
            </a:r>
            <a:endParaRPr b="0" sz="5400"/>
          </a:p>
        </p:txBody>
      </p:sp>
      <p:sp>
        <p:nvSpPr>
          <p:cNvPr id="4966" name="Google Shape;4966;p28"/>
          <p:cNvSpPr txBox="1"/>
          <p:nvPr/>
        </p:nvSpPr>
        <p:spPr>
          <a:xfrm>
            <a:off x="982262" y="1320920"/>
            <a:ext cx="4878973" cy="43275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19075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3200"/>
              <a:buFont typeface="Noto Sans Symbols"/>
              <a:buNone/>
            </a:pPr>
            <a:r>
              <a:rPr b="0" i="0" lang="en-US" sz="3200" u="none" cap="none" strike="noStrike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Coaxial cable:</a:t>
            </a:r>
            <a:endParaRPr/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2400"/>
              <a:buFont typeface="Noto Sans Symbols"/>
              <a:buChar char="▪"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two concentric copper conductors</a:t>
            </a:r>
            <a:endParaRPr/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2400"/>
              <a:buFont typeface="Noto Sans Symbols"/>
              <a:buChar char="▪"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bidirectional</a:t>
            </a:r>
            <a:endParaRPr/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2400"/>
              <a:buFont typeface="Noto Sans Symbols"/>
              <a:buChar char="▪"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broadband:</a:t>
            </a:r>
            <a:endParaRPr/>
          </a:p>
          <a:p>
            <a:pPr indent="-225425" lvl="1" marL="68262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multiple frequency channels on cable</a:t>
            </a:r>
            <a:endParaRPr/>
          </a:p>
          <a:p>
            <a:pPr indent="-225425" lvl="1" marL="68262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100’s Mbps per channel</a:t>
            </a:r>
            <a:endParaRPr/>
          </a:p>
        </p:txBody>
      </p:sp>
      <p:pic>
        <p:nvPicPr>
          <p:cNvPr id="4967" name="Google Shape;4967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2692153">
            <a:off x="1742089" y="3834600"/>
            <a:ext cx="1854420" cy="185442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68" name="Google Shape;4968;p28"/>
          <p:cNvGrpSpPr/>
          <p:nvPr/>
        </p:nvGrpSpPr>
        <p:grpSpPr>
          <a:xfrm>
            <a:off x="6360527" y="1276574"/>
            <a:ext cx="5602289" cy="5319638"/>
            <a:chOff x="6360527" y="1276574"/>
            <a:chExt cx="5602289" cy="5319638"/>
          </a:xfrm>
        </p:grpSpPr>
        <p:sp>
          <p:nvSpPr>
            <p:cNvPr id="4969" name="Google Shape;4969;p28"/>
            <p:cNvSpPr/>
            <p:nvPr/>
          </p:nvSpPr>
          <p:spPr>
            <a:xfrm>
              <a:off x="6360527" y="1276574"/>
              <a:ext cx="5602289" cy="34385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-342900" lvl="0" marL="3429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D7D31"/>
                </a:buClr>
                <a:buSzPts val="2720"/>
                <a:buFont typeface="Noto Sans Symbols"/>
                <a:buNone/>
              </a:pPr>
              <a:r>
                <a:rPr b="0" i="0" lang="en-US" sz="3200" u="none" cap="none" strike="noStrike">
                  <a:solidFill>
                    <a:srgbClr val="CC0000"/>
                  </a:solidFill>
                  <a:latin typeface="Calibri"/>
                  <a:ea typeface="Calibri"/>
                  <a:cs typeface="Calibri"/>
                  <a:sym typeface="Calibri"/>
                </a:rPr>
                <a:t>Fiber optic cable:</a:t>
              </a:r>
              <a:endParaRPr/>
            </a:p>
            <a:p>
              <a:pPr indent="-342900" lvl="0" marL="342900" marR="0" rtl="0" algn="l">
                <a:lnSpc>
                  <a:spcPct val="85000"/>
                </a:lnSpc>
                <a:spcBef>
                  <a:spcPts val="480"/>
                </a:spcBef>
                <a:spcAft>
                  <a:spcPts val="0"/>
                </a:spcAft>
                <a:buClr>
                  <a:srgbClr val="000099"/>
                </a:buClr>
                <a:buSzPts val="2400"/>
                <a:buFont typeface="Noto Sans Symbols"/>
                <a:buChar char="▪"/>
              </a:pPr>
              <a:r>
                <a:rPr b="0" i="0" lang="en-US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glass fiber carrying light pulses, each pulse a bit</a:t>
              </a:r>
              <a:endParaRPr/>
            </a:p>
            <a:p>
              <a:pPr indent="-342900" lvl="0" marL="342900" marR="0" rtl="0" algn="l">
                <a:lnSpc>
                  <a:spcPct val="85000"/>
                </a:lnSpc>
                <a:spcBef>
                  <a:spcPts val="480"/>
                </a:spcBef>
                <a:spcAft>
                  <a:spcPts val="0"/>
                </a:spcAft>
                <a:buClr>
                  <a:srgbClr val="000099"/>
                </a:buClr>
                <a:buSzPts val="2400"/>
                <a:buFont typeface="Noto Sans Symbols"/>
                <a:buChar char="▪"/>
              </a:pPr>
              <a:r>
                <a:rPr b="0" i="0" lang="en-US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high-speed operation:</a:t>
              </a:r>
              <a:endParaRPr/>
            </a:p>
            <a:p>
              <a:pPr indent="-225425" lvl="1" marL="682625" marR="0" rtl="0" algn="l">
                <a:lnSpc>
                  <a:spcPct val="85000"/>
                </a:lnSpc>
                <a:spcBef>
                  <a:spcPts val="480"/>
                </a:spcBef>
                <a:spcAft>
                  <a:spcPts val="0"/>
                </a:spcAft>
                <a:buClr>
                  <a:srgbClr val="000099"/>
                </a:buClr>
                <a:buSzPts val="2400"/>
                <a:buFont typeface="Arial"/>
                <a:buChar char="•"/>
              </a:pPr>
              <a:r>
                <a:rPr b="0" i="0" lang="en-US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high-speed point-to-point transmission (10’s-100’s Gbps)</a:t>
              </a:r>
              <a:endParaRPr/>
            </a:p>
            <a:p>
              <a:pPr indent="-342900" lvl="0" marL="342900" marR="0" rtl="0" algn="l">
                <a:lnSpc>
                  <a:spcPct val="85000"/>
                </a:lnSpc>
                <a:spcBef>
                  <a:spcPts val="480"/>
                </a:spcBef>
                <a:spcAft>
                  <a:spcPts val="0"/>
                </a:spcAft>
                <a:buClr>
                  <a:srgbClr val="000099"/>
                </a:buClr>
                <a:buSzPts val="2400"/>
                <a:buFont typeface="Noto Sans Symbols"/>
                <a:buChar char="▪"/>
              </a:pPr>
              <a:r>
                <a:rPr b="0" i="0" lang="en-US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low error rate: </a:t>
              </a:r>
              <a:endParaRPr/>
            </a:p>
            <a:p>
              <a:pPr indent="-225425" lvl="1" marL="682625" marR="0" rtl="0" algn="l">
                <a:lnSpc>
                  <a:spcPct val="85000"/>
                </a:lnSpc>
                <a:spcBef>
                  <a:spcPts val="480"/>
                </a:spcBef>
                <a:spcAft>
                  <a:spcPts val="0"/>
                </a:spcAft>
                <a:buClr>
                  <a:srgbClr val="000099"/>
                </a:buClr>
                <a:buSzPts val="2400"/>
                <a:buFont typeface="Arial"/>
                <a:buChar char="•"/>
              </a:pPr>
              <a:r>
                <a:rPr b="0" i="0" lang="en-US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repeaters spaced far apart </a:t>
              </a:r>
              <a:endParaRPr/>
            </a:p>
            <a:p>
              <a:pPr indent="-225425" lvl="1" marL="682625" marR="0" rtl="0" algn="l">
                <a:lnSpc>
                  <a:spcPct val="85000"/>
                </a:lnSpc>
                <a:spcBef>
                  <a:spcPts val="480"/>
                </a:spcBef>
                <a:spcAft>
                  <a:spcPts val="0"/>
                </a:spcAft>
                <a:buClr>
                  <a:srgbClr val="000099"/>
                </a:buClr>
                <a:buSzPts val="2400"/>
                <a:buFont typeface="Arial"/>
                <a:buChar char="•"/>
              </a:pPr>
              <a:r>
                <a:rPr b="0" i="0" lang="en-US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immune to electromagnetic noise</a:t>
              </a:r>
              <a:endParaRPr/>
            </a:p>
          </p:txBody>
        </p:sp>
        <p:pic>
          <p:nvPicPr>
            <p:cNvPr descr="Image result for optical fiber" id="4970" name="Google Shape;4970;p2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455119" y="4700678"/>
              <a:ext cx="2872373" cy="189553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971" name="Google Shape;4971;p28"/>
          <p:cNvSpPr txBox="1"/>
          <p:nvPr>
            <p:ph idx="12" type="sldNum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Introduction: 1-</a:t>
            </a: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76" name="Shape 4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7" name="Google Shape;4977;p29"/>
          <p:cNvSpPr txBox="1"/>
          <p:nvPr>
            <p:ph type="title"/>
          </p:nvPr>
        </p:nvSpPr>
        <p:spPr>
          <a:xfrm>
            <a:off x="848710" y="273146"/>
            <a:ext cx="10515600" cy="8946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5400"/>
              <a:buFont typeface="Calibri"/>
              <a:buNone/>
            </a:pPr>
            <a:r>
              <a:rPr b="0" lang="en-US" sz="5400"/>
              <a:t>Links: physical media</a:t>
            </a:r>
            <a:endParaRPr b="0" sz="5400"/>
          </a:p>
        </p:txBody>
      </p:sp>
      <p:sp>
        <p:nvSpPr>
          <p:cNvPr id="4978" name="Google Shape;4978;p29"/>
          <p:cNvSpPr txBox="1"/>
          <p:nvPr/>
        </p:nvSpPr>
        <p:spPr>
          <a:xfrm>
            <a:off x="952499" y="1354420"/>
            <a:ext cx="4950759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3200"/>
              <a:buFont typeface="Noto Sans Symbols"/>
              <a:buNone/>
            </a:pPr>
            <a:r>
              <a:rPr b="0" i="0" lang="en-US" sz="32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Wireless radio</a:t>
            </a:r>
            <a:endParaRPr/>
          </a:p>
          <a:p>
            <a:pPr indent="-284163" lvl="0" marL="34607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signal carried in various “bands” in electromagnetic spectrum</a:t>
            </a:r>
            <a:endParaRPr/>
          </a:p>
          <a:p>
            <a:pPr indent="-284163" lvl="0" marL="34607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no physical “wire”</a:t>
            </a:r>
            <a:endParaRPr/>
          </a:p>
          <a:p>
            <a:pPr indent="-284163" lvl="0" marL="34607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broadcast, “half-duplex” </a:t>
            </a: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(sender to receiver)</a:t>
            </a:r>
            <a:endParaRPr/>
          </a:p>
          <a:p>
            <a:pPr indent="-284163" lvl="0" marL="346075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A3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propagation environment effects:</a:t>
            </a:r>
            <a:endParaRPr/>
          </a:p>
          <a:p>
            <a:pPr indent="-230187" lvl="1" marL="635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0000A8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reflection </a:t>
            </a:r>
            <a:endParaRPr/>
          </a:p>
          <a:p>
            <a:pPr indent="-230187" lvl="1" marL="635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0000A8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obstruction by objects</a:t>
            </a:r>
            <a:endParaRPr/>
          </a:p>
          <a:p>
            <a:pPr indent="-230187" lvl="1" marL="635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0000A8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Interference/noise</a:t>
            </a:r>
            <a:endParaRPr/>
          </a:p>
        </p:txBody>
      </p:sp>
      <p:sp>
        <p:nvSpPr>
          <p:cNvPr id="4979" name="Google Shape;4979;p29"/>
          <p:cNvSpPr txBox="1"/>
          <p:nvPr/>
        </p:nvSpPr>
        <p:spPr>
          <a:xfrm>
            <a:off x="6349562" y="1354420"/>
            <a:ext cx="5613254" cy="51182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D7D31"/>
              </a:buClr>
              <a:buSzPts val="2720"/>
              <a:buFont typeface="Noto Sans Symbols"/>
              <a:buNone/>
            </a:pPr>
            <a:r>
              <a:rPr b="0" i="0" lang="en-US" sz="3200" u="none" cap="none" strike="noStrike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Radio link types:</a:t>
            </a:r>
            <a:endParaRPr/>
          </a:p>
          <a:p>
            <a:pPr indent="-280988" lvl="0" marL="342900" marR="0" rtl="0" algn="l">
              <a:lnSpc>
                <a:spcPct val="85000"/>
              </a:lnSpc>
              <a:spcBef>
                <a:spcPts val="560"/>
              </a:spcBef>
              <a:spcAft>
                <a:spcPts val="0"/>
              </a:spcAft>
              <a:buClr>
                <a:srgbClr val="000099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rgbClr val="000099"/>
                </a:solidFill>
                <a:latin typeface="Calibri"/>
                <a:ea typeface="Calibri"/>
                <a:cs typeface="Calibri"/>
                <a:sym typeface="Calibri"/>
              </a:rPr>
              <a:t>Wireless LAN</a:t>
            </a: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(WiFi)</a:t>
            </a:r>
            <a:endParaRPr/>
          </a:p>
          <a:p>
            <a:pPr indent="-230187" lvl="1" marL="635000" marR="0" rtl="0" algn="l">
              <a:lnSpc>
                <a:spcPct val="85000"/>
              </a:lnSpc>
              <a:spcBef>
                <a:spcPts val="48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10-100’s Mbps; 10’s of meters</a:t>
            </a:r>
            <a:endParaRPr/>
          </a:p>
          <a:p>
            <a:pPr indent="-280988" lvl="0" marL="342900" marR="0" rtl="0" algn="l">
              <a:lnSpc>
                <a:spcPct val="85000"/>
              </a:lnSpc>
              <a:spcBef>
                <a:spcPts val="560"/>
              </a:spcBef>
              <a:spcAft>
                <a:spcPts val="0"/>
              </a:spcAft>
              <a:buClr>
                <a:srgbClr val="000099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rgbClr val="000099"/>
                </a:solidFill>
                <a:latin typeface="Calibri"/>
                <a:ea typeface="Calibri"/>
                <a:cs typeface="Calibri"/>
                <a:sym typeface="Calibri"/>
              </a:rPr>
              <a:t>wide-area</a:t>
            </a: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(e.g., 4G/5G cellular)</a:t>
            </a:r>
            <a:endParaRPr/>
          </a:p>
          <a:p>
            <a:pPr indent="-230187" lvl="1" marL="635000" marR="0" rtl="0" algn="l">
              <a:lnSpc>
                <a:spcPct val="85000"/>
              </a:lnSpc>
              <a:spcBef>
                <a:spcPts val="48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10’s Mbps (4G) over ~10 Km </a:t>
            </a:r>
            <a:endParaRPr/>
          </a:p>
          <a:p>
            <a:pPr indent="-285750" lvl="0" marL="346075" marR="0" rtl="0" algn="l">
              <a:lnSpc>
                <a:spcPct val="85000"/>
              </a:lnSpc>
              <a:spcBef>
                <a:spcPts val="560"/>
              </a:spcBef>
              <a:spcAft>
                <a:spcPts val="0"/>
              </a:spcAft>
              <a:buClr>
                <a:srgbClr val="000099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rgbClr val="000099"/>
                </a:solidFill>
                <a:latin typeface="Calibri"/>
                <a:ea typeface="Calibri"/>
                <a:cs typeface="Calibri"/>
                <a:sym typeface="Calibri"/>
              </a:rPr>
              <a:t>Bluetooth: </a:t>
            </a: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cable replacement</a:t>
            </a:r>
            <a:endParaRPr/>
          </a:p>
          <a:p>
            <a:pPr indent="-342900" lvl="1" marL="747712" marR="0" rtl="0" algn="l">
              <a:lnSpc>
                <a:spcPct val="85000"/>
              </a:lnSpc>
              <a:spcBef>
                <a:spcPts val="480"/>
              </a:spcBef>
              <a:spcAft>
                <a:spcPts val="0"/>
              </a:spcAft>
              <a:buClr>
                <a:srgbClr val="0C0C0C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00099"/>
                </a:solidFill>
                <a:latin typeface="Calibri"/>
                <a:ea typeface="Calibri"/>
                <a:cs typeface="Calibri"/>
                <a:sym typeface="Calibri"/>
              </a:rPr>
              <a:t>short distances, limited rates</a:t>
            </a:r>
            <a:endParaRPr/>
          </a:p>
          <a:p>
            <a:pPr indent="-280988" lvl="0" marL="342900" marR="0" rtl="0" algn="l">
              <a:lnSpc>
                <a:spcPct val="85000"/>
              </a:lnSpc>
              <a:spcBef>
                <a:spcPts val="560"/>
              </a:spcBef>
              <a:spcAft>
                <a:spcPts val="0"/>
              </a:spcAft>
              <a:buClr>
                <a:srgbClr val="000099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rgbClr val="000099"/>
                </a:solidFill>
                <a:latin typeface="Calibri"/>
                <a:ea typeface="Calibri"/>
                <a:cs typeface="Calibri"/>
                <a:sym typeface="Calibri"/>
              </a:rPr>
              <a:t>terrestrial  microwave</a:t>
            </a:r>
            <a:endParaRPr/>
          </a:p>
          <a:p>
            <a:pPr indent="-230187" lvl="1" marL="635000" marR="0" rtl="0" algn="l">
              <a:lnSpc>
                <a:spcPct val="85000"/>
              </a:lnSpc>
              <a:spcBef>
                <a:spcPts val="48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point-to-point; 45 Mbps channels</a:t>
            </a:r>
            <a:endParaRPr/>
          </a:p>
          <a:p>
            <a:pPr indent="-280988" lvl="0" marL="342900" marR="0" rtl="0" algn="l">
              <a:lnSpc>
                <a:spcPct val="85000"/>
              </a:lnSpc>
              <a:spcBef>
                <a:spcPts val="560"/>
              </a:spcBef>
              <a:spcAft>
                <a:spcPts val="0"/>
              </a:spcAft>
              <a:buClr>
                <a:srgbClr val="000099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rgbClr val="000099"/>
                </a:solidFill>
                <a:latin typeface="Calibri"/>
                <a:ea typeface="Calibri"/>
                <a:cs typeface="Calibri"/>
                <a:sym typeface="Calibri"/>
              </a:rPr>
              <a:t>satellite</a:t>
            </a:r>
            <a:endParaRPr/>
          </a:p>
          <a:p>
            <a:pPr indent="-228600" lvl="1" marL="685800" marR="0" rtl="0" algn="l">
              <a:lnSpc>
                <a:spcPct val="85000"/>
              </a:lnSpc>
              <a:spcBef>
                <a:spcPts val="48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up to &lt; 100 Mbps (Starlink) downlink</a:t>
            </a:r>
            <a:endParaRPr/>
          </a:p>
          <a:p>
            <a:pPr indent="-228600" lvl="1" marL="685800" marR="0" rtl="0" algn="l">
              <a:lnSpc>
                <a:spcPct val="85000"/>
              </a:lnSpc>
              <a:spcBef>
                <a:spcPts val="48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270 msec end-end delay </a:t>
            </a: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(geostationary)</a:t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80" name="Google Shape;4980;p29"/>
          <p:cNvSpPr txBox="1"/>
          <p:nvPr>
            <p:ph idx="12" type="sldNum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Introduction: 1-</a:t>
            </a: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7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7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7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7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7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7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7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7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7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7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7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7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7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7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7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7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9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79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9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79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9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79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85" name="Shape 4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6" name="Google Shape;4986;p30"/>
          <p:cNvSpPr txBox="1"/>
          <p:nvPr>
            <p:ph type="title"/>
          </p:nvPr>
        </p:nvSpPr>
        <p:spPr>
          <a:xfrm>
            <a:off x="798691" y="289325"/>
            <a:ext cx="10515600" cy="8946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4400"/>
              <a:buFont typeface="Calibri"/>
              <a:buNone/>
            </a:pPr>
            <a:r>
              <a:rPr lang="en-US"/>
              <a:t>Chapter 1: roadmap</a:t>
            </a:r>
            <a:endParaRPr/>
          </a:p>
        </p:txBody>
      </p:sp>
      <p:sp>
        <p:nvSpPr>
          <p:cNvPr id="4987" name="Google Shape;4987;p30"/>
          <p:cNvSpPr txBox="1"/>
          <p:nvPr>
            <p:ph idx="12" type="sldNum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Introduction: 1-</a:t>
            </a: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988" name="Google Shape;4988;p30"/>
          <p:cNvSpPr txBox="1"/>
          <p:nvPr>
            <p:ph idx="2" type="body"/>
          </p:nvPr>
        </p:nvSpPr>
        <p:spPr>
          <a:xfrm>
            <a:off x="798690" y="1414011"/>
            <a:ext cx="6618109" cy="50290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/>
          </a:bodyPr>
          <a:lstStyle/>
          <a:p>
            <a:pPr indent="-285750" lvl="0" marL="40322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ct val="100000"/>
              <a:buChar char="▪"/>
            </a:pPr>
            <a:r>
              <a:rPr lang="en-US" sz="32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What </a:t>
            </a:r>
            <a:r>
              <a:rPr i="1" lang="en-US" sz="32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is</a:t>
            </a:r>
            <a:r>
              <a:rPr lang="en-US" sz="32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 the Internet?</a:t>
            </a:r>
            <a:endParaRPr/>
          </a:p>
          <a:p>
            <a:pPr indent="-285750" lvl="0" marL="403225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BFBFBF"/>
              </a:buClr>
              <a:buSzPct val="100000"/>
              <a:buChar char="▪"/>
            </a:pPr>
            <a:r>
              <a:rPr lang="en-US" sz="32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What</a:t>
            </a:r>
            <a:r>
              <a:rPr i="1" lang="en-US" sz="32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 is </a:t>
            </a:r>
            <a:r>
              <a:rPr lang="en-US" sz="32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a protocol?</a:t>
            </a:r>
            <a:endParaRPr/>
          </a:p>
          <a:p>
            <a:pPr indent="-285750" lvl="0" marL="403225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BFBFBF"/>
              </a:buClr>
              <a:buSzPct val="100000"/>
              <a:buChar char="▪"/>
            </a:pPr>
            <a:r>
              <a:rPr lang="en-US" sz="3200">
                <a:solidFill>
                  <a:srgbClr val="BFBFBF"/>
                </a:solidFill>
                <a:latin typeface="Calibri"/>
                <a:ea typeface="Calibri"/>
                <a:cs typeface="Calibri"/>
                <a:sym typeface="Calibri"/>
              </a:rPr>
              <a:t>Network edge: hosts, access network, physical media</a:t>
            </a:r>
            <a:endParaRPr/>
          </a:p>
          <a:p>
            <a:pPr indent="-285750" lvl="0" marL="403225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A8"/>
              </a:buClr>
              <a:buSzPct val="100000"/>
              <a:buChar char="▪"/>
            </a:pPr>
            <a:r>
              <a:rPr lang="en-US" sz="3200">
                <a:solidFill>
                  <a:srgbClr val="0000A8"/>
                </a:solidFill>
                <a:latin typeface="Calibri"/>
                <a:ea typeface="Calibri"/>
                <a:cs typeface="Calibri"/>
                <a:sym typeface="Calibri"/>
              </a:rPr>
              <a:t>Network core: </a:t>
            </a:r>
            <a:r>
              <a:rPr lang="en-US" sz="3200">
                <a:latin typeface="Calibri"/>
                <a:ea typeface="Calibri"/>
                <a:cs typeface="Calibri"/>
                <a:sym typeface="Calibri"/>
              </a:rPr>
              <a:t>packet/circuit switching, internet structure</a:t>
            </a:r>
            <a:endParaRPr/>
          </a:p>
          <a:p>
            <a:pPr indent="-285750" lvl="0" marL="403225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BFBFBF"/>
              </a:buClr>
              <a:buSzPct val="100000"/>
              <a:buChar char="▪"/>
            </a:pPr>
            <a:r>
              <a:rPr lang="en-US" sz="32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Performance: loss, delay, throughput</a:t>
            </a:r>
            <a:endParaRPr/>
          </a:p>
          <a:p>
            <a:pPr indent="-285750" lvl="0" marL="403225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BFBFBF"/>
              </a:buClr>
              <a:buSzPct val="100000"/>
              <a:buChar char="▪"/>
            </a:pPr>
            <a:r>
              <a:rPr lang="en-US" sz="32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Security</a:t>
            </a:r>
            <a:endParaRPr/>
          </a:p>
          <a:p>
            <a:pPr indent="-285750" lvl="0" marL="403225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BFBFBF"/>
              </a:buClr>
              <a:buSzPct val="100000"/>
              <a:buChar char="▪"/>
            </a:pPr>
            <a:r>
              <a:rPr lang="en-US" sz="32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Protocol layers, service models</a:t>
            </a:r>
            <a:endParaRPr/>
          </a:p>
          <a:p>
            <a:pPr indent="-285750" lvl="0" marL="403225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BFBFBF"/>
              </a:buClr>
              <a:buSzPct val="100000"/>
              <a:buChar char="▪"/>
            </a:pPr>
            <a:r>
              <a:rPr lang="en-US" sz="32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History</a:t>
            </a:r>
            <a:endParaRPr/>
          </a:p>
          <a:p>
            <a:pPr indent="-222250" lvl="0" marL="352425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Noto Sans Symbols"/>
              <a:buNone/>
            </a:pPr>
            <a:r>
              <a:t/>
            </a:r>
            <a:endParaRPr sz="2400"/>
          </a:p>
        </p:txBody>
      </p:sp>
      <p:pic>
        <p:nvPicPr>
          <p:cNvPr descr="Kurose&amp;Ross 8th ed cover picture" id="4989" name="Google Shape;4989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74329" y="1293471"/>
            <a:ext cx="3657600" cy="274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94" name="Shape 4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5" name="Google Shape;4995;p31"/>
          <p:cNvSpPr/>
          <p:nvPr/>
        </p:nvSpPr>
        <p:spPr>
          <a:xfrm>
            <a:off x="7439074" y="3553079"/>
            <a:ext cx="986999" cy="669622"/>
          </a:xfrm>
          <a:prstGeom prst="rect">
            <a:avLst/>
          </a:prstGeom>
          <a:solidFill>
            <a:srgbClr val="9CDFF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96" name="Google Shape;4996;p31"/>
          <p:cNvSpPr txBox="1"/>
          <p:nvPr>
            <p:ph type="title"/>
          </p:nvPr>
        </p:nvSpPr>
        <p:spPr>
          <a:xfrm>
            <a:off x="763273" y="413683"/>
            <a:ext cx="10515600" cy="8946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4800"/>
              <a:buFont typeface="Calibri"/>
              <a:buNone/>
            </a:pPr>
            <a:r>
              <a:rPr lang="en-US" sz="4800"/>
              <a:t>The network core</a:t>
            </a:r>
            <a:endParaRPr sz="4800"/>
          </a:p>
        </p:txBody>
      </p:sp>
      <p:sp>
        <p:nvSpPr>
          <p:cNvPr id="4997" name="Google Shape;4997;p31"/>
          <p:cNvSpPr txBox="1"/>
          <p:nvPr>
            <p:ph idx="1" type="body"/>
          </p:nvPr>
        </p:nvSpPr>
        <p:spPr>
          <a:xfrm>
            <a:off x="676092" y="1531645"/>
            <a:ext cx="6282647" cy="46174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82575" lvl="0" marL="4127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▪"/>
            </a:pPr>
            <a:r>
              <a:rPr lang="en-US"/>
              <a:t>mesh of interconnected routers</a:t>
            </a:r>
            <a:endParaRPr/>
          </a:p>
          <a:p>
            <a:pPr indent="-282575" lvl="0" marL="4127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▪"/>
            </a:pPr>
            <a:r>
              <a:rPr lang="en-US">
                <a:solidFill>
                  <a:srgbClr val="CC0000"/>
                </a:solidFill>
              </a:rPr>
              <a:t>packet-switching: </a:t>
            </a:r>
            <a:r>
              <a:rPr lang="en-US"/>
              <a:t>hosts break application-layer messages into </a:t>
            </a:r>
            <a:r>
              <a:rPr i="1" lang="en-US">
                <a:solidFill>
                  <a:srgbClr val="CC0000"/>
                </a:solidFill>
              </a:rPr>
              <a:t>packets</a:t>
            </a:r>
            <a:endParaRPr/>
          </a:p>
          <a:p>
            <a:pPr indent="-231775" lvl="1" marL="695325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800"/>
              <a:buChar char="•"/>
            </a:pPr>
            <a:r>
              <a:rPr lang="en-US" sz="2800"/>
              <a:t>network </a:t>
            </a:r>
            <a:r>
              <a:rPr lang="en-US" sz="2800">
                <a:solidFill>
                  <a:srgbClr val="0000A3"/>
                </a:solidFill>
              </a:rPr>
              <a:t>forwards</a:t>
            </a:r>
            <a:r>
              <a:rPr lang="en-US" sz="2800"/>
              <a:t> packets</a:t>
            </a:r>
            <a:r>
              <a:rPr i="1" lang="en-US" sz="2800"/>
              <a:t> </a:t>
            </a:r>
            <a:r>
              <a:rPr lang="en-US" sz="2800"/>
              <a:t>from one router to the next, across links on path from </a:t>
            </a:r>
            <a:r>
              <a:rPr lang="en-US" sz="2800">
                <a:solidFill>
                  <a:srgbClr val="0000A3"/>
                </a:solidFill>
              </a:rPr>
              <a:t>source to destination</a:t>
            </a:r>
            <a:endParaRPr/>
          </a:p>
          <a:p>
            <a:pPr indent="0" lvl="0" marL="174625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/>
          </a:p>
          <a:p>
            <a:pPr indent="-44450" lvl="0" marL="352425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sp>
        <p:nvSpPr>
          <p:cNvPr id="4998" name="Google Shape;4998;p31"/>
          <p:cNvSpPr/>
          <p:nvPr/>
        </p:nvSpPr>
        <p:spPr>
          <a:xfrm>
            <a:off x="8985188" y="3065778"/>
            <a:ext cx="1124807" cy="1337915"/>
          </a:xfrm>
          <a:custGeom>
            <a:rect b="b" l="l" r="r" t="t"/>
            <a:pathLst>
              <a:path extrusionOk="0" h="1800235" w="1549812">
                <a:moveTo>
                  <a:pt x="343858" y="616342"/>
                </a:moveTo>
                <a:cubicBezTo>
                  <a:pt x="219011" y="776579"/>
                  <a:pt x="109545" y="812281"/>
                  <a:pt x="71474" y="993617"/>
                </a:cubicBezTo>
                <a:cubicBezTo>
                  <a:pt x="33403" y="1174953"/>
                  <a:pt x="-89757" y="1561356"/>
                  <a:pt x="115432" y="1704358"/>
                </a:cubicBezTo>
                <a:cubicBezTo>
                  <a:pt x="320621" y="1847360"/>
                  <a:pt x="1156371" y="1810039"/>
                  <a:pt x="1389496" y="1724347"/>
                </a:cubicBezTo>
                <a:cubicBezTo>
                  <a:pt x="1622621" y="1638655"/>
                  <a:pt x="1540497" y="1322590"/>
                  <a:pt x="1514186" y="1190207"/>
                </a:cubicBezTo>
                <a:cubicBezTo>
                  <a:pt x="1487875" y="1057824"/>
                  <a:pt x="1240336" y="1148914"/>
                  <a:pt x="1231629" y="930051"/>
                </a:cubicBezTo>
                <a:cubicBezTo>
                  <a:pt x="1248292" y="693847"/>
                  <a:pt x="1498710" y="656286"/>
                  <a:pt x="1509771" y="523246"/>
                </a:cubicBezTo>
                <a:cubicBezTo>
                  <a:pt x="1520832" y="390206"/>
                  <a:pt x="1431655" y="305130"/>
                  <a:pt x="1297997" y="131808"/>
                </a:cubicBezTo>
                <a:cubicBezTo>
                  <a:pt x="1189251" y="36824"/>
                  <a:pt x="979579" y="-48562"/>
                  <a:pt x="820556" y="32194"/>
                </a:cubicBezTo>
                <a:cubicBezTo>
                  <a:pt x="661533" y="112950"/>
                  <a:pt x="468705" y="456105"/>
                  <a:pt x="343858" y="616342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99" name="Google Shape;4999;p31"/>
          <p:cNvSpPr/>
          <p:nvPr/>
        </p:nvSpPr>
        <p:spPr>
          <a:xfrm>
            <a:off x="7274076" y="1826035"/>
            <a:ext cx="1736725" cy="1317704"/>
          </a:xfrm>
          <a:custGeom>
            <a:rect b="b" l="l" r="r" t="t"/>
            <a:pathLst>
              <a:path extrusionOk="0" h="675" w="1036">
                <a:moveTo>
                  <a:pt x="648" y="11"/>
                </a:moveTo>
                <a:cubicBezTo>
                  <a:pt x="584" y="19"/>
                  <a:pt x="464" y="33"/>
                  <a:pt x="390" y="53"/>
                </a:cubicBezTo>
                <a:cubicBezTo>
                  <a:pt x="316" y="73"/>
                  <a:pt x="246" y="100"/>
                  <a:pt x="206" y="129"/>
                </a:cubicBezTo>
                <a:cubicBezTo>
                  <a:pt x="166" y="158"/>
                  <a:pt x="183" y="201"/>
                  <a:pt x="152" y="229"/>
                </a:cubicBezTo>
                <a:cubicBezTo>
                  <a:pt x="121" y="257"/>
                  <a:pt x="44" y="259"/>
                  <a:pt x="22" y="297"/>
                </a:cubicBezTo>
                <a:cubicBezTo>
                  <a:pt x="0" y="335"/>
                  <a:pt x="0" y="427"/>
                  <a:pt x="18" y="459"/>
                </a:cubicBezTo>
                <a:cubicBezTo>
                  <a:pt x="36" y="491"/>
                  <a:pt x="59" y="484"/>
                  <a:pt x="132" y="489"/>
                </a:cubicBezTo>
                <a:cubicBezTo>
                  <a:pt x="205" y="494"/>
                  <a:pt x="380" y="478"/>
                  <a:pt x="458" y="489"/>
                </a:cubicBezTo>
                <a:cubicBezTo>
                  <a:pt x="536" y="500"/>
                  <a:pt x="549" y="527"/>
                  <a:pt x="598" y="555"/>
                </a:cubicBezTo>
                <a:cubicBezTo>
                  <a:pt x="647" y="583"/>
                  <a:pt x="707" y="639"/>
                  <a:pt x="752" y="657"/>
                </a:cubicBezTo>
                <a:cubicBezTo>
                  <a:pt x="797" y="675"/>
                  <a:pt x="837" y="670"/>
                  <a:pt x="870" y="661"/>
                </a:cubicBezTo>
                <a:cubicBezTo>
                  <a:pt x="903" y="652"/>
                  <a:pt x="932" y="639"/>
                  <a:pt x="952" y="603"/>
                </a:cubicBezTo>
                <a:cubicBezTo>
                  <a:pt x="972" y="567"/>
                  <a:pt x="981" y="497"/>
                  <a:pt x="992" y="445"/>
                </a:cubicBezTo>
                <a:cubicBezTo>
                  <a:pt x="1003" y="393"/>
                  <a:pt x="1013" y="347"/>
                  <a:pt x="1018" y="291"/>
                </a:cubicBezTo>
                <a:cubicBezTo>
                  <a:pt x="1023" y="235"/>
                  <a:pt x="1036" y="153"/>
                  <a:pt x="1022" y="107"/>
                </a:cubicBezTo>
                <a:cubicBezTo>
                  <a:pt x="1008" y="61"/>
                  <a:pt x="975" y="34"/>
                  <a:pt x="934" y="17"/>
                </a:cubicBezTo>
                <a:cubicBezTo>
                  <a:pt x="893" y="0"/>
                  <a:pt x="824" y="4"/>
                  <a:pt x="776" y="3"/>
                </a:cubicBezTo>
                <a:cubicBezTo>
                  <a:pt x="728" y="2"/>
                  <a:pt x="712" y="3"/>
                  <a:pt x="648" y="11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00" name="Google Shape;5000;p31"/>
          <p:cNvSpPr/>
          <p:nvPr/>
        </p:nvSpPr>
        <p:spPr>
          <a:xfrm>
            <a:off x="7205350" y="3289251"/>
            <a:ext cx="1458912" cy="317850"/>
          </a:xfrm>
          <a:prstGeom prst="triangle">
            <a:avLst>
              <a:gd fmla="val 50000" name="adj"/>
            </a:avLst>
          </a:prstGeom>
          <a:solidFill>
            <a:srgbClr val="9CDFF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rgbClr val="00CC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01" name="Google Shape;5001;p31"/>
          <p:cNvSpPr/>
          <p:nvPr/>
        </p:nvSpPr>
        <p:spPr>
          <a:xfrm>
            <a:off x="7712401" y="4683134"/>
            <a:ext cx="3079750" cy="1665288"/>
          </a:xfrm>
          <a:custGeom>
            <a:rect b="b" l="l" r="r" t="t"/>
            <a:pathLst>
              <a:path extrusionOk="0" h="1049" w="1940">
                <a:moveTo>
                  <a:pt x="952" y="26"/>
                </a:moveTo>
                <a:cubicBezTo>
                  <a:pt x="867" y="45"/>
                  <a:pt x="832" y="118"/>
                  <a:pt x="755" y="125"/>
                </a:cubicBezTo>
                <a:cubicBezTo>
                  <a:pt x="678" y="132"/>
                  <a:pt x="587" y="72"/>
                  <a:pt x="488" y="68"/>
                </a:cubicBezTo>
                <a:cubicBezTo>
                  <a:pt x="389" y="64"/>
                  <a:pt x="237" y="48"/>
                  <a:pt x="158" y="101"/>
                </a:cubicBezTo>
                <a:cubicBezTo>
                  <a:pt x="79" y="154"/>
                  <a:pt x="28" y="298"/>
                  <a:pt x="14" y="389"/>
                </a:cubicBezTo>
                <a:cubicBezTo>
                  <a:pt x="0" y="480"/>
                  <a:pt x="25" y="595"/>
                  <a:pt x="71" y="648"/>
                </a:cubicBezTo>
                <a:cubicBezTo>
                  <a:pt x="117" y="701"/>
                  <a:pt x="205" y="665"/>
                  <a:pt x="288" y="706"/>
                </a:cubicBezTo>
                <a:cubicBezTo>
                  <a:pt x="371" y="747"/>
                  <a:pt x="450" y="842"/>
                  <a:pt x="568" y="893"/>
                </a:cubicBezTo>
                <a:cubicBezTo>
                  <a:pt x="686" y="944"/>
                  <a:pt x="852" y="991"/>
                  <a:pt x="996" y="1014"/>
                </a:cubicBezTo>
                <a:cubicBezTo>
                  <a:pt x="1140" y="1036"/>
                  <a:pt x="1309" y="1049"/>
                  <a:pt x="1433" y="1031"/>
                </a:cubicBezTo>
                <a:cubicBezTo>
                  <a:pt x="1557" y="1012"/>
                  <a:pt x="1657" y="960"/>
                  <a:pt x="1739" y="907"/>
                </a:cubicBezTo>
                <a:cubicBezTo>
                  <a:pt x="1821" y="855"/>
                  <a:pt x="1906" y="824"/>
                  <a:pt x="1923" y="714"/>
                </a:cubicBezTo>
                <a:cubicBezTo>
                  <a:pt x="1940" y="604"/>
                  <a:pt x="1898" y="350"/>
                  <a:pt x="1839" y="251"/>
                </a:cubicBezTo>
                <a:cubicBezTo>
                  <a:pt x="1780" y="151"/>
                  <a:pt x="1662" y="153"/>
                  <a:pt x="1566" y="114"/>
                </a:cubicBezTo>
                <a:cubicBezTo>
                  <a:pt x="1470" y="76"/>
                  <a:pt x="1365" y="30"/>
                  <a:pt x="1263" y="15"/>
                </a:cubicBezTo>
                <a:cubicBezTo>
                  <a:pt x="1161" y="0"/>
                  <a:pt x="1037" y="8"/>
                  <a:pt x="952" y="26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02" name="Google Shape;5002;p31"/>
          <p:cNvSpPr txBox="1"/>
          <p:nvPr/>
        </p:nvSpPr>
        <p:spPr>
          <a:xfrm>
            <a:off x="7679274" y="1488461"/>
            <a:ext cx="1339406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mobile network</a:t>
            </a:r>
            <a:endParaRPr/>
          </a:p>
        </p:txBody>
      </p:sp>
      <p:sp>
        <p:nvSpPr>
          <p:cNvPr id="5003" name="Google Shape;5003;p31"/>
          <p:cNvSpPr txBox="1"/>
          <p:nvPr/>
        </p:nvSpPr>
        <p:spPr>
          <a:xfrm>
            <a:off x="7330835" y="4191922"/>
            <a:ext cx="1955646" cy="2689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home network</a:t>
            </a:r>
            <a:endParaRPr/>
          </a:p>
        </p:txBody>
      </p:sp>
      <p:sp>
        <p:nvSpPr>
          <p:cNvPr id="5004" name="Google Shape;5004;p31"/>
          <p:cNvSpPr txBox="1"/>
          <p:nvPr/>
        </p:nvSpPr>
        <p:spPr>
          <a:xfrm>
            <a:off x="7306908" y="5779775"/>
            <a:ext cx="1195135" cy="4412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enterprise</a:t>
            </a:r>
            <a:endParaRPr/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        network</a:t>
            </a:r>
            <a:endParaRPr/>
          </a:p>
        </p:txBody>
      </p:sp>
      <p:sp>
        <p:nvSpPr>
          <p:cNvPr id="5005" name="Google Shape;5005;p31"/>
          <p:cNvSpPr/>
          <p:nvPr/>
        </p:nvSpPr>
        <p:spPr>
          <a:xfrm>
            <a:off x="10222146" y="3179540"/>
            <a:ext cx="1273167" cy="1935748"/>
          </a:xfrm>
          <a:custGeom>
            <a:rect b="b" l="l" r="r" t="t"/>
            <a:pathLst>
              <a:path extrusionOk="0" h="1952840" w="1447873">
                <a:moveTo>
                  <a:pt x="35803" y="439993"/>
                </a:moveTo>
                <a:cubicBezTo>
                  <a:pt x="-891" y="618304"/>
                  <a:pt x="-14075" y="936031"/>
                  <a:pt x="18740" y="1122579"/>
                </a:cubicBezTo>
                <a:cubicBezTo>
                  <a:pt x="51555" y="1309127"/>
                  <a:pt x="47344" y="1425517"/>
                  <a:pt x="232695" y="1559284"/>
                </a:cubicBezTo>
                <a:cubicBezTo>
                  <a:pt x="418046" y="1693051"/>
                  <a:pt x="930426" y="1882091"/>
                  <a:pt x="1130848" y="1925181"/>
                </a:cubicBezTo>
                <a:cubicBezTo>
                  <a:pt x="1331270" y="1968271"/>
                  <a:pt x="1391533" y="1979726"/>
                  <a:pt x="1435226" y="1817827"/>
                </a:cubicBezTo>
                <a:cubicBezTo>
                  <a:pt x="1478919" y="1655928"/>
                  <a:pt x="1395587" y="1244347"/>
                  <a:pt x="1393007" y="953785"/>
                </a:cubicBezTo>
                <a:cubicBezTo>
                  <a:pt x="1390427" y="663223"/>
                  <a:pt x="1458740" y="183063"/>
                  <a:pt x="1419747" y="74455"/>
                </a:cubicBezTo>
                <a:cubicBezTo>
                  <a:pt x="1380754" y="-34153"/>
                  <a:pt x="469560" y="-8212"/>
                  <a:pt x="238903" y="52711"/>
                </a:cubicBezTo>
                <a:cubicBezTo>
                  <a:pt x="8246" y="113634"/>
                  <a:pt x="72497" y="261682"/>
                  <a:pt x="35803" y="439993"/>
                </a:cubicBezTo>
                <a:close/>
              </a:path>
            </a:pathLst>
          </a:custGeom>
          <a:gradFill>
            <a:gsLst>
              <a:gs pos="0">
                <a:srgbClr val="9CDFF9"/>
              </a:gs>
              <a:gs pos="58999">
                <a:srgbClr val="DDEAF6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006" name="Google Shape;5006;p31"/>
          <p:cNvGrpSpPr/>
          <p:nvPr/>
        </p:nvGrpSpPr>
        <p:grpSpPr>
          <a:xfrm>
            <a:off x="10837700" y="3928050"/>
            <a:ext cx="687393" cy="721548"/>
            <a:chOff x="5203089" y="1751190"/>
            <a:chExt cx="858331" cy="662414"/>
          </a:xfrm>
        </p:grpSpPr>
        <p:sp>
          <p:nvSpPr>
            <p:cNvPr id="5007" name="Google Shape;5007;p31"/>
            <p:cNvSpPr/>
            <p:nvPr/>
          </p:nvSpPr>
          <p:spPr>
            <a:xfrm>
              <a:off x="5536769" y="1751190"/>
              <a:ext cx="524651" cy="662124"/>
            </a:xfrm>
            <a:custGeom>
              <a:rect b="b" l="l" r="r" t="t"/>
              <a:pathLst>
                <a:path extrusionOk="0" h="662124" w="524651">
                  <a:moveTo>
                    <a:pt x="10856" y="658506"/>
                  </a:moveTo>
                  <a:cubicBezTo>
                    <a:pt x="8443" y="463125"/>
                    <a:pt x="2413" y="278598"/>
                    <a:pt x="0" y="83217"/>
                  </a:cubicBezTo>
                  <a:lnTo>
                    <a:pt x="249661" y="0"/>
                  </a:lnTo>
                  <a:lnTo>
                    <a:pt x="521033" y="68746"/>
                  </a:lnTo>
                  <a:lnTo>
                    <a:pt x="524651" y="662124"/>
                  </a:lnTo>
                  <a:lnTo>
                    <a:pt x="10856" y="658506"/>
                  </a:lnTo>
                  <a:close/>
                </a:path>
              </a:pathLst>
            </a:custGeom>
            <a:solidFill>
              <a:srgbClr val="E0EBF1"/>
            </a:solidFill>
            <a:ln cap="flat" cmpd="sng" w="12700">
              <a:solidFill>
                <a:srgbClr val="0000A8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8" name="Google Shape;5008;p31"/>
            <p:cNvSpPr/>
            <p:nvPr/>
          </p:nvSpPr>
          <p:spPr>
            <a:xfrm>
              <a:off x="5203089" y="1921244"/>
              <a:ext cx="651290" cy="492070"/>
            </a:xfrm>
            <a:custGeom>
              <a:rect b="b" l="l" r="r" t="t"/>
              <a:pathLst>
                <a:path extrusionOk="0" h="492070" w="651290">
                  <a:moveTo>
                    <a:pt x="3618" y="492070"/>
                  </a:moveTo>
                  <a:lnTo>
                    <a:pt x="0" y="141108"/>
                  </a:lnTo>
                  <a:lnTo>
                    <a:pt x="423338" y="0"/>
                  </a:lnTo>
                  <a:lnTo>
                    <a:pt x="647672" y="57891"/>
                  </a:lnTo>
                  <a:lnTo>
                    <a:pt x="651290" y="492070"/>
                  </a:lnTo>
                  <a:lnTo>
                    <a:pt x="3618" y="492070"/>
                  </a:lnTo>
                  <a:close/>
                </a:path>
              </a:pathLst>
            </a:custGeom>
            <a:solidFill>
              <a:srgbClr val="E0EBF1"/>
            </a:solidFill>
            <a:ln cap="flat" cmpd="sng" w="12700">
              <a:solidFill>
                <a:srgbClr val="0000A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5009" name="Google Shape;5009;p31"/>
            <p:cNvCxnSpPr/>
            <p:nvPr/>
          </p:nvCxnSpPr>
          <p:spPr>
            <a:xfrm flipH="1" rot="10800000">
              <a:off x="5270526" y="2029553"/>
              <a:ext cx="295249" cy="73468"/>
            </a:xfrm>
            <a:prstGeom prst="straightConnector1">
              <a:avLst/>
            </a:prstGeom>
            <a:noFill/>
            <a:ln cap="flat" cmpd="sng" w="444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010" name="Google Shape;5010;p31"/>
            <p:cNvCxnSpPr/>
            <p:nvPr/>
          </p:nvCxnSpPr>
          <p:spPr>
            <a:xfrm flipH="1" rot="10800000">
              <a:off x="5275406" y="2261710"/>
              <a:ext cx="290369" cy="16752"/>
            </a:xfrm>
            <a:prstGeom prst="straightConnector1">
              <a:avLst/>
            </a:prstGeom>
            <a:noFill/>
            <a:ln cap="flat" cmpd="sng" w="444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011" name="Google Shape;5011;p31"/>
            <p:cNvCxnSpPr/>
            <p:nvPr/>
          </p:nvCxnSpPr>
          <p:spPr>
            <a:xfrm flipH="1" rot="10800000">
              <a:off x="5275406" y="2151772"/>
              <a:ext cx="290369" cy="48402"/>
            </a:xfrm>
            <a:prstGeom prst="straightConnector1">
              <a:avLst/>
            </a:prstGeom>
            <a:noFill/>
            <a:ln cap="flat" cmpd="sng" w="444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012" name="Google Shape;5012;p31"/>
            <p:cNvCxnSpPr/>
            <p:nvPr/>
          </p:nvCxnSpPr>
          <p:spPr>
            <a:xfrm>
              <a:off x="5270094" y="2354086"/>
              <a:ext cx="295681" cy="0"/>
            </a:xfrm>
            <a:prstGeom prst="straightConnector1">
              <a:avLst/>
            </a:prstGeom>
            <a:noFill/>
            <a:ln cap="flat" cmpd="sng" w="444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013" name="Google Shape;5013;p31"/>
            <p:cNvCxnSpPr/>
            <p:nvPr/>
          </p:nvCxnSpPr>
          <p:spPr>
            <a:xfrm rot="10800000">
              <a:off x="5950242" y="1866900"/>
              <a:ext cx="0" cy="465273"/>
            </a:xfrm>
            <a:prstGeom prst="straightConnector1">
              <a:avLst/>
            </a:prstGeom>
            <a:noFill/>
            <a:ln cap="flat" cmpd="sng" w="44450">
              <a:solidFill>
                <a:schemeClr val="lt1"/>
              </a:solidFill>
              <a:prstDash val="dash"/>
              <a:miter lim="800000"/>
              <a:headEnd len="sm" w="sm" type="none"/>
              <a:tailEnd len="sm" w="sm" type="none"/>
            </a:ln>
          </p:spPr>
        </p:cxnSp>
        <p:cxnSp>
          <p:nvCxnSpPr>
            <p:cNvPr id="5014" name="Google Shape;5014;p31"/>
            <p:cNvCxnSpPr/>
            <p:nvPr/>
          </p:nvCxnSpPr>
          <p:spPr>
            <a:xfrm>
              <a:off x="5628589" y="1936750"/>
              <a:ext cx="0" cy="476854"/>
            </a:xfrm>
            <a:prstGeom prst="straightConnector1">
              <a:avLst/>
            </a:prstGeom>
            <a:noFill/>
            <a:ln cap="flat" cmpd="sng" w="15875">
              <a:solidFill>
                <a:srgbClr val="0000A8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5015" name="Google Shape;5015;p31"/>
          <p:cNvGrpSpPr/>
          <p:nvPr/>
        </p:nvGrpSpPr>
        <p:grpSpPr>
          <a:xfrm>
            <a:off x="10771171" y="3194171"/>
            <a:ext cx="594613" cy="648336"/>
            <a:chOff x="5203089" y="1751190"/>
            <a:chExt cx="858331" cy="662414"/>
          </a:xfrm>
        </p:grpSpPr>
        <p:sp>
          <p:nvSpPr>
            <p:cNvPr id="5016" name="Google Shape;5016;p31"/>
            <p:cNvSpPr/>
            <p:nvPr/>
          </p:nvSpPr>
          <p:spPr>
            <a:xfrm>
              <a:off x="5536769" y="1751190"/>
              <a:ext cx="524651" cy="662124"/>
            </a:xfrm>
            <a:custGeom>
              <a:rect b="b" l="l" r="r" t="t"/>
              <a:pathLst>
                <a:path extrusionOk="0" h="662124" w="524651">
                  <a:moveTo>
                    <a:pt x="10856" y="658506"/>
                  </a:moveTo>
                  <a:cubicBezTo>
                    <a:pt x="8443" y="463125"/>
                    <a:pt x="2413" y="278598"/>
                    <a:pt x="0" y="83217"/>
                  </a:cubicBezTo>
                  <a:lnTo>
                    <a:pt x="249661" y="0"/>
                  </a:lnTo>
                  <a:lnTo>
                    <a:pt x="521033" y="68746"/>
                  </a:lnTo>
                  <a:lnTo>
                    <a:pt x="524651" y="662124"/>
                  </a:lnTo>
                  <a:lnTo>
                    <a:pt x="10856" y="658506"/>
                  </a:lnTo>
                  <a:close/>
                </a:path>
              </a:pathLst>
            </a:custGeom>
            <a:solidFill>
              <a:srgbClr val="E0EBF1"/>
            </a:solidFill>
            <a:ln cap="flat" cmpd="sng" w="12700">
              <a:solidFill>
                <a:srgbClr val="0000A8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17" name="Google Shape;5017;p31"/>
            <p:cNvSpPr/>
            <p:nvPr/>
          </p:nvSpPr>
          <p:spPr>
            <a:xfrm>
              <a:off x="5203089" y="1921244"/>
              <a:ext cx="651290" cy="492070"/>
            </a:xfrm>
            <a:custGeom>
              <a:rect b="b" l="l" r="r" t="t"/>
              <a:pathLst>
                <a:path extrusionOk="0" h="492070" w="651290">
                  <a:moveTo>
                    <a:pt x="3618" y="492070"/>
                  </a:moveTo>
                  <a:lnTo>
                    <a:pt x="0" y="141108"/>
                  </a:lnTo>
                  <a:lnTo>
                    <a:pt x="423338" y="0"/>
                  </a:lnTo>
                  <a:lnTo>
                    <a:pt x="647672" y="57891"/>
                  </a:lnTo>
                  <a:lnTo>
                    <a:pt x="651290" y="492070"/>
                  </a:lnTo>
                  <a:lnTo>
                    <a:pt x="3618" y="492070"/>
                  </a:lnTo>
                  <a:close/>
                </a:path>
              </a:pathLst>
            </a:custGeom>
            <a:solidFill>
              <a:srgbClr val="E0EBF1"/>
            </a:solidFill>
            <a:ln cap="flat" cmpd="sng" w="12700">
              <a:solidFill>
                <a:srgbClr val="0000A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5018" name="Google Shape;5018;p31"/>
            <p:cNvCxnSpPr/>
            <p:nvPr/>
          </p:nvCxnSpPr>
          <p:spPr>
            <a:xfrm flipH="1" rot="10800000">
              <a:off x="5270526" y="2029553"/>
              <a:ext cx="295249" cy="73468"/>
            </a:xfrm>
            <a:prstGeom prst="straightConnector1">
              <a:avLst/>
            </a:prstGeom>
            <a:noFill/>
            <a:ln cap="flat" cmpd="sng" w="444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019" name="Google Shape;5019;p31"/>
            <p:cNvCxnSpPr/>
            <p:nvPr/>
          </p:nvCxnSpPr>
          <p:spPr>
            <a:xfrm flipH="1" rot="10800000">
              <a:off x="5275406" y="2261710"/>
              <a:ext cx="290369" cy="16752"/>
            </a:xfrm>
            <a:prstGeom prst="straightConnector1">
              <a:avLst/>
            </a:prstGeom>
            <a:noFill/>
            <a:ln cap="flat" cmpd="sng" w="444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020" name="Google Shape;5020;p31"/>
            <p:cNvCxnSpPr/>
            <p:nvPr/>
          </p:nvCxnSpPr>
          <p:spPr>
            <a:xfrm flipH="1" rot="10800000">
              <a:off x="5275406" y="2151772"/>
              <a:ext cx="290369" cy="48402"/>
            </a:xfrm>
            <a:prstGeom prst="straightConnector1">
              <a:avLst/>
            </a:prstGeom>
            <a:noFill/>
            <a:ln cap="flat" cmpd="sng" w="444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021" name="Google Shape;5021;p31"/>
            <p:cNvCxnSpPr/>
            <p:nvPr/>
          </p:nvCxnSpPr>
          <p:spPr>
            <a:xfrm>
              <a:off x="5270094" y="2354086"/>
              <a:ext cx="295681" cy="0"/>
            </a:xfrm>
            <a:prstGeom prst="straightConnector1">
              <a:avLst/>
            </a:prstGeom>
            <a:noFill/>
            <a:ln cap="flat" cmpd="sng" w="444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022" name="Google Shape;5022;p31"/>
            <p:cNvCxnSpPr/>
            <p:nvPr/>
          </p:nvCxnSpPr>
          <p:spPr>
            <a:xfrm rot="10800000">
              <a:off x="5950242" y="1866900"/>
              <a:ext cx="0" cy="465273"/>
            </a:xfrm>
            <a:prstGeom prst="straightConnector1">
              <a:avLst/>
            </a:prstGeom>
            <a:noFill/>
            <a:ln cap="flat" cmpd="sng" w="44450">
              <a:solidFill>
                <a:schemeClr val="lt1"/>
              </a:solidFill>
              <a:prstDash val="dash"/>
              <a:miter lim="800000"/>
              <a:headEnd len="sm" w="sm" type="none"/>
              <a:tailEnd len="sm" w="sm" type="none"/>
            </a:ln>
          </p:spPr>
        </p:cxnSp>
        <p:cxnSp>
          <p:nvCxnSpPr>
            <p:cNvPr id="5023" name="Google Shape;5023;p31"/>
            <p:cNvCxnSpPr/>
            <p:nvPr/>
          </p:nvCxnSpPr>
          <p:spPr>
            <a:xfrm>
              <a:off x="5628589" y="1936750"/>
              <a:ext cx="0" cy="476854"/>
            </a:xfrm>
            <a:prstGeom prst="straightConnector1">
              <a:avLst/>
            </a:prstGeom>
            <a:noFill/>
            <a:ln cap="flat" cmpd="sng" w="15875">
              <a:solidFill>
                <a:srgbClr val="0000A8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5024" name="Google Shape;5024;p31"/>
          <p:cNvSpPr/>
          <p:nvPr/>
        </p:nvSpPr>
        <p:spPr>
          <a:xfrm>
            <a:off x="9540813" y="1782042"/>
            <a:ext cx="1497864" cy="1386455"/>
          </a:xfrm>
          <a:custGeom>
            <a:rect b="b" l="l" r="r" t="t"/>
            <a:pathLst>
              <a:path extrusionOk="0" h="1796376" w="1634267">
                <a:moveTo>
                  <a:pt x="147252" y="113266"/>
                </a:moveTo>
                <a:cubicBezTo>
                  <a:pt x="-139307" y="245497"/>
                  <a:pt x="69849" y="655289"/>
                  <a:pt x="131452" y="927943"/>
                </a:cubicBezTo>
                <a:cubicBezTo>
                  <a:pt x="193055" y="1200597"/>
                  <a:pt x="345759" y="1645108"/>
                  <a:pt x="516868" y="1749191"/>
                </a:cubicBezTo>
                <a:cubicBezTo>
                  <a:pt x="687977" y="1853274"/>
                  <a:pt x="1013294" y="1784070"/>
                  <a:pt x="1158108" y="1552442"/>
                </a:cubicBezTo>
                <a:cubicBezTo>
                  <a:pt x="1302922" y="1320814"/>
                  <a:pt x="1525272" y="1647197"/>
                  <a:pt x="1598914" y="1498556"/>
                </a:cubicBezTo>
                <a:cubicBezTo>
                  <a:pt x="1672556" y="1349916"/>
                  <a:pt x="1609877" y="897136"/>
                  <a:pt x="1599962" y="660599"/>
                </a:cubicBezTo>
                <a:cubicBezTo>
                  <a:pt x="1590047" y="424062"/>
                  <a:pt x="1578419" y="187943"/>
                  <a:pt x="1539426" y="79335"/>
                </a:cubicBezTo>
                <a:cubicBezTo>
                  <a:pt x="1500433" y="-29273"/>
                  <a:pt x="1202565" y="3293"/>
                  <a:pt x="970536" y="8948"/>
                </a:cubicBezTo>
                <a:cubicBezTo>
                  <a:pt x="738507" y="14603"/>
                  <a:pt x="433811" y="-18965"/>
                  <a:pt x="147252" y="113266"/>
                </a:cubicBezTo>
                <a:close/>
              </a:path>
            </a:pathLst>
          </a:custGeom>
          <a:gradFill>
            <a:gsLst>
              <a:gs pos="0">
                <a:srgbClr val="9CDFF9"/>
              </a:gs>
              <a:gs pos="57000">
                <a:srgbClr val="DDEAF6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25" name="Google Shape;5025;p31"/>
          <p:cNvSpPr txBox="1"/>
          <p:nvPr/>
        </p:nvSpPr>
        <p:spPr>
          <a:xfrm>
            <a:off x="9427201" y="1851195"/>
            <a:ext cx="1725088" cy="2862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national or global ISP</a:t>
            </a:r>
            <a:endParaRPr/>
          </a:p>
        </p:txBody>
      </p:sp>
      <p:sp>
        <p:nvSpPr>
          <p:cNvPr id="5026" name="Google Shape;5026;p31"/>
          <p:cNvSpPr/>
          <p:nvPr/>
        </p:nvSpPr>
        <p:spPr>
          <a:xfrm>
            <a:off x="9279068" y="3677908"/>
            <a:ext cx="305749" cy="197847"/>
          </a:xfrm>
          <a:prstGeom prst="rect">
            <a:avLst/>
          </a:prstGeom>
          <a:solidFill>
            <a:srgbClr val="9CDFF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27" name="Google Shape;5027;p31"/>
          <p:cNvSpPr txBox="1"/>
          <p:nvPr/>
        </p:nvSpPr>
        <p:spPr>
          <a:xfrm>
            <a:off x="8766162" y="3447919"/>
            <a:ext cx="1040639" cy="4801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local or regional ISP</a:t>
            </a:r>
            <a:endParaRPr/>
          </a:p>
        </p:txBody>
      </p:sp>
      <p:sp>
        <p:nvSpPr>
          <p:cNvPr id="5028" name="Google Shape;5028;p31"/>
          <p:cNvSpPr txBox="1"/>
          <p:nvPr/>
        </p:nvSpPr>
        <p:spPr>
          <a:xfrm>
            <a:off x="10917767" y="4677937"/>
            <a:ext cx="813043" cy="3831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b="0" i="0" lang="en-US" sz="105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datacenter 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b="0" i="0" lang="en-US" sz="105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network</a:t>
            </a:r>
            <a:endParaRPr/>
          </a:p>
        </p:txBody>
      </p:sp>
      <p:sp>
        <p:nvSpPr>
          <p:cNvPr id="5029" name="Google Shape;5029;p31"/>
          <p:cNvSpPr txBox="1"/>
          <p:nvPr/>
        </p:nvSpPr>
        <p:spPr>
          <a:xfrm>
            <a:off x="10063018" y="4228248"/>
            <a:ext cx="843051" cy="6740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content 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provider 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network</a:t>
            </a:r>
            <a:endParaRPr b="0" i="0" sz="1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030" name="Google Shape;5030;p31"/>
          <p:cNvCxnSpPr/>
          <p:nvPr/>
        </p:nvCxnSpPr>
        <p:spPr>
          <a:xfrm rot="10800000">
            <a:off x="10559920" y="3580125"/>
            <a:ext cx="412964" cy="63712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031" name="Google Shape;5031;p31"/>
          <p:cNvCxnSpPr/>
          <p:nvPr/>
        </p:nvCxnSpPr>
        <p:spPr>
          <a:xfrm rot="10800000">
            <a:off x="10660835" y="3640684"/>
            <a:ext cx="345866" cy="738975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032" name="Google Shape;5032;p31"/>
          <p:cNvCxnSpPr/>
          <p:nvPr/>
        </p:nvCxnSpPr>
        <p:spPr>
          <a:xfrm flipH="1" rot="10800000">
            <a:off x="10636897" y="3633421"/>
            <a:ext cx="335987" cy="39534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033" name="Google Shape;5033;p31"/>
          <p:cNvCxnSpPr/>
          <p:nvPr/>
        </p:nvCxnSpPr>
        <p:spPr>
          <a:xfrm rot="10800000">
            <a:off x="10570774" y="3594896"/>
            <a:ext cx="1" cy="485748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034" name="Google Shape;5034;p31"/>
          <p:cNvCxnSpPr/>
          <p:nvPr/>
        </p:nvCxnSpPr>
        <p:spPr>
          <a:xfrm rot="10800000">
            <a:off x="10550620" y="4071642"/>
            <a:ext cx="508543" cy="348647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035" name="Google Shape;5035;p31"/>
          <p:cNvCxnSpPr/>
          <p:nvPr/>
        </p:nvCxnSpPr>
        <p:spPr>
          <a:xfrm rot="10800000">
            <a:off x="9895195" y="4087742"/>
            <a:ext cx="655425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036" name="Google Shape;5036;p31"/>
          <p:cNvCxnSpPr/>
          <p:nvPr/>
        </p:nvCxnSpPr>
        <p:spPr>
          <a:xfrm rot="10800000">
            <a:off x="9219616" y="4087742"/>
            <a:ext cx="655425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037" name="Google Shape;5037;p31"/>
          <p:cNvCxnSpPr/>
          <p:nvPr/>
        </p:nvCxnSpPr>
        <p:spPr>
          <a:xfrm flipH="1">
            <a:off x="9276868" y="3507672"/>
            <a:ext cx="382424" cy="51705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038" name="Google Shape;5038;p31"/>
          <p:cNvCxnSpPr/>
          <p:nvPr/>
        </p:nvCxnSpPr>
        <p:spPr>
          <a:xfrm>
            <a:off x="9733069" y="3507672"/>
            <a:ext cx="0" cy="540294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039" name="Google Shape;5039;p31"/>
          <p:cNvCxnSpPr/>
          <p:nvPr/>
        </p:nvCxnSpPr>
        <p:spPr>
          <a:xfrm>
            <a:off x="10137668" y="2754692"/>
            <a:ext cx="488174" cy="839333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040" name="Google Shape;5040;p31"/>
          <p:cNvCxnSpPr/>
          <p:nvPr/>
        </p:nvCxnSpPr>
        <p:spPr>
          <a:xfrm flipH="1">
            <a:off x="9798719" y="2695013"/>
            <a:ext cx="380432" cy="694807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041" name="Google Shape;5041;p31"/>
          <p:cNvCxnSpPr/>
          <p:nvPr/>
        </p:nvCxnSpPr>
        <p:spPr>
          <a:xfrm flipH="1">
            <a:off x="10100635" y="2169432"/>
            <a:ext cx="761467" cy="577355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042" name="Google Shape;5042;p31"/>
          <p:cNvCxnSpPr/>
          <p:nvPr/>
        </p:nvCxnSpPr>
        <p:spPr>
          <a:xfrm flipH="1">
            <a:off x="10100635" y="2268313"/>
            <a:ext cx="3970" cy="518461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043" name="Google Shape;5043;p31"/>
          <p:cNvCxnSpPr/>
          <p:nvPr/>
        </p:nvCxnSpPr>
        <p:spPr>
          <a:xfrm flipH="1">
            <a:off x="10672135" y="2200506"/>
            <a:ext cx="149360" cy="518461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044" name="Google Shape;5044;p31"/>
          <p:cNvCxnSpPr/>
          <p:nvPr/>
        </p:nvCxnSpPr>
        <p:spPr>
          <a:xfrm flipH="1">
            <a:off x="10142166" y="2718967"/>
            <a:ext cx="574283" cy="2782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045" name="Google Shape;5045;p31"/>
          <p:cNvCxnSpPr/>
          <p:nvPr/>
        </p:nvCxnSpPr>
        <p:spPr>
          <a:xfrm flipH="1">
            <a:off x="10069542" y="2169432"/>
            <a:ext cx="788589" cy="98881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046" name="Google Shape;5046;p31"/>
          <p:cNvCxnSpPr/>
          <p:nvPr/>
        </p:nvCxnSpPr>
        <p:spPr>
          <a:xfrm flipH="1">
            <a:off x="10862103" y="2127325"/>
            <a:ext cx="279002" cy="42107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047" name="Google Shape;5047;p31"/>
          <p:cNvCxnSpPr/>
          <p:nvPr/>
        </p:nvCxnSpPr>
        <p:spPr>
          <a:xfrm rot="10800000">
            <a:off x="10681994" y="2718967"/>
            <a:ext cx="353541" cy="67807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048" name="Google Shape;5048;p31"/>
          <p:cNvCxnSpPr/>
          <p:nvPr/>
        </p:nvCxnSpPr>
        <p:spPr>
          <a:xfrm flipH="1">
            <a:off x="8769223" y="2268313"/>
            <a:ext cx="1300319" cy="606622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049" name="Google Shape;5049;p31"/>
          <p:cNvCxnSpPr/>
          <p:nvPr/>
        </p:nvCxnSpPr>
        <p:spPr>
          <a:xfrm flipH="1" rot="10800000">
            <a:off x="9378705" y="4113379"/>
            <a:ext cx="429324" cy="705603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050" name="Google Shape;5050;p31"/>
          <p:cNvCxnSpPr/>
          <p:nvPr/>
        </p:nvCxnSpPr>
        <p:spPr>
          <a:xfrm flipH="1" rot="10800000">
            <a:off x="8244554" y="4047456"/>
            <a:ext cx="969051" cy="3175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051" name="Google Shape;5051;p31"/>
          <p:cNvSpPr/>
          <p:nvPr/>
        </p:nvSpPr>
        <p:spPr>
          <a:xfrm>
            <a:off x="8174541" y="2292995"/>
            <a:ext cx="52388" cy="49485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052" name="Google Shape;5052;p31"/>
          <p:cNvGrpSpPr/>
          <p:nvPr/>
        </p:nvGrpSpPr>
        <p:grpSpPr>
          <a:xfrm>
            <a:off x="10410609" y="3496138"/>
            <a:ext cx="353678" cy="198344"/>
            <a:chOff x="7493876" y="2774731"/>
            <a:chExt cx="1481958" cy="894622"/>
          </a:xfrm>
        </p:grpSpPr>
        <p:sp>
          <p:nvSpPr>
            <p:cNvPr id="5053" name="Google Shape;5053;p31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5054" name="Google Shape;5054;p31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5055" name="Google Shape;5055;p31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056" name="Google Shape;5056;p31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57" name="Google Shape;5057;p31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58" name="Google Shape;5058;p31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59" name="Google Shape;5059;p31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060" name="Google Shape;5060;p31"/>
          <p:cNvGrpSpPr/>
          <p:nvPr/>
        </p:nvGrpSpPr>
        <p:grpSpPr>
          <a:xfrm>
            <a:off x="9948724" y="2202292"/>
            <a:ext cx="353678" cy="198344"/>
            <a:chOff x="7493876" y="2774731"/>
            <a:chExt cx="1481958" cy="894622"/>
          </a:xfrm>
        </p:grpSpPr>
        <p:sp>
          <p:nvSpPr>
            <p:cNvPr id="5061" name="Google Shape;5061;p31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5062" name="Google Shape;5062;p31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5063" name="Google Shape;5063;p31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064" name="Google Shape;5064;p31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65" name="Google Shape;5065;p31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66" name="Google Shape;5066;p31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67" name="Google Shape;5067;p31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068" name="Google Shape;5068;p31"/>
          <p:cNvGrpSpPr/>
          <p:nvPr/>
        </p:nvGrpSpPr>
        <p:grpSpPr>
          <a:xfrm>
            <a:off x="10527214" y="2613367"/>
            <a:ext cx="353678" cy="198344"/>
            <a:chOff x="7493876" y="2774731"/>
            <a:chExt cx="1481958" cy="894622"/>
          </a:xfrm>
        </p:grpSpPr>
        <p:sp>
          <p:nvSpPr>
            <p:cNvPr id="5069" name="Google Shape;5069;p31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5070" name="Google Shape;5070;p31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5071" name="Google Shape;5071;p31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072" name="Google Shape;5072;p31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73" name="Google Shape;5073;p31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74" name="Google Shape;5074;p31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75" name="Google Shape;5075;p31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076" name="Google Shape;5076;p31"/>
          <p:cNvGrpSpPr/>
          <p:nvPr/>
        </p:nvGrpSpPr>
        <p:grpSpPr>
          <a:xfrm>
            <a:off x="10643825" y="2107963"/>
            <a:ext cx="353678" cy="198344"/>
            <a:chOff x="7493876" y="2774731"/>
            <a:chExt cx="1481958" cy="894622"/>
          </a:xfrm>
        </p:grpSpPr>
        <p:sp>
          <p:nvSpPr>
            <p:cNvPr id="5077" name="Google Shape;5077;p31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5078" name="Google Shape;5078;p31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5079" name="Google Shape;5079;p31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080" name="Google Shape;5080;p31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81" name="Google Shape;5081;p31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82" name="Google Shape;5082;p31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83" name="Google Shape;5083;p31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084" name="Google Shape;5084;p31"/>
          <p:cNvGrpSpPr/>
          <p:nvPr/>
        </p:nvGrpSpPr>
        <p:grpSpPr>
          <a:xfrm>
            <a:off x="9098788" y="3956624"/>
            <a:ext cx="367224" cy="240304"/>
            <a:chOff x="7493876" y="2774731"/>
            <a:chExt cx="1481958" cy="894622"/>
          </a:xfrm>
        </p:grpSpPr>
        <p:sp>
          <p:nvSpPr>
            <p:cNvPr id="5085" name="Google Shape;5085;p31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5086" name="Google Shape;5086;p31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5087" name="Google Shape;5087;p31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088" name="Google Shape;5088;p31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89" name="Google Shape;5089;p31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90" name="Google Shape;5090;p31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91" name="Google Shape;5091;p31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092" name="Google Shape;5092;p31"/>
          <p:cNvGrpSpPr/>
          <p:nvPr/>
        </p:nvGrpSpPr>
        <p:grpSpPr>
          <a:xfrm>
            <a:off x="9980126" y="2661565"/>
            <a:ext cx="353678" cy="198344"/>
            <a:chOff x="7493876" y="2774731"/>
            <a:chExt cx="1481958" cy="894622"/>
          </a:xfrm>
        </p:grpSpPr>
        <p:sp>
          <p:nvSpPr>
            <p:cNvPr id="5093" name="Google Shape;5093;p31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5094" name="Google Shape;5094;p31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5095" name="Google Shape;5095;p31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096" name="Google Shape;5096;p31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97" name="Google Shape;5097;p31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98" name="Google Shape;5098;p31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99" name="Google Shape;5099;p31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100" name="Google Shape;5100;p31"/>
          <p:cNvGrpSpPr/>
          <p:nvPr/>
        </p:nvGrpSpPr>
        <p:grpSpPr>
          <a:xfrm>
            <a:off x="9497138" y="3394032"/>
            <a:ext cx="367224" cy="240304"/>
            <a:chOff x="7493876" y="2774731"/>
            <a:chExt cx="1481958" cy="894622"/>
          </a:xfrm>
        </p:grpSpPr>
        <p:sp>
          <p:nvSpPr>
            <p:cNvPr id="5101" name="Google Shape;5101;p31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5102" name="Google Shape;5102;p31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5103" name="Google Shape;5103;p31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104" name="Google Shape;5104;p31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05" name="Google Shape;5105;p31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06" name="Google Shape;5106;p31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07" name="Google Shape;5107;p31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108" name="Google Shape;5108;p31"/>
          <p:cNvGrpSpPr/>
          <p:nvPr/>
        </p:nvGrpSpPr>
        <p:grpSpPr>
          <a:xfrm>
            <a:off x="9601554" y="3999763"/>
            <a:ext cx="367224" cy="240304"/>
            <a:chOff x="7493876" y="2774731"/>
            <a:chExt cx="1481958" cy="894622"/>
          </a:xfrm>
        </p:grpSpPr>
        <p:sp>
          <p:nvSpPr>
            <p:cNvPr id="5109" name="Google Shape;5109;p31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5110" name="Google Shape;5110;p31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5111" name="Google Shape;5111;p31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112" name="Google Shape;5112;p31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13" name="Google Shape;5113;p31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14" name="Google Shape;5114;p31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15" name="Google Shape;5115;p31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116" name="Google Shape;5116;p31"/>
          <p:cNvGrpSpPr/>
          <p:nvPr/>
        </p:nvGrpSpPr>
        <p:grpSpPr>
          <a:xfrm>
            <a:off x="10375259" y="3992325"/>
            <a:ext cx="353678" cy="198344"/>
            <a:chOff x="7493876" y="2774731"/>
            <a:chExt cx="1481958" cy="894622"/>
          </a:xfrm>
        </p:grpSpPr>
        <p:sp>
          <p:nvSpPr>
            <p:cNvPr id="5117" name="Google Shape;5117;p31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5118" name="Google Shape;5118;p31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5119" name="Google Shape;5119;p31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120" name="Google Shape;5120;p31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21" name="Google Shape;5121;p31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22" name="Google Shape;5122;p31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23" name="Google Shape;5123;p31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descr="iphone_stylized_small" id="5124" name="Google Shape;5124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09572" y="1917025"/>
            <a:ext cx="136841" cy="32846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aptop_keyboard" id="5125" name="Google Shape;5125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flipH="1" rot="109064">
            <a:off x="7464781" y="2605090"/>
            <a:ext cx="437221" cy="159511"/>
          </a:xfrm>
          <a:prstGeom prst="rect">
            <a:avLst/>
          </a:prstGeom>
          <a:noFill/>
          <a:ln>
            <a:noFill/>
          </a:ln>
        </p:spPr>
      </p:pic>
      <p:sp>
        <p:nvSpPr>
          <p:cNvPr id="5126" name="Google Shape;5126;p31"/>
          <p:cNvSpPr/>
          <p:nvPr/>
        </p:nvSpPr>
        <p:spPr>
          <a:xfrm>
            <a:off x="7609678" y="2450304"/>
            <a:ext cx="351919" cy="208167"/>
          </a:xfrm>
          <a:custGeom>
            <a:rect b="b" l="l" r="r" t="t"/>
            <a:pathLst>
              <a:path extrusionOk="0" h="2442" w="2982">
                <a:moveTo>
                  <a:pt x="540" y="0"/>
                </a:moveTo>
                <a:lnTo>
                  <a:pt x="0" y="1734"/>
                </a:lnTo>
                <a:lnTo>
                  <a:pt x="2394" y="2442"/>
                </a:lnTo>
                <a:lnTo>
                  <a:pt x="2982" y="318"/>
                </a:lnTo>
                <a:lnTo>
                  <a:pt x="540" y="0"/>
                </a:lnTo>
                <a:close/>
              </a:path>
            </a:pathLst>
          </a:cu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screen" id="5127" name="Google Shape;5127;p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627011" y="2455658"/>
            <a:ext cx="319785" cy="189429"/>
          </a:xfrm>
          <a:prstGeom prst="rect">
            <a:avLst/>
          </a:prstGeom>
          <a:noFill/>
          <a:ln>
            <a:noFill/>
          </a:ln>
        </p:spPr>
      </p:pic>
      <p:sp>
        <p:nvSpPr>
          <p:cNvPr id="5128" name="Google Shape;5128;p31"/>
          <p:cNvSpPr/>
          <p:nvPr/>
        </p:nvSpPr>
        <p:spPr>
          <a:xfrm>
            <a:off x="7673752" y="2444163"/>
            <a:ext cx="298167" cy="38736"/>
          </a:xfrm>
          <a:custGeom>
            <a:rect b="b" l="l" r="r" t="t"/>
            <a:pathLst>
              <a:path extrusionOk="0" h="455" w="2528">
                <a:moveTo>
                  <a:pt x="14" y="0"/>
                </a:moveTo>
                <a:lnTo>
                  <a:pt x="2528" y="341"/>
                </a:lnTo>
                <a:lnTo>
                  <a:pt x="2480" y="455"/>
                </a:lnTo>
                <a:lnTo>
                  <a:pt x="0" y="86"/>
                </a:lnTo>
                <a:lnTo>
                  <a:pt x="14" y="0"/>
                </a:lnTo>
                <a:close/>
              </a:path>
            </a:pathLst>
          </a:custGeom>
          <a:gradFill>
            <a:gsLst>
              <a:gs pos="0">
                <a:srgbClr val="000099"/>
              </a:gs>
              <a:gs pos="100000">
                <a:srgbClr val="EAEAEA"/>
              </a:gs>
            </a:gsLst>
            <a:lin ang="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29" name="Google Shape;5129;p31"/>
          <p:cNvSpPr/>
          <p:nvPr/>
        </p:nvSpPr>
        <p:spPr>
          <a:xfrm>
            <a:off x="7606562" y="2443848"/>
            <a:ext cx="82770" cy="161243"/>
          </a:xfrm>
          <a:custGeom>
            <a:rect b="b" l="l" r="r" t="t"/>
            <a:pathLst>
              <a:path extrusionOk="0" h="1893" w="702">
                <a:moveTo>
                  <a:pt x="579" y="0"/>
                </a:moveTo>
                <a:lnTo>
                  <a:pt x="0" y="1869"/>
                </a:lnTo>
                <a:lnTo>
                  <a:pt x="114" y="1893"/>
                </a:lnTo>
                <a:lnTo>
                  <a:pt x="702" y="51"/>
                </a:lnTo>
                <a:lnTo>
                  <a:pt x="579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30" name="Google Shape;5130;p31"/>
          <p:cNvSpPr/>
          <p:nvPr/>
        </p:nvSpPr>
        <p:spPr>
          <a:xfrm>
            <a:off x="7880579" y="2472664"/>
            <a:ext cx="89197" cy="186122"/>
          </a:xfrm>
          <a:custGeom>
            <a:rect b="b" l="l" r="r" t="t"/>
            <a:pathLst>
              <a:path extrusionOk="0" h="2184" w="756">
                <a:moveTo>
                  <a:pt x="756" y="0"/>
                </a:moveTo>
                <a:lnTo>
                  <a:pt x="138" y="2184"/>
                </a:lnTo>
                <a:lnTo>
                  <a:pt x="0" y="2148"/>
                </a:lnTo>
                <a:lnTo>
                  <a:pt x="606" y="78"/>
                </a:lnTo>
                <a:lnTo>
                  <a:pt x="756" y="0"/>
                </a:lnTo>
                <a:close/>
              </a:path>
            </a:pathLst>
          </a:custGeom>
          <a:gradFill>
            <a:gsLst>
              <a:gs pos="0">
                <a:srgbClr val="DDDDDD"/>
              </a:gs>
              <a:gs pos="100000">
                <a:schemeClr val="lt1"/>
              </a:gs>
            </a:gsLst>
            <a:lin ang="540000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31" name="Google Shape;5131;p31"/>
          <p:cNvSpPr/>
          <p:nvPr/>
        </p:nvSpPr>
        <p:spPr>
          <a:xfrm>
            <a:off x="7605588" y="2596902"/>
            <a:ext cx="327185" cy="62828"/>
          </a:xfrm>
          <a:custGeom>
            <a:rect b="b" l="l" r="r" t="t"/>
            <a:pathLst>
              <a:path extrusionOk="0" h="738" w="2773">
                <a:moveTo>
                  <a:pt x="33" y="0"/>
                </a:moveTo>
                <a:lnTo>
                  <a:pt x="0" y="99"/>
                </a:lnTo>
                <a:lnTo>
                  <a:pt x="2436" y="738"/>
                </a:lnTo>
                <a:cubicBezTo>
                  <a:pt x="2499" y="501"/>
                  <a:pt x="2773" y="727"/>
                  <a:pt x="2373" y="603"/>
                </a:cubicBezTo>
                <a:lnTo>
                  <a:pt x="33" y="0"/>
                </a:lnTo>
                <a:close/>
              </a:path>
            </a:pathLst>
          </a:custGeom>
          <a:gradFill>
            <a:gsLst>
              <a:gs pos="0">
                <a:srgbClr val="0000CC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32" name="Google Shape;5132;p31"/>
          <p:cNvSpPr/>
          <p:nvPr/>
        </p:nvSpPr>
        <p:spPr>
          <a:xfrm>
            <a:off x="7890512" y="2474238"/>
            <a:ext cx="83549" cy="186909"/>
          </a:xfrm>
          <a:custGeom>
            <a:rect b="b" l="l" r="r" t="t"/>
            <a:pathLst>
              <a:path extrusionOk="0" h="1659" w="637">
                <a:moveTo>
                  <a:pt x="615" y="0"/>
                </a:moveTo>
                <a:lnTo>
                  <a:pt x="637" y="0"/>
                </a:lnTo>
                <a:lnTo>
                  <a:pt x="68" y="1659"/>
                </a:lnTo>
                <a:lnTo>
                  <a:pt x="0" y="1647"/>
                </a:lnTo>
                <a:lnTo>
                  <a:pt x="615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33" name="Google Shape;5133;p31"/>
          <p:cNvSpPr/>
          <p:nvPr/>
        </p:nvSpPr>
        <p:spPr>
          <a:xfrm>
            <a:off x="7605977" y="2605248"/>
            <a:ext cx="290961" cy="62041"/>
          </a:xfrm>
          <a:custGeom>
            <a:rect b="b" l="l" r="r" t="t"/>
            <a:pathLst>
              <a:path extrusionOk="0" h="550" w="2216">
                <a:moveTo>
                  <a:pt x="0" y="0"/>
                </a:moveTo>
                <a:lnTo>
                  <a:pt x="9" y="57"/>
                </a:lnTo>
                <a:lnTo>
                  <a:pt x="2164" y="550"/>
                </a:lnTo>
                <a:lnTo>
                  <a:pt x="2216" y="49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00099"/>
              </a:gs>
              <a:gs pos="100000">
                <a:srgbClr val="808080"/>
              </a:gs>
            </a:gsLst>
            <a:lin ang="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134" name="Google Shape;5134;p31"/>
          <p:cNvGrpSpPr/>
          <p:nvPr/>
        </p:nvGrpSpPr>
        <p:grpSpPr>
          <a:xfrm>
            <a:off x="7601109" y="2671540"/>
            <a:ext cx="98740" cy="36846"/>
            <a:chOff x="1740" y="2642"/>
            <a:chExt cx="752" cy="327"/>
          </a:xfrm>
        </p:grpSpPr>
        <p:sp>
          <p:nvSpPr>
            <p:cNvPr id="5135" name="Google Shape;5135;p31"/>
            <p:cNvSpPr/>
            <p:nvPr/>
          </p:nvSpPr>
          <p:spPr>
            <a:xfrm>
              <a:off x="1740" y="2642"/>
              <a:ext cx="752" cy="327"/>
            </a:xfrm>
            <a:custGeom>
              <a:rect b="b" l="l" r="r" t="t"/>
              <a:pathLst>
                <a:path extrusionOk="0" h="327" w="752">
                  <a:moveTo>
                    <a:pt x="293" y="0"/>
                  </a:moveTo>
                  <a:lnTo>
                    <a:pt x="752" y="124"/>
                  </a:lnTo>
                  <a:lnTo>
                    <a:pt x="470" y="327"/>
                  </a:lnTo>
                  <a:lnTo>
                    <a:pt x="0" y="18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36" name="Google Shape;5136;p31"/>
            <p:cNvSpPr/>
            <p:nvPr/>
          </p:nvSpPr>
          <p:spPr>
            <a:xfrm>
              <a:off x="1754" y="2649"/>
              <a:ext cx="726" cy="311"/>
            </a:xfrm>
            <a:custGeom>
              <a:rect b="b" l="l" r="r" t="t"/>
              <a:pathLst>
                <a:path extrusionOk="0" h="311" w="726">
                  <a:moveTo>
                    <a:pt x="282" y="0"/>
                  </a:moveTo>
                  <a:lnTo>
                    <a:pt x="726" y="119"/>
                  </a:lnTo>
                  <a:lnTo>
                    <a:pt x="457" y="311"/>
                  </a:lnTo>
                  <a:lnTo>
                    <a:pt x="0" y="173"/>
                  </a:lnTo>
                  <a:lnTo>
                    <a:pt x="282" y="0"/>
                  </a:lnTo>
                  <a:close/>
                </a:path>
              </a:pathLst>
            </a:custGeom>
            <a:gradFill>
              <a:gsLst>
                <a:gs pos="0">
                  <a:srgbClr val="4D4D4D"/>
                </a:gs>
                <a:gs pos="100000">
                  <a:srgbClr val="DDDDDD"/>
                </a:gs>
              </a:gsLst>
              <a:lin ang="189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37" name="Google Shape;5137;p31"/>
            <p:cNvSpPr/>
            <p:nvPr/>
          </p:nvSpPr>
          <p:spPr>
            <a:xfrm>
              <a:off x="1808" y="2770"/>
              <a:ext cx="258" cy="100"/>
            </a:xfrm>
            <a:custGeom>
              <a:rect b="b" l="l" r="r" t="t"/>
              <a:pathLst>
                <a:path extrusionOk="0" h="100" w="258">
                  <a:moveTo>
                    <a:pt x="0" y="44"/>
                  </a:moveTo>
                  <a:lnTo>
                    <a:pt x="75" y="0"/>
                  </a:lnTo>
                  <a:lnTo>
                    <a:pt x="258" y="50"/>
                  </a:lnTo>
                  <a:lnTo>
                    <a:pt x="183" y="100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38" name="Google Shape;5138;p31"/>
            <p:cNvSpPr/>
            <p:nvPr/>
          </p:nvSpPr>
          <p:spPr>
            <a:xfrm>
              <a:off x="1799" y="2816"/>
              <a:ext cx="194" cy="63"/>
            </a:xfrm>
            <a:custGeom>
              <a:rect b="b" l="l" r="r" t="t"/>
              <a:pathLst>
                <a:path extrusionOk="0" h="63" w="194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39" name="Google Shape;5139;p31"/>
            <p:cNvSpPr/>
            <p:nvPr/>
          </p:nvSpPr>
          <p:spPr>
            <a:xfrm>
              <a:off x="2020" y="2834"/>
              <a:ext cx="258" cy="102"/>
            </a:xfrm>
            <a:custGeom>
              <a:rect b="b" l="l" r="r" t="t"/>
              <a:pathLst>
                <a:path extrusionOk="0" h="102" w="258">
                  <a:moveTo>
                    <a:pt x="0" y="46"/>
                  </a:moveTo>
                  <a:lnTo>
                    <a:pt x="71" y="0"/>
                  </a:lnTo>
                  <a:lnTo>
                    <a:pt x="258" y="52"/>
                  </a:lnTo>
                  <a:lnTo>
                    <a:pt x="183" y="102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40" name="Google Shape;5140;p31"/>
            <p:cNvSpPr/>
            <p:nvPr/>
          </p:nvSpPr>
          <p:spPr>
            <a:xfrm>
              <a:off x="2011" y="2882"/>
              <a:ext cx="194" cy="63"/>
            </a:xfrm>
            <a:custGeom>
              <a:rect b="b" l="l" r="r" t="t"/>
              <a:pathLst>
                <a:path extrusionOk="0" h="63" w="194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141" name="Google Shape;5141;p31"/>
          <p:cNvSpPr/>
          <p:nvPr/>
        </p:nvSpPr>
        <p:spPr>
          <a:xfrm>
            <a:off x="7770154" y="2677051"/>
            <a:ext cx="119578" cy="80936"/>
          </a:xfrm>
          <a:custGeom>
            <a:rect b="b" l="l" r="r" t="t"/>
            <a:pathLst>
              <a:path extrusionOk="0" h="792" w="990">
                <a:moveTo>
                  <a:pt x="3" y="738"/>
                </a:moveTo>
                <a:lnTo>
                  <a:pt x="990" y="0"/>
                </a:lnTo>
                <a:lnTo>
                  <a:pt x="987" y="60"/>
                </a:lnTo>
                <a:lnTo>
                  <a:pt x="0" y="792"/>
                </a:lnTo>
                <a:lnTo>
                  <a:pt x="3" y="738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42" name="Google Shape;5142;p31"/>
          <p:cNvSpPr/>
          <p:nvPr/>
        </p:nvSpPr>
        <p:spPr>
          <a:xfrm>
            <a:off x="7464976" y="2683507"/>
            <a:ext cx="305957" cy="73850"/>
          </a:xfrm>
          <a:custGeom>
            <a:rect b="b" l="l" r="r" t="t"/>
            <a:pathLst>
              <a:path extrusionOk="0" h="723" w="2532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43" name="Google Shape;5143;p31"/>
          <p:cNvSpPr/>
          <p:nvPr/>
        </p:nvSpPr>
        <p:spPr>
          <a:xfrm>
            <a:off x="7465171" y="2669965"/>
            <a:ext cx="3311" cy="14959"/>
          </a:xfrm>
          <a:custGeom>
            <a:rect b="b" l="l" r="r" t="t"/>
            <a:pathLst>
              <a:path extrusionOk="0" h="147" w="26">
                <a:moveTo>
                  <a:pt x="26" y="10"/>
                </a:moveTo>
                <a:lnTo>
                  <a:pt x="23" y="147"/>
                </a:lnTo>
                <a:lnTo>
                  <a:pt x="0" y="144"/>
                </a:lnTo>
                <a:lnTo>
                  <a:pt x="3" y="0"/>
                </a:lnTo>
                <a:lnTo>
                  <a:pt x="26" y="1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44" name="Google Shape;5144;p31"/>
          <p:cNvSpPr/>
          <p:nvPr/>
        </p:nvSpPr>
        <p:spPr>
          <a:xfrm>
            <a:off x="7465366" y="2609027"/>
            <a:ext cx="142170" cy="61883"/>
          </a:xfrm>
          <a:custGeom>
            <a:rect b="b" l="l" r="r" t="t"/>
            <a:pathLst>
              <a:path extrusionOk="0" h="606" w="1176">
                <a:moveTo>
                  <a:pt x="1170" y="0"/>
                </a:moveTo>
                <a:lnTo>
                  <a:pt x="0" y="597"/>
                </a:lnTo>
                <a:lnTo>
                  <a:pt x="30" y="606"/>
                </a:lnTo>
                <a:lnTo>
                  <a:pt x="1176" y="18"/>
                </a:lnTo>
                <a:lnTo>
                  <a:pt x="1170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45" name="Google Shape;5145;p31"/>
          <p:cNvSpPr/>
          <p:nvPr/>
        </p:nvSpPr>
        <p:spPr>
          <a:xfrm>
            <a:off x="7474909" y="2673115"/>
            <a:ext cx="290182" cy="71016"/>
          </a:xfrm>
          <a:custGeom>
            <a:rect b="b" l="l" r="r" t="t"/>
            <a:pathLst>
              <a:path extrusionOk="0" h="723" w="2532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46" name="Google Shape;5146;p31"/>
          <p:cNvSpPr/>
          <p:nvPr/>
        </p:nvSpPr>
        <p:spPr>
          <a:xfrm flipH="1" rot="10800000">
            <a:off x="7764701" y="2668076"/>
            <a:ext cx="118410" cy="73535"/>
          </a:xfrm>
          <a:custGeom>
            <a:rect b="b" l="l" r="r" t="t"/>
            <a:pathLst>
              <a:path extrusionOk="0" h="723" w="2532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light2.png" id="5147" name="Google Shape;5147;p3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flipH="1">
            <a:off x="8831667" y="2392289"/>
            <a:ext cx="92772" cy="40544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ar_icon_small" id="5148" name="Google Shape;5148;p3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499539" y="2116958"/>
            <a:ext cx="849312" cy="1682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aptop_keyboard" id="5149" name="Google Shape;5149;p3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flipH="1" rot="109064">
            <a:off x="7510375" y="3605209"/>
            <a:ext cx="286699" cy="119448"/>
          </a:xfrm>
          <a:prstGeom prst="rect">
            <a:avLst/>
          </a:prstGeom>
          <a:noFill/>
          <a:ln>
            <a:noFill/>
          </a:ln>
        </p:spPr>
      </p:pic>
      <p:sp>
        <p:nvSpPr>
          <p:cNvPr id="5150" name="Google Shape;5150;p31"/>
          <p:cNvSpPr/>
          <p:nvPr/>
        </p:nvSpPr>
        <p:spPr>
          <a:xfrm>
            <a:off x="7605388" y="3489299"/>
            <a:ext cx="230764" cy="155883"/>
          </a:xfrm>
          <a:custGeom>
            <a:rect b="b" l="l" r="r" t="t"/>
            <a:pathLst>
              <a:path extrusionOk="0" h="2442" w="2982">
                <a:moveTo>
                  <a:pt x="540" y="0"/>
                </a:moveTo>
                <a:lnTo>
                  <a:pt x="0" y="1734"/>
                </a:lnTo>
                <a:lnTo>
                  <a:pt x="2394" y="2442"/>
                </a:lnTo>
                <a:lnTo>
                  <a:pt x="2982" y="318"/>
                </a:lnTo>
                <a:lnTo>
                  <a:pt x="540" y="0"/>
                </a:lnTo>
                <a:close/>
              </a:path>
            </a:pathLst>
          </a:cu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screen" id="5151" name="Google Shape;5151;p3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616754" y="3493308"/>
            <a:ext cx="209692" cy="141851"/>
          </a:xfrm>
          <a:prstGeom prst="rect">
            <a:avLst/>
          </a:prstGeom>
          <a:noFill/>
          <a:ln>
            <a:noFill/>
          </a:ln>
        </p:spPr>
      </p:pic>
      <p:sp>
        <p:nvSpPr>
          <p:cNvPr id="5152" name="Google Shape;5152;p31"/>
          <p:cNvSpPr/>
          <p:nvPr/>
        </p:nvSpPr>
        <p:spPr>
          <a:xfrm>
            <a:off x="7647403" y="3484701"/>
            <a:ext cx="195517" cy="29007"/>
          </a:xfrm>
          <a:custGeom>
            <a:rect b="b" l="l" r="r" t="t"/>
            <a:pathLst>
              <a:path extrusionOk="0" h="455" w="2528">
                <a:moveTo>
                  <a:pt x="14" y="0"/>
                </a:moveTo>
                <a:lnTo>
                  <a:pt x="2528" y="341"/>
                </a:lnTo>
                <a:lnTo>
                  <a:pt x="2480" y="455"/>
                </a:lnTo>
                <a:lnTo>
                  <a:pt x="0" y="86"/>
                </a:lnTo>
                <a:lnTo>
                  <a:pt x="14" y="0"/>
                </a:lnTo>
                <a:close/>
              </a:path>
            </a:pathLst>
          </a:custGeom>
          <a:gradFill>
            <a:gsLst>
              <a:gs pos="0">
                <a:srgbClr val="000099"/>
              </a:gs>
              <a:gs pos="100000">
                <a:srgbClr val="EAEAEA"/>
              </a:gs>
            </a:gsLst>
            <a:lin ang="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53" name="Google Shape;5153;p31"/>
          <p:cNvSpPr/>
          <p:nvPr/>
        </p:nvSpPr>
        <p:spPr>
          <a:xfrm>
            <a:off x="7603345" y="3484465"/>
            <a:ext cx="54275" cy="120745"/>
          </a:xfrm>
          <a:custGeom>
            <a:rect b="b" l="l" r="r" t="t"/>
            <a:pathLst>
              <a:path extrusionOk="0" h="1893" w="702">
                <a:moveTo>
                  <a:pt x="579" y="0"/>
                </a:moveTo>
                <a:lnTo>
                  <a:pt x="0" y="1869"/>
                </a:lnTo>
                <a:lnTo>
                  <a:pt x="114" y="1893"/>
                </a:lnTo>
                <a:lnTo>
                  <a:pt x="702" y="51"/>
                </a:lnTo>
                <a:lnTo>
                  <a:pt x="579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54" name="Google Shape;5154;p31"/>
          <p:cNvSpPr/>
          <p:nvPr/>
        </p:nvSpPr>
        <p:spPr>
          <a:xfrm>
            <a:off x="7783026" y="3506043"/>
            <a:ext cx="58489" cy="139375"/>
          </a:xfrm>
          <a:custGeom>
            <a:rect b="b" l="l" r="r" t="t"/>
            <a:pathLst>
              <a:path extrusionOk="0" h="2184" w="756">
                <a:moveTo>
                  <a:pt x="756" y="0"/>
                </a:moveTo>
                <a:lnTo>
                  <a:pt x="138" y="2184"/>
                </a:lnTo>
                <a:lnTo>
                  <a:pt x="0" y="2148"/>
                </a:lnTo>
                <a:lnTo>
                  <a:pt x="606" y="78"/>
                </a:lnTo>
                <a:lnTo>
                  <a:pt x="756" y="0"/>
                </a:lnTo>
                <a:close/>
              </a:path>
            </a:pathLst>
          </a:custGeom>
          <a:gradFill>
            <a:gsLst>
              <a:gs pos="0">
                <a:srgbClr val="DDDDDD"/>
              </a:gs>
              <a:gs pos="100000">
                <a:schemeClr val="lt1"/>
              </a:gs>
            </a:gsLst>
            <a:lin ang="540000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55" name="Google Shape;5155;p31"/>
          <p:cNvSpPr/>
          <p:nvPr/>
        </p:nvSpPr>
        <p:spPr>
          <a:xfrm>
            <a:off x="7602706" y="3599078"/>
            <a:ext cx="214545" cy="47048"/>
          </a:xfrm>
          <a:custGeom>
            <a:rect b="b" l="l" r="r" t="t"/>
            <a:pathLst>
              <a:path extrusionOk="0" h="738" w="2773">
                <a:moveTo>
                  <a:pt x="33" y="0"/>
                </a:moveTo>
                <a:lnTo>
                  <a:pt x="0" y="99"/>
                </a:lnTo>
                <a:lnTo>
                  <a:pt x="2436" y="738"/>
                </a:lnTo>
                <a:cubicBezTo>
                  <a:pt x="2499" y="501"/>
                  <a:pt x="2773" y="727"/>
                  <a:pt x="2373" y="603"/>
                </a:cubicBezTo>
                <a:lnTo>
                  <a:pt x="33" y="0"/>
                </a:lnTo>
                <a:close/>
              </a:path>
            </a:pathLst>
          </a:custGeom>
          <a:gradFill>
            <a:gsLst>
              <a:gs pos="0">
                <a:srgbClr val="0000CC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56" name="Google Shape;5156;p31"/>
          <p:cNvSpPr/>
          <p:nvPr/>
        </p:nvSpPr>
        <p:spPr>
          <a:xfrm>
            <a:off x="7789539" y="3507222"/>
            <a:ext cx="54786" cy="139965"/>
          </a:xfrm>
          <a:custGeom>
            <a:rect b="b" l="l" r="r" t="t"/>
            <a:pathLst>
              <a:path extrusionOk="0" h="1659" w="637">
                <a:moveTo>
                  <a:pt x="615" y="0"/>
                </a:moveTo>
                <a:lnTo>
                  <a:pt x="637" y="0"/>
                </a:lnTo>
                <a:lnTo>
                  <a:pt x="68" y="1659"/>
                </a:lnTo>
                <a:lnTo>
                  <a:pt x="0" y="1647"/>
                </a:lnTo>
                <a:lnTo>
                  <a:pt x="615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57" name="Google Shape;5157;p31"/>
          <p:cNvSpPr/>
          <p:nvPr/>
        </p:nvSpPr>
        <p:spPr>
          <a:xfrm>
            <a:off x="7602962" y="3605327"/>
            <a:ext cx="190792" cy="46458"/>
          </a:xfrm>
          <a:custGeom>
            <a:rect b="b" l="l" r="r" t="t"/>
            <a:pathLst>
              <a:path extrusionOk="0" h="550" w="2216">
                <a:moveTo>
                  <a:pt x="0" y="0"/>
                </a:moveTo>
                <a:lnTo>
                  <a:pt x="9" y="57"/>
                </a:lnTo>
                <a:lnTo>
                  <a:pt x="2164" y="550"/>
                </a:lnTo>
                <a:lnTo>
                  <a:pt x="2216" y="49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00099"/>
              </a:gs>
              <a:gs pos="100000">
                <a:srgbClr val="808080"/>
              </a:gs>
            </a:gsLst>
            <a:lin ang="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158" name="Google Shape;5158;p31"/>
          <p:cNvGrpSpPr/>
          <p:nvPr/>
        </p:nvGrpSpPr>
        <p:grpSpPr>
          <a:xfrm>
            <a:off x="7599769" y="3654969"/>
            <a:ext cx="64747" cy="27592"/>
            <a:chOff x="1740" y="2642"/>
            <a:chExt cx="752" cy="327"/>
          </a:xfrm>
        </p:grpSpPr>
        <p:sp>
          <p:nvSpPr>
            <p:cNvPr id="5159" name="Google Shape;5159;p31"/>
            <p:cNvSpPr/>
            <p:nvPr/>
          </p:nvSpPr>
          <p:spPr>
            <a:xfrm>
              <a:off x="1740" y="2642"/>
              <a:ext cx="752" cy="327"/>
            </a:xfrm>
            <a:custGeom>
              <a:rect b="b" l="l" r="r" t="t"/>
              <a:pathLst>
                <a:path extrusionOk="0" h="327" w="752">
                  <a:moveTo>
                    <a:pt x="293" y="0"/>
                  </a:moveTo>
                  <a:lnTo>
                    <a:pt x="752" y="124"/>
                  </a:lnTo>
                  <a:lnTo>
                    <a:pt x="470" y="327"/>
                  </a:lnTo>
                  <a:lnTo>
                    <a:pt x="0" y="18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60" name="Google Shape;5160;p31"/>
            <p:cNvSpPr/>
            <p:nvPr/>
          </p:nvSpPr>
          <p:spPr>
            <a:xfrm>
              <a:off x="1754" y="2649"/>
              <a:ext cx="726" cy="311"/>
            </a:xfrm>
            <a:custGeom>
              <a:rect b="b" l="l" r="r" t="t"/>
              <a:pathLst>
                <a:path extrusionOk="0" h="311" w="726">
                  <a:moveTo>
                    <a:pt x="282" y="0"/>
                  </a:moveTo>
                  <a:lnTo>
                    <a:pt x="726" y="119"/>
                  </a:lnTo>
                  <a:lnTo>
                    <a:pt x="457" y="311"/>
                  </a:lnTo>
                  <a:lnTo>
                    <a:pt x="0" y="173"/>
                  </a:lnTo>
                  <a:lnTo>
                    <a:pt x="282" y="0"/>
                  </a:lnTo>
                  <a:close/>
                </a:path>
              </a:pathLst>
            </a:custGeom>
            <a:gradFill>
              <a:gsLst>
                <a:gs pos="0">
                  <a:srgbClr val="4D4D4D"/>
                </a:gs>
                <a:gs pos="100000">
                  <a:srgbClr val="DDDDDD"/>
                </a:gs>
              </a:gsLst>
              <a:lin ang="189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61" name="Google Shape;5161;p31"/>
            <p:cNvSpPr/>
            <p:nvPr/>
          </p:nvSpPr>
          <p:spPr>
            <a:xfrm>
              <a:off x="1808" y="2770"/>
              <a:ext cx="258" cy="100"/>
            </a:xfrm>
            <a:custGeom>
              <a:rect b="b" l="l" r="r" t="t"/>
              <a:pathLst>
                <a:path extrusionOk="0" h="100" w="258">
                  <a:moveTo>
                    <a:pt x="0" y="44"/>
                  </a:moveTo>
                  <a:lnTo>
                    <a:pt x="75" y="0"/>
                  </a:lnTo>
                  <a:lnTo>
                    <a:pt x="258" y="50"/>
                  </a:lnTo>
                  <a:lnTo>
                    <a:pt x="183" y="100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62" name="Google Shape;5162;p31"/>
            <p:cNvSpPr/>
            <p:nvPr/>
          </p:nvSpPr>
          <p:spPr>
            <a:xfrm>
              <a:off x="1799" y="2816"/>
              <a:ext cx="194" cy="63"/>
            </a:xfrm>
            <a:custGeom>
              <a:rect b="b" l="l" r="r" t="t"/>
              <a:pathLst>
                <a:path extrusionOk="0" h="63" w="194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63" name="Google Shape;5163;p31"/>
            <p:cNvSpPr/>
            <p:nvPr/>
          </p:nvSpPr>
          <p:spPr>
            <a:xfrm>
              <a:off x="2020" y="2834"/>
              <a:ext cx="258" cy="102"/>
            </a:xfrm>
            <a:custGeom>
              <a:rect b="b" l="l" r="r" t="t"/>
              <a:pathLst>
                <a:path extrusionOk="0" h="102" w="258">
                  <a:moveTo>
                    <a:pt x="0" y="46"/>
                  </a:moveTo>
                  <a:lnTo>
                    <a:pt x="71" y="0"/>
                  </a:lnTo>
                  <a:lnTo>
                    <a:pt x="258" y="52"/>
                  </a:lnTo>
                  <a:lnTo>
                    <a:pt x="183" y="102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64" name="Google Shape;5164;p31"/>
            <p:cNvSpPr/>
            <p:nvPr/>
          </p:nvSpPr>
          <p:spPr>
            <a:xfrm>
              <a:off x="2011" y="2882"/>
              <a:ext cx="194" cy="63"/>
            </a:xfrm>
            <a:custGeom>
              <a:rect b="b" l="l" r="r" t="t"/>
              <a:pathLst>
                <a:path extrusionOk="0" h="63" w="194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165" name="Google Shape;5165;p31"/>
          <p:cNvSpPr/>
          <p:nvPr/>
        </p:nvSpPr>
        <p:spPr>
          <a:xfrm>
            <a:off x="7710617" y="3659096"/>
            <a:ext cx="78411" cy="60608"/>
          </a:xfrm>
          <a:custGeom>
            <a:rect b="b" l="l" r="r" t="t"/>
            <a:pathLst>
              <a:path extrusionOk="0" h="792" w="990">
                <a:moveTo>
                  <a:pt x="3" y="738"/>
                </a:moveTo>
                <a:lnTo>
                  <a:pt x="990" y="0"/>
                </a:lnTo>
                <a:lnTo>
                  <a:pt x="987" y="60"/>
                </a:lnTo>
                <a:lnTo>
                  <a:pt x="0" y="792"/>
                </a:lnTo>
                <a:lnTo>
                  <a:pt x="3" y="738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66" name="Google Shape;5166;p31"/>
          <p:cNvSpPr/>
          <p:nvPr/>
        </p:nvSpPr>
        <p:spPr>
          <a:xfrm>
            <a:off x="7510503" y="3663931"/>
            <a:ext cx="200625" cy="55302"/>
          </a:xfrm>
          <a:custGeom>
            <a:rect b="b" l="l" r="r" t="t"/>
            <a:pathLst>
              <a:path extrusionOk="0" h="723" w="2532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67" name="Google Shape;5167;p31"/>
          <p:cNvSpPr/>
          <p:nvPr/>
        </p:nvSpPr>
        <p:spPr>
          <a:xfrm>
            <a:off x="7510631" y="3653790"/>
            <a:ext cx="2171" cy="11202"/>
          </a:xfrm>
          <a:custGeom>
            <a:rect b="b" l="l" r="r" t="t"/>
            <a:pathLst>
              <a:path extrusionOk="0" h="147" w="26">
                <a:moveTo>
                  <a:pt x="26" y="10"/>
                </a:moveTo>
                <a:lnTo>
                  <a:pt x="23" y="147"/>
                </a:lnTo>
                <a:lnTo>
                  <a:pt x="0" y="144"/>
                </a:lnTo>
                <a:lnTo>
                  <a:pt x="3" y="0"/>
                </a:lnTo>
                <a:lnTo>
                  <a:pt x="26" y="1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68" name="Google Shape;5168;p31"/>
          <p:cNvSpPr/>
          <p:nvPr/>
        </p:nvSpPr>
        <p:spPr>
          <a:xfrm>
            <a:off x="7510758" y="3608157"/>
            <a:ext cx="93225" cy="46340"/>
          </a:xfrm>
          <a:custGeom>
            <a:rect b="b" l="l" r="r" t="t"/>
            <a:pathLst>
              <a:path extrusionOk="0" h="606" w="1176">
                <a:moveTo>
                  <a:pt x="1170" y="0"/>
                </a:moveTo>
                <a:lnTo>
                  <a:pt x="0" y="597"/>
                </a:lnTo>
                <a:lnTo>
                  <a:pt x="30" y="606"/>
                </a:lnTo>
                <a:lnTo>
                  <a:pt x="1176" y="18"/>
                </a:lnTo>
                <a:lnTo>
                  <a:pt x="1170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69" name="Google Shape;5169;p31"/>
          <p:cNvSpPr/>
          <p:nvPr/>
        </p:nvSpPr>
        <p:spPr>
          <a:xfrm>
            <a:off x="7517016" y="3656149"/>
            <a:ext cx="190281" cy="53180"/>
          </a:xfrm>
          <a:custGeom>
            <a:rect b="b" l="l" r="r" t="t"/>
            <a:pathLst>
              <a:path extrusionOk="0" h="723" w="2532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70" name="Google Shape;5170;p31"/>
          <p:cNvSpPr/>
          <p:nvPr/>
        </p:nvSpPr>
        <p:spPr>
          <a:xfrm flipH="1" rot="10800000">
            <a:off x="7707042" y="3652375"/>
            <a:ext cx="77645" cy="55066"/>
          </a:xfrm>
          <a:custGeom>
            <a:rect b="b" l="l" r="r" t="t"/>
            <a:pathLst>
              <a:path extrusionOk="0" h="723" w="2532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desktop_computer_stylized_medium" id="5171" name="Google Shape;5171;p3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 flipH="1">
            <a:off x="7991996" y="3567143"/>
            <a:ext cx="359261" cy="342045"/>
          </a:xfrm>
          <a:prstGeom prst="rect">
            <a:avLst/>
          </a:prstGeom>
          <a:noFill/>
          <a:ln>
            <a:noFill/>
          </a:ln>
        </p:spPr>
      </p:pic>
      <p:sp>
        <p:nvSpPr>
          <p:cNvPr id="5172" name="Google Shape;5172;p31"/>
          <p:cNvSpPr/>
          <p:nvPr/>
        </p:nvSpPr>
        <p:spPr>
          <a:xfrm flipH="1">
            <a:off x="8145217" y="3599942"/>
            <a:ext cx="169400" cy="156753"/>
          </a:xfrm>
          <a:custGeom>
            <a:rect b="b" l="l" r="r" t="t"/>
            <a:pathLst>
              <a:path extrusionOk="0" h="368" w="356">
                <a:moveTo>
                  <a:pt x="0" y="0"/>
                </a:moveTo>
                <a:lnTo>
                  <a:pt x="300" y="14"/>
                </a:lnTo>
                <a:lnTo>
                  <a:pt x="356" y="294"/>
                </a:lnTo>
                <a:lnTo>
                  <a:pt x="78" y="368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00099"/>
              </a:gs>
              <a:gs pos="100000">
                <a:schemeClr val="lt1"/>
              </a:gs>
            </a:gsLst>
            <a:lin ang="270000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fridge2.png" id="5173" name="Google Shape;5173;p31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7903199" y="3385017"/>
            <a:ext cx="189578" cy="3370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174" name="Google Shape;5174;p31"/>
          <p:cNvGrpSpPr/>
          <p:nvPr/>
        </p:nvGrpSpPr>
        <p:grpSpPr>
          <a:xfrm>
            <a:off x="10288915" y="5273951"/>
            <a:ext cx="177192" cy="330833"/>
            <a:chOff x="4140" y="429"/>
            <a:chExt cx="1425" cy="2396"/>
          </a:xfrm>
        </p:grpSpPr>
        <p:sp>
          <p:nvSpPr>
            <p:cNvPr id="5175" name="Google Shape;5175;p31"/>
            <p:cNvSpPr/>
            <p:nvPr/>
          </p:nvSpPr>
          <p:spPr>
            <a:xfrm>
              <a:off x="5268" y="433"/>
              <a:ext cx="283" cy="2286"/>
            </a:xfrm>
            <a:custGeom>
              <a:rect b="b" l="l" r="r" t="t"/>
              <a:pathLst>
                <a:path extrusionOk="0" h="2742" w="354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76" name="Google Shape;5176;p31"/>
            <p:cNvSpPr/>
            <p:nvPr/>
          </p:nvSpPr>
          <p:spPr>
            <a:xfrm>
              <a:off x="4210" y="429"/>
              <a:ext cx="1046" cy="2285"/>
            </a:xfrm>
            <a:prstGeom prst="rect">
              <a:avLst/>
            </a:pr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7" name="Google Shape;5177;p31"/>
            <p:cNvSpPr/>
            <p:nvPr/>
          </p:nvSpPr>
          <p:spPr>
            <a:xfrm>
              <a:off x="5321" y="570"/>
              <a:ext cx="169" cy="2115"/>
            </a:xfrm>
            <a:custGeom>
              <a:rect b="b" l="l" r="r" t="t"/>
              <a:pathLst>
                <a:path extrusionOk="0" h="2537" w="211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78" name="Google Shape;5178;p31"/>
            <p:cNvSpPr/>
            <p:nvPr/>
          </p:nvSpPr>
          <p:spPr>
            <a:xfrm>
              <a:off x="5284" y="1640"/>
              <a:ext cx="263" cy="189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79" name="Google Shape;5179;p31"/>
            <p:cNvSpPr/>
            <p:nvPr/>
          </p:nvSpPr>
          <p:spPr>
            <a:xfrm>
              <a:off x="4210" y="690"/>
              <a:ext cx="598" cy="47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180" name="Google Shape;5180;p31"/>
            <p:cNvGrpSpPr/>
            <p:nvPr/>
          </p:nvGrpSpPr>
          <p:grpSpPr>
            <a:xfrm>
              <a:off x="4748" y="666"/>
              <a:ext cx="578" cy="150"/>
              <a:chOff x="613" y="2566"/>
              <a:chExt cx="721" cy="144"/>
            </a:xfrm>
          </p:grpSpPr>
          <p:sp>
            <p:nvSpPr>
              <p:cNvPr id="5181" name="Google Shape;5181;p31"/>
              <p:cNvSpPr/>
              <p:nvPr/>
            </p:nvSpPr>
            <p:spPr>
              <a:xfrm>
                <a:off x="613" y="2566"/>
                <a:ext cx="721" cy="144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82" name="Google Shape;5182;p31"/>
              <p:cNvSpPr/>
              <p:nvPr/>
            </p:nvSpPr>
            <p:spPr>
              <a:xfrm>
                <a:off x="625" y="2581"/>
                <a:ext cx="696" cy="114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183" name="Google Shape;5183;p31"/>
            <p:cNvSpPr/>
            <p:nvPr/>
          </p:nvSpPr>
          <p:spPr>
            <a:xfrm>
              <a:off x="4220" y="1022"/>
              <a:ext cx="598" cy="47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184" name="Google Shape;5184;p31"/>
            <p:cNvGrpSpPr/>
            <p:nvPr/>
          </p:nvGrpSpPr>
          <p:grpSpPr>
            <a:xfrm>
              <a:off x="4748" y="990"/>
              <a:ext cx="578" cy="134"/>
              <a:chOff x="615" y="2564"/>
              <a:chExt cx="721" cy="139"/>
            </a:xfrm>
          </p:grpSpPr>
          <p:sp>
            <p:nvSpPr>
              <p:cNvPr id="5185" name="Google Shape;5185;p31"/>
              <p:cNvSpPr/>
              <p:nvPr/>
            </p:nvSpPr>
            <p:spPr>
              <a:xfrm>
                <a:off x="615" y="2564"/>
                <a:ext cx="721" cy="139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86" name="Google Shape;5186;p31"/>
              <p:cNvSpPr/>
              <p:nvPr/>
            </p:nvSpPr>
            <p:spPr>
              <a:xfrm>
                <a:off x="628" y="2581"/>
                <a:ext cx="696" cy="107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187" name="Google Shape;5187;p31"/>
            <p:cNvSpPr/>
            <p:nvPr/>
          </p:nvSpPr>
          <p:spPr>
            <a:xfrm>
              <a:off x="4220" y="1354"/>
              <a:ext cx="598" cy="47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8" name="Google Shape;5188;p31"/>
            <p:cNvSpPr/>
            <p:nvPr/>
          </p:nvSpPr>
          <p:spPr>
            <a:xfrm>
              <a:off x="4230" y="1655"/>
              <a:ext cx="598" cy="47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189" name="Google Shape;5189;p31"/>
            <p:cNvGrpSpPr/>
            <p:nvPr/>
          </p:nvGrpSpPr>
          <p:grpSpPr>
            <a:xfrm>
              <a:off x="4738" y="1647"/>
              <a:ext cx="578" cy="135"/>
              <a:chOff x="618" y="2586"/>
              <a:chExt cx="720" cy="124"/>
            </a:xfrm>
          </p:grpSpPr>
          <p:sp>
            <p:nvSpPr>
              <p:cNvPr id="5190" name="Google Shape;5190;p31"/>
              <p:cNvSpPr/>
              <p:nvPr/>
            </p:nvSpPr>
            <p:spPr>
              <a:xfrm>
                <a:off x="618" y="2586"/>
                <a:ext cx="720" cy="124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91" name="Google Shape;5191;p31"/>
              <p:cNvSpPr/>
              <p:nvPr/>
            </p:nvSpPr>
            <p:spPr>
              <a:xfrm>
                <a:off x="630" y="2586"/>
                <a:ext cx="695" cy="109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192" name="Google Shape;5192;p31"/>
            <p:cNvSpPr/>
            <p:nvPr/>
          </p:nvSpPr>
          <p:spPr>
            <a:xfrm>
              <a:off x="5288" y="1354"/>
              <a:ext cx="263" cy="188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193" name="Google Shape;5193;p31"/>
            <p:cNvGrpSpPr/>
            <p:nvPr/>
          </p:nvGrpSpPr>
          <p:grpSpPr>
            <a:xfrm>
              <a:off x="4738" y="1330"/>
              <a:ext cx="588" cy="134"/>
              <a:chOff x="613" y="2571"/>
              <a:chExt cx="732" cy="134"/>
            </a:xfrm>
          </p:grpSpPr>
          <p:sp>
            <p:nvSpPr>
              <p:cNvPr id="5194" name="Google Shape;5194;p31"/>
              <p:cNvSpPr/>
              <p:nvPr/>
            </p:nvSpPr>
            <p:spPr>
              <a:xfrm>
                <a:off x="613" y="2571"/>
                <a:ext cx="732" cy="134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95" name="Google Shape;5195;p31"/>
              <p:cNvSpPr/>
              <p:nvPr/>
            </p:nvSpPr>
            <p:spPr>
              <a:xfrm>
                <a:off x="625" y="2587"/>
                <a:ext cx="720" cy="103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196" name="Google Shape;5196;p31"/>
            <p:cNvSpPr/>
            <p:nvPr/>
          </p:nvSpPr>
          <p:spPr>
            <a:xfrm>
              <a:off x="5246" y="429"/>
              <a:ext cx="70" cy="2285"/>
            </a:xfrm>
            <a:prstGeom prst="rect">
              <a:avLst/>
            </a:prstGeom>
            <a:gradFill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97" name="Google Shape;5197;p31"/>
            <p:cNvSpPr/>
            <p:nvPr/>
          </p:nvSpPr>
          <p:spPr>
            <a:xfrm>
              <a:off x="5312" y="1007"/>
              <a:ext cx="237" cy="213"/>
            </a:xfrm>
            <a:custGeom>
              <a:rect b="b" l="l" r="r" t="t"/>
              <a:pathLst>
                <a:path extrusionOk="0" h="256" w="29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98" name="Google Shape;5198;p31"/>
            <p:cNvSpPr/>
            <p:nvPr/>
          </p:nvSpPr>
          <p:spPr>
            <a:xfrm>
              <a:off x="5315" y="680"/>
              <a:ext cx="244" cy="240"/>
            </a:xfrm>
            <a:custGeom>
              <a:rect b="b" l="l" r="r" t="t"/>
              <a:pathLst>
                <a:path extrusionOk="0" h="288" w="304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99" name="Google Shape;5199;p31"/>
            <p:cNvSpPr/>
            <p:nvPr/>
          </p:nvSpPr>
          <p:spPr>
            <a:xfrm>
              <a:off x="5515" y="2611"/>
              <a:ext cx="50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00" name="Google Shape;5200;p31"/>
            <p:cNvSpPr/>
            <p:nvPr/>
          </p:nvSpPr>
          <p:spPr>
            <a:xfrm>
              <a:off x="5302" y="2614"/>
              <a:ext cx="245" cy="200"/>
            </a:xfrm>
            <a:custGeom>
              <a:rect b="b" l="l" r="r" t="t"/>
              <a:pathLst>
                <a:path extrusionOk="0" h="240" w="306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01" name="Google Shape;5201;p31"/>
            <p:cNvSpPr/>
            <p:nvPr/>
          </p:nvSpPr>
          <p:spPr>
            <a:xfrm>
              <a:off x="4140" y="2675"/>
              <a:ext cx="1196" cy="150"/>
            </a:xfrm>
            <a:prstGeom prst="roundRect">
              <a:avLst>
                <a:gd fmla="val 50000" name="adj"/>
              </a:avLst>
            </a:prstGeom>
            <a:solidFill>
              <a:srgbClr val="DDDDDD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02" name="Google Shape;5202;p31"/>
            <p:cNvSpPr/>
            <p:nvPr/>
          </p:nvSpPr>
          <p:spPr>
            <a:xfrm>
              <a:off x="4210" y="2714"/>
              <a:ext cx="1066" cy="79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03" name="Google Shape;5203;p31"/>
            <p:cNvSpPr/>
            <p:nvPr/>
          </p:nvSpPr>
          <p:spPr>
            <a:xfrm>
              <a:off x="4309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04" name="Google Shape;5204;p31"/>
            <p:cNvSpPr/>
            <p:nvPr/>
          </p:nvSpPr>
          <p:spPr>
            <a:xfrm>
              <a:off x="4489" y="2382"/>
              <a:ext cx="159" cy="1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Noto Sans Symbols"/>
                <a:buNone/>
              </a:pPr>
              <a:r>
                <a:t/>
              </a:r>
              <a:endParaRPr b="0" i="0" sz="1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05" name="Google Shape;5205;p31"/>
            <p:cNvSpPr/>
            <p:nvPr/>
          </p:nvSpPr>
          <p:spPr>
            <a:xfrm>
              <a:off x="4658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06" name="Google Shape;5206;p31"/>
            <p:cNvSpPr/>
            <p:nvPr/>
          </p:nvSpPr>
          <p:spPr>
            <a:xfrm>
              <a:off x="5067" y="1837"/>
              <a:ext cx="80" cy="759"/>
            </a:xfrm>
            <a:prstGeom prst="rect">
              <a:avLst/>
            </a:prstGeom>
            <a:solidFill>
              <a:srgbClr val="29292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207" name="Google Shape;5207;p31"/>
          <p:cNvGrpSpPr/>
          <p:nvPr/>
        </p:nvGrpSpPr>
        <p:grpSpPr>
          <a:xfrm flipH="1">
            <a:off x="7980855" y="4900161"/>
            <a:ext cx="345630" cy="320302"/>
            <a:chOff x="2839" y="3501"/>
            <a:chExt cx="755" cy="803"/>
          </a:xfrm>
        </p:grpSpPr>
        <p:pic>
          <p:nvPicPr>
            <p:cNvPr descr="desktop_computer_stylized_medium" id="5208" name="Google Shape;5208;p31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09" name="Google Shape;5209;p31"/>
            <p:cNvSpPr/>
            <p:nvPr/>
          </p:nvSpPr>
          <p:spPr>
            <a:xfrm>
              <a:off x="2916" y="3578"/>
              <a:ext cx="356" cy="368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descr="laptop_keyboard" id="5210" name="Google Shape;5210;p31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 flipH="1" rot="109064">
            <a:off x="9216586" y="6040274"/>
            <a:ext cx="253501" cy="120343"/>
          </a:xfrm>
          <a:prstGeom prst="rect">
            <a:avLst/>
          </a:prstGeom>
          <a:noFill/>
          <a:ln>
            <a:noFill/>
          </a:ln>
        </p:spPr>
      </p:pic>
      <p:sp>
        <p:nvSpPr>
          <p:cNvPr id="5211" name="Google Shape;5211;p31"/>
          <p:cNvSpPr/>
          <p:nvPr/>
        </p:nvSpPr>
        <p:spPr>
          <a:xfrm>
            <a:off x="9300597" y="5923494"/>
            <a:ext cx="204043" cy="157052"/>
          </a:xfrm>
          <a:custGeom>
            <a:rect b="b" l="l" r="r" t="t"/>
            <a:pathLst>
              <a:path extrusionOk="0" h="2442" w="2982">
                <a:moveTo>
                  <a:pt x="540" y="0"/>
                </a:moveTo>
                <a:lnTo>
                  <a:pt x="0" y="1734"/>
                </a:lnTo>
                <a:lnTo>
                  <a:pt x="2394" y="2442"/>
                </a:lnTo>
                <a:lnTo>
                  <a:pt x="2982" y="318"/>
                </a:lnTo>
                <a:lnTo>
                  <a:pt x="540" y="0"/>
                </a:lnTo>
                <a:close/>
              </a:path>
            </a:pathLst>
          </a:cu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screen" id="5212" name="Google Shape;5212;p31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9310647" y="5927534"/>
            <a:ext cx="185412" cy="142915"/>
          </a:xfrm>
          <a:prstGeom prst="rect">
            <a:avLst/>
          </a:prstGeom>
          <a:noFill/>
          <a:ln>
            <a:noFill/>
          </a:ln>
        </p:spPr>
      </p:pic>
      <p:sp>
        <p:nvSpPr>
          <p:cNvPr id="5213" name="Google Shape;5213;p31"/>
          <p:cNvSpPr/>
          <p:nvPr/>
        </p:nvSpPr>
        <p:spPr>
          <a:xfrm>
            <a:off x="9337747" y="5918861"/>
            <a:ext cx="172878" cy="29225"/>
          </a:xfrm>
          <a:custGeom>
            <a:rect b="b" l="l" r="r" t="t"/>
            <a:pathLst>
              <a:path extrusionOk="0" h="455" w="2528">
                <a:moveTo>
                  <a:pt x="14" y="0"/>
                </a:moveTo>
                <a:lnTo>
                  <a:pt x="2528" y="341"/>
                </a:lnTo>
                <a:lnTo>
                  <a:pt x="2480" y="455"/>
                </a:lnTo>
                <a:lnTo>
                  <a:pt x="0" y="86"/>
                </a:lnTo>
                <a:lnTo>
                  <a:pt x="14" y="0"/>
                </a:lnTo>
                <a:close/>
              </a:path>
            </a:pathLst>
          </a:custGeom>
          <a:gradFill>
            <a:gsLst>
              <a:gs pos="0">
                <a:srgbClr val="000099"/>
              </a:gs>
              <a:gs pos="100000">
                <a:srgbClr val="EAEAEA"/>
              </a:gs>
            </a:gsLst>
            <a:lin ang="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14" name="Google Shape;5214;p31"/>
          <p:cNvSpPr/>
          <p:nvPr/>
        </p:nvSpPr>
        <p:spPr>
          <a:xfrm>
            <a:off x="9298791" y="5918624"/>
            <a:ext cx="47990" cy="121650"/>
          </a:xfrm>
          <a:custGeom>
            <a:rect b="b" l="l" r="r" t="t"/>
            <a:pathLst>
              <a:path extrusionOk="0" h="1893" w="702">
                <a:moveTo>
                  <a:pt x="579" y="0"/>
                </a:moveTo>
                <a:lnTo>
                  <a:pt x="0" y="1869"/>
                </a:lnTo>
                <a:lnTo>
                  <a:pt x="114" y="1893"/>
                </a:lnTo>
                <a:lnTo>
                  <a:pt x="702" y="51"/>
                </a:lnTo>
                <a:lnTo>
                  <a:pt x="579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15" name="Google Shape;5215;p31"/>
          <p:cNvSpPr/>
          <p:nvPr/>
        </p:nvSpPr>
        <p:spPr>
          <a:xfrm>
            <a:off x="9457666" y="5940364"/>
            <a:ext cx="51716" cy="140420"/>
          </a:xfrm>
          <a:custGeom>
            <a:rect b="b" l="l" r="r" t="t"/>
            <a:pathLst>
              <a:path extrusionOk="0" h="2184" w="756">
                <a:moveTo>
                  <a:pt x="756" y="0"/>
                </a:moveTo>
                <a:lnTo>
                  <a:pt x="138" y="2184"/>
                </a:lnTo>
                <a:lnTo>
                  <a:pt x="0" y="2148"/>
                </a:lnTo>
                <a:lnTo>
                  <a:pt x="606" y="78"/>
                </a:lnTo>
                <a:lnTo>
                  <a:pt x="756" y="0"/>
                </a:lnTo>
                <a:close/>
              </a:path>
            </a:pathLst>
          </a:custGeom>
          <a:gradFill>
            <a:gsLst>
              <a:gs pos="0">
                <a:srgbClr val="DDDDDD"/>
              </a:gs>
              <a:gs pos="100000">
                <a:schemeClr val="lt1"/>
              </a:gs>
            </a:gsLst>
            <a:lin ang="540000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16" name="Google Shape;5216;p31"/>
          <p:cNvSpPr/>
          <p:nvPr/>
        </p:nvSpPr>
        <p:spPr>
          <a:xfrm>
            <a:off x="9298226" y="6034096"/>
            <a:ext cx="189702" cy="47401"/>
          </a:xfrm>
          <a:custGeom>
            <a:rect b="b" l="l" r="r" t="t"/>
            <a:pathLst>
              <a:path extrusionOk="0" h="738" w="2773">
                <a:moveTo>
                  <a:pt x="33" y="0"/>
                </a:moveTo>
                <a:lnTo>
                  <a:pt x="0" y="99"/>
                </a:lnTo>
                <a:lnTo>
                  <a:pt x="2436" y="738"/>
                </a:lnTo>
                <a:cubicBezTo>
                  <a:pt x="2499" y="501"/>
                  <a:pt x="2773" y="727"/>
                  <a:pt x="2373" y="603"/>
                </a:cubicBezTo>
                <a:lnTo>
                  <a:pt x="33" y="0"/>
                </a:lnTo>
                <a:close/>
              </a:path>
            </a:pathLst>
          </a:custGeom>
          <a:gradFill>
            <a:gsLst>
              <a:gs pos="0">
                <a:srgbClr val="0000CC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17" name="Google Shape;5217;p31"/>
          <p:cNvSpPr/>
          <p:nvPr/>
        </p:nvSpPr>
        <p:spPr>
          <a:xfrm>
            <a:off x="9463425" y="5941552"/>
            <a:ext cx="48442" cy="141014"/>
          </a:xfrm>
          <a:custGeom>
            <a:rect b="b" l="l" r="r" t="t"/>
            <a:pathLst>
              <a:path extrusionOk="0" h="1659" w="637">
                <a:moveTo>
                  <a:pt x="615" y="0"/>
                </a:moveTo>
                <a:lnTo>
                  <a:pt x="637" y="0"/>
                </a:lnTo>
                <a:lnTo>
                  <a:pt x="68" y="1659"/>
                </a:lnTo>
                <a:lnTo>
                  <a:pt x="0" y="1647"/>
                </a:lnTo>
                <a:lnTo>
                  <a:pt x="615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18" name="Google Shape;5218;p31"/>
          <p:cNvSpPr/>
          <p:nvPr/>
        </p:nvSpPr>
        <p:spPr>
          <a:xfrm>
            <a:off x="9298452" y="6040392"/>
            <a:ext cx="168700" cy="46807"/>
          </a:xfrm>
          <a:custGeom>
            <a:rect b="b" l="l" r="r" t="t"/>
            <a:pathLst>
              <a:path extrusionOk="0" h="550" w="2216">
                <a:moveTo>
                  <a:pt x="0" y="0"/>
                </a:moveTo>
                <a:lnTo>
                  <a:pt x="9" y="57"/>
                </a:lnTo>
                <a:lnTo>
                  <a:pt x="2164" y="550"/>
                </a:lnTo>
                <a:lnTo>
                  <a:pt x="2216" y="49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00099"/>
              </a:gs>
              <a:gs pos="100000">
                <a:srgbClr val="808080"/>
              </a:gs>
            </a:gsLst>
            <a:lin ang="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219" name="Google Shape;5219;p31"/>
          <p:cNvGrpSpPr/>
          <p:nvPr/>
        </p:nvGrpSpPr>
        <p:grpSpPr>
          <a:xfrm>
            <a:off x="9295629" y="6090407"/>
            <a:ext cx="57249" cy="27799"/>
            <a:chOff x="1740" y="2642"/>
            <a:chExt cx="752" cy="327"/>
          </a:xfrm>
        </p:grpSpPr>
        <p:sp>
          <p:nvSpPr>
            <p:cNvPr id="5220" name="Google Shape;5220;p31"/>
            <p:cNvSpPr/>
            <p:nvPr/>
          </p:nvSpPr>
          <p:spPr>
            <a:xfrm>
              <a:off x="1740" y="2642"/>
              <a:ext cx="752" cy="327"/>
            </a:xfrm>
            <a:custGeom>
              <a:rect b="b" l="l" r="r" t="t"/>
              <a:pathLst>
                <a:path extrusionOk="0" h="327" w="752">
                  <a:moveTo>
                    <a:pt x="293" y="0"/>
                  </a:moveTo>
                  <a:lnTo>
                    <a:pt x="752" y="124"/>
                  </a:lnTo>
                  <a:lnTo>
                    <a:pt x="470" y="327"/>
                  </a:lnTo>
                  <a:lnTo>
                    <a:pt x="0" y="18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21" name="Google Shape;5221;p31"/>
            <p:cNvSpPr/>
            <p:nvPr/>
          </p:nvSpPr>
          <p:spPr>
            <a:xfrm>
              <a:off x="1754" y="2649"/>
              <a:ext cx="726" cy="311"/>
            </a:xfrm>
            <a:custGeom>
              <a:rect b="b" l="l" r="r" t="t"/>
              <a:pathLst>
                <a:path extrusionOk="0" h="311" w="726">
                  <a:moveTo>
                    <a:pt x="282" y="0"/>
                  </a:moveTo>
                  <a:lnTo>
                    <a:pt x="726" y="119"/>
                  </a:lnTo>
                  <a:lnTo>
                    <a:pt x="457" y="311"/>
                  </a:lnTo>
                  <a:lnTo>
                    <a:pt x="0" y="173"/>
                  </a:lnTo>
                  <a:lnTo>
                    <a:pt x="282" y="0"/>
                  </a:lnTo>
                  <a:close/>
                </a:path>
              </a:pathLst>
            </a:custGeom>
            <a:gradFill>
              <a:gsLst>
                <a:gs pos="0">
                  <a:srgbClr val="4D4D4D"/>
                </a:gs>
                <a:gs pos="100000">
                  <a:srgbClr val="DDDDDD"/>
                </a:gs>
              </a:gsLst>
              <a:lin ang="189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22" name="Google Shape;5222;p31"/>
            <p:cNvSpPr/>
            <p:nvPr/>
          </p:nvSpPr>
          <p:spPr>
            <a:xfrm>
              <a:off x="1808" y="2770"/>
              <a:ext cx="258" cy="100"/>
            </a:xfrm>
            <a:custGeom>
              <a:rect b="b" l="l" r="r" t="t"/>
              <a:pathLst>
                <a:path extrusionOk="0" h="100" w="258">
                  <a:moveTo>
                    <a:pt x="0" y="44"/>
                  </a:moveTo>
                  <a:lnTo>
                    <a:pt x="75" y="0"/>
                  </a:lnTo>
                  <a:lnTo>
                    <a:pt x="258" y="50"/>
                  </a:lnTo>
                  <a:lnTo>
                    <a:pt x="183" y="100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23" name="Google Shape;5223;p31"/>
            <p:cNvSpPr/>
            <p:nvPr/>
          </p:nvSpPr>
          <p:spPr>
            <a:xfrm>
              <a:off x="1799" y="2816"/>
              <a:ext cx="194" cy="63"/>
            </a:xfrm>
            <a:custGeom>
              <a:rect b="b" l="l" r="r" t="t"/>
              <a:pathLst>
                <a:path extrusionOk="0" h="63" w="194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24" name="Google Shape;5224;p31"/>
            <p:cNvSpPr/>
            <p:nvPr/>
          </p:nvSpPr>
          <p:spPr>
            <a:xfrm>
              <a:off x="2020" y="2834"/>
              <a:ext cx="258" cy="102"/>
            </a:xfrm>
            <a:custGeom>
              <a:rect b="b" l="l" r="r" t="t"/>
              <a:pathLst>
                <a:path extrusionOk="0" h="102" w="258">
                  <a:moveTo>
                    <a:pt x="0" y="46"/>
                  </a:moveTo>
                  <a:lnTo>
                    <a:pt x="71" y="0"/>
                  </a:lnTo>
                  <a:lnTo>
                    <a:pt x="258" y="52"/>
                  </a:lnTo>
                  <a:lnTo>
                    <a:pt x="183" y="102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25" name="Google Shape;5225;p31"/>
            <p:cNvSpPr/>
            <p:nvPr/>
          </p:nvSpPr>
          <p:spPr>
            <a:xfrm>
              <a:off x="2011" y="2882"/>
              <a:ext cx="194" cy="63"/>
            </a:xfrm>
            <a:custGeom>
              <a:rect b="b" l="l" r="r" t="t"/>
              <a:pathLst>
                <a:path extrusionOk="0" h="63" w="194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226" name="Google Shape;5226;p31"/>
          <p:cNvSpPr/>
          <p:nvPr/>
        </p:nvSpPr>
        <p:spPr>
          <a:xfrm>
            <a:off x="9393642" y="6094565"/>
            <a:ext cx="69332" cy="61063"/>
          </a:xfrm>
          <a:custGeom>
            <a:rect b="b" l="l" r="r" t="t"/>
            <a:pathLst>
              <a:path extrusionOk="0" h="792" w="990">
                <a:moveTo>
                  <a:pt x="3" y="738"/>
                </a:moveTo>
                <a:lnTo>
                  <a:pt x="990" y="0"/>
                </a:lnTo>
                <a:lnTo>
                  <a:pt x="987" y="60"/>
                </a:lnTo>
                <a:lnTo>
                  <a:pt x="0" y="792"/>
                </a:lnTo>
                <a:lnTo>
                  <a:pt x="3" y="738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27" name="Google Shape;5227;p31"/>
          <p:cNvSpPr/>
          <p:nvPr/>
        </p:nvSpPr>
        <p:spPr>
          <a:xfrm>
            <a:off x="9216699" y="6099436"/>
            <a:ext cx="177394" cy="55717"/>
          </a:xfrm>
          <a:custGeom>
            <a:rect b="b" l="l" r="r" t="t"/>
            <a:pathLst>
              <a:path extrusionOk="0" h="723" w="2532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28" name="Google Shape;5228;p31"/>
          <p:cNvSpPr/>
          <p:nvPr/>
        </p:nvSpPr>
        <p:spPr>
          <a:xfrm>
            <a:off x="9216812" y="6089219"/>
            <a:ext cx="1920" cy="11286"/>
          </a:xfrm>
          <a:custGeom>
            <a:rect b="b" l="l" r="r" t="t"/>
            <a:pathLst>
              <a:path extrusionOk="0" h="147" w="26">
                <a:moveTo>
                  <a:pt x="26" y="10"/>
                </a:moveTo>
                <a:lnTo>
                  <a:pt x="23" y="147"/>
                </a:lnTo>
                <a:lnTo>
                  <a:pt x="0" y="144"/>
                </a:lnTo>
                <a:lnTo>
                  <a:pt x="3" y="0"/>
                </a:lnTo>
                <a:lnTo>
                  <a:pt x="26" y="1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29" name="Google Shape;5229;p31"/>
          <p:cNvSpPr/>
          <p:nvPr/>
        </p:nvSpPr>
        <p:spPr>
          <a:xfrm>
            <a:off x="9216925" y="6043244"/>
            <a:ext cx="82430" cy="46688"/>
          </a:xfrm>
          <a:custGeom>
            <a:rect b="b" l="l" r="r" t="t"/>
            <a:pathLst>
              <a:path extrusionOk="0" h="606" w="1176">
                <a:moveTo>
                  <a:pt x="1170" y="0"/>
                </a:moveTo>
                <a:lnTo>
                  <a:pt x="0" y="597"/>
                </a:lnTo>
                <a:lnTo>
                  <a:pt x="30" y="606"/>
                </a:lnTo>
                <a:lnTo>
                  <a:pt x="1176" y="18"/>
                </a:lnTo>
                <a:lnTo>
                  <a:pt x="1170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30" name="Google Shape;5230;p31"/>
          <p:cNvSpPr/>
          <p:nvPr/>
        </p:nvSpPr>
        <p:spPr>
          <a:xfrm>
            <a:off x="9222458" y="6091595"/>
            <a:ext cx="168248" cy="53578"/>
          </a:xfrm>
          <a:custGeom>
            <a:rect b="b" l="l" r="r" t="t"/>
            <a:pathLst>
              <a:path extrusionOk="0" h="723" w="2532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31" name="Google Shape;5231;p31"/>
          <p:cNvSpPr/>
          <p:nvPr/>
        </p:nvSpPr>
        <p:spPr>
          <a:xfrm flipH="1" rot="10800000">
            <a:off x="9390480" y="6087793"/>
            <a:ext cx="68654" cy="55479"/>
          </a:xfrm>
          <a:custGeom>
            <a:rect b="b" l="l" r="r" t="t"/>
            <a:pathLst>
              <a:path extrusionOk="0" h="723" w="2532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232" name="Google Shape;5232;p31"/>
          <p:cNvGrpSpPr/>
          <p:nvPr/>
        </p:nvGrpSpPr>
        <p:grpSpPr>
          <a:xfrm flipH="1">
            <a:off x="8153909" y="5504657"/>
            <a:ext cx="345630" cy="320302"/>
            <a:chOff x="2839" y="3501"/>
            <a:chExt cx="755" cy="803"/>
          </a:xfrm>
        </p:grpSpPr>
        <p:pic>
          <p:nvPicPr>
            <p:cNvPr descr="desktop_computer_stylized_medium" id="5233" name="Google Shape;5233;p31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34" name="Google Shape;5234;p31"/>
            <p:cNvSpPr/>
            <p:nvPr/>
          </p:nvSpPr>
          <p:spPr>
            <a:xfrm>
              <a:off x="2916" y="3578"/>
              <a:ext cx="356" cy="368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35" name="Google Shape;5235;p31"/>
          <p:cNvGrpSpPr/>
          <p:nvPr/>
        </p:nvGrpSpPr>
        <p:grpSpPr>
          <a:xfrm flipH="1">
            <a:off x="8552134" y="5526130"/>
            <a:ext cx="345630" cy="320302"/>
            <a:chOff x="2839" y="3501"/>
            <a:chExt cx="755" cy="803"/>
          </a:xfrm>
        </p:grpSpPr>
        <p:pic>
          <p:nvPicPr>
            <p:cNvPr descr="desktop_computer_stylized_medium" id="5236" name="Google Shape;5236;p31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37" name="Google Shape;5237;p31"/>
            <p:cNvSpPr/>
            <p:nvPr/>
          </p:nvSpPr>
          <p:spPr>
            <a:xfrm>
              <a:off x="2916" y="3578"/>
              <a:ext cx="356" cy="368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descr="laptop_keyboard" id="5238" name="Google Shape;5238;p31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 flipH="1" rot="109064">
            <a:off x="9550087" y="5949454"/>
            <a:ext cx="260920" cy="99063"/>
          </a:xfrm>
          <a:prstGeom prst="rect">
            <a:avLst/>
          </a:prstGeom>
          <a:noFill/>
          <a:ln>
            <a:noFill/>
          </a:ln>
        </p:spPr>
      </p:pic>
      <p:sp>
        <p:nvSpPr>
          <p:cNvPr id="5239" name="Google Shape;5239;p31"/>
          <p:cNvSpPr/>
          <p:nvPr/>
        </p:nvSpPr>
        <p:spPr>
          <a:xfrm>
            <a:off x="9636557" y="5853324"/>
            <a:ext cx="210015" cy="129281"/>
          </a:xfrm>
          <a:custGeom>
            <a:rect b="b" l="l" r="r" t="t"/>
            <a:pathLst>
              <a:path extrusionOk="0" h="2442" w="2982">
                <a:moveTo>
                  <a:pt x="540" y="0"/>
                </a:moveTo>
                <a:lnTo>
                  <a:pt x="0" y="1734"/>
                </a:lnTo>
                <a:lnTo>
                  <a:pt x="2394" y="2442"/>
                </a:lnTo>
                <a:lnTo>
                  <a:pt x="2982" y="318"/>
                </a:lnTo>
                <a:lnTo>
                  <a:pt x="540" y="0"/>
                </a:lnTo>
                <a:close/>
              </a:path>
            </a:pathLst>
          </a:cu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screen" id="5240" name="Google Shape;5240;p31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9646901" y="5856649"/>
            <a:ext cx="190838" cy="117644"/>
          </a:xfrm>
          <a:prstGeom prst="rect">
            <a:avLst/>
          </a:prstGeom>
          <a:noFill/>
          <a:ln>
            <a:noFill/>
          </a:ln>
        </p:spPr>
      </p:pic>
      <p:sp>
        <p:nvSpPr>
          <p:cNvPr id="5241" name="Google Shape;5241;p31"/>
          <p:cNvSpPr/>
          <p:nvPr/>
        </p:nvSpPr>
        <p:spPr>
          <a:xfrm>
            <a:off x="9674794" y="5849510"/>
            <a:ext cx="177937" cy="24057"/>
          </a:xfrm>
          <a:custGeom>
            <a:rect b="b" l="l" r="r" t="t"/>
            <a:pathLst>
              <a:path extrusionOk="0" h="455" w="2528">
                <a:moveTo>
                  <a:pt x="14" y="0"/>
                </a:moveTo>
                <a:lnTo>
                  <a:pt x="2528" y="341"/>
                </a:lnTo>
                <a:lnTo>
                  <a:pt x="2480" y="455"/>
                </a:lnTo>
                <a:lnTo>
                  <a:pt x="0" y="86"/>
                </a:lnTo>
                <a:lnTo>
                  <a:pt x="14" y="0"/>
                </a:lnTo>
                <a:close/>
              </a:path>
            </a:pathLst>
          </a:custGeom>
          <a:gradFill>
            <a:gsLst>
              <a:gs pos="0">
                <a:srgbClr val="000099"/>
              </a:gs>
              <a:gs pos="100000">
                <a:srgbClr val="EAEAEA"/>
              </a:gs>
            </a:gsLst>
            <a:lin ang="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42" name="Google Shape;5242;p31"/>
          <p:cNvSpPr/>
          <p:nvPr/>
        </p:nvSpPr>
        <p:spPr>
          <a:xfrm>
            <a:off x="9634698" y="5849315"/>
            <a:ext cx="49395" cy="100139"/>
          </a:xfrm>
          <a:custGeom>
            <a:rect b="b" l="l" r="r" t="t"/>
            <a:pathLst>
              <a:path extrusionOk="0" h="1893" w="702">
                <a:moveTo>
                  <a:pt x="579" y="0"/>
                </a:moveTo>
                <a:lnTo>
                  <a:pt x="0" y="1869"/>
                </a:lnTo>
                <a:lnTo>
                  <a:pt x="114" y="1893"/>
                </a:lnTo>
                <a:lnTo>
                  <a:pt x="702" y="51"/>
                </a:lnTo>
                <a:lnTo>
                  <a:pt x="579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43" name="Google Shape;5243;p31"/>
          <p:cNvSpPr/>
          <p:nvPr/>
        </p:nvSpPr>
        <p:spPr>
          <a:xfrm>
            <a:off x="9798223" y="5867211"/>
            <a:ext cx="53230" cy="115590"/>
          </a:xfrm>
          <a:custGeom>
            <a:rect b="b" l="l" r="r" t="t"/>
            <a:pathLst>
              <a:path extrusionOk="0" h="2184" w="756">
                <a:moveTo>
                  <a:pt x="756" y="0"/>
                </a:moveTo>
                <a:lnTo>
                  <a:pt x="138" y="2184"/>
                </a:lnTo>
                <a:lnTo>
                  <a:pt x="0" y="2148"/>
                </a:lnTo>
                <a:lnTo>
                  <a:pt x="606" y="78"/>
                </a:lnTo>
                <a:lnTo>
                  <a:pt x="756" y="0"/>
                </a:lnTo>
                <a:close/>
              </a:path>
            </a:pathLst>
          </a:custGeom>
          <a:gradFill>
            <a:gsLst>
              <a:gs pos="0">
                <a:srgbClr val="DDDDDD"/>
              </a:gs>
              <a:gs pos="100000">
                <a:schemeClr val="lt1"/>
              </a:gs>
            </a:gsLst>
            <a:lin ang="540000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44" name="Google Shape;5244;p31"/>
          <p:cNvSpPr/>
          <p:nvPr/>
        </p:nvSpPr>
        <p:spPr>
          <a:xfrm>
            <a:off x="9634116" y="5944369"/>
            <a:ext cx="195254" cy="39019"/>
          </a:xfrm>
          <a:custGeom>
            <a:rect b="b" l="l" r="r" t="t"/>
            <a:pathLst>
              <a:path extrusionOk="0" h="738" w="2773">
                <a:moveTo>
                  <a:pt x="33" y="0"/>
                </a:moveTo>
                <a:lnTo>
                  <a:pt x="0" y="99"/>
                </a:lnTo>
                <a:lnTo>
                  <a:pt x="2436" y="738"/>
                </a:lnTo>
                <a:cubicBezTo>
                  <a:pt x="2499" y="501"/>
                  <a:pt x="2773" y="727"/>
                  <a:pt x="2373" y="603"/>
                </a:cubicBezTo>
                <a:lnTo>
                  <a:pt x="33" y="0"/>
                </a:lnTo>
                <a:close/>
              </a:path>
            </a:pathLst>
          </a:custGeom>
          <a:gradFill>
            <a:gsLst>
              <a:gs pos="0">
                <a:srgbClr val="0000CC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45" name="Google Shape;5245;p31"/>
          <p:cNvSpPr/>
          <p:nvPr/>
        </p:nvSpPr>
        <p:spPr>
          <a:xfrm>
            <a:off x="9804150" y="5868189"/>
            <a:ext cx="49860" cy="116079"/>
          </a:xfrm>
          <a:custGeom>
            <a:rect b="b" l="l" r="r" t="t"/>
            <a:pathLst>
              <a:path extrusionOk="0" h="1659" w="637">
                <a:moveTo>
                  <a:pt x="615" y="0"/>
                </a:moveTo>
                <a:lnTo>
                  <a:pt x="637" y="0"/>
                </a:lnTo>
                <a:lnTo>
                  <a:pt x="68" y="1659"/>
                </a:lnTo>
                <a:lnTo>
                  <a:pt x="0" y="1647"/>
                </a:lnTo>
                <a:lnTo>
                  <a:pt x="615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46" name="Google Shape;5246;p31"/>
          <p:cNvSpPr/>
          <p:nvPr/>
        </p:nvSpPr>
        <p:spPr>
          <a:xfrm>
            <a:off x="9634349" y="5949552"/>
            <a:ext cx="173637" cy="38530"/>
          </a:xfrm>
          <a:custGeom>
            <a:rect b="b" l="l" r="r" t="t"/>
            <a:pathLst>
              <a:path extrusionOk="0" h="550" w="2216">
                <a:moveTo>
                  <a:pt x="0" y="0"/>
                </a:moveTo>
                <a:lnTo>
                  <a:pt x="9" y="57"/>
                </a:lnTo>
                <a:lnTo>
                  <a:pt x="2164" y="550"/>
                </a:lnTo>
                <a:lnTo>
                  <a:pt x="2216" y="49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00099"/>
              </a:gs>
              <a:gs pos="100000">
                <a:srgbClr val="808080"/>
              </a:gs>
            </a:gsLst>
            <a:lin ang="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247" name="Google Shape;5247;p31"/>
          <p:cNvGrpSpPr/>
          <p:nvPr/>
        </p:nvGrpSpPr>
        <p:grpSpPr>
          <a:xfrm>
            <a:off x="9631443" y="5990722"/>
            <a:ext cx="58925" cy="22883"/>
            <a:chOff x="1740" y="2642"/>
            <a:chExt cx="752" cy="327"/>
          </a:xfrm>
        </p:grpSpPr>
        <p:sp>
          <p:nvSpPr>
            <p:cNvPr id="5248" name="Google Shape;5248;p31"/>
            <p:cNvSpPr/>
            <p:nvPr/>
          </p:nvSpPr>
          <p:spPr>
            <a:xfrm>
              <a:off x="1740" y="2642"/>
              <a:ext cx="752" cy="327"/>
            </a:xfrm>
            <a:custGeom>
              <a:rect b="b" l="l" r="r" t="t"/>
              <a:pathLst>
                <a:path extrusionOk="0" h="327" w="752">
                  <a:moveTo>
                    <a:pt x="293" y="0"/>
                  </a:moveTo>
                  <a:lnTo>
                    <a:pt x="752" y="124"/>
                  </a:lnTo>
                  <a:lnTo>
                    <a:pt x="470" y="327"/>
                  </a:lnTo>
                  <a:lnTo>
                    <a:pt x="0" y="18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49" name="Google Shape;5249;p31"/>
            <p:cNvSpPr/>
            <p:nvPr/>
          </p:nvSpPr>
          <p:spPr>
            <a:xfrm>
              <a:off x="1754" y="2649"/>
              <a:ext cx="726" cy="311"/>
            </a:xfrm>
            <a:custGeom>
              <a:rect b="b" l="l" r="r" t="t"/>
              <a:pathLst>
                <a:path extrusionOk="0" h="311" w="726">
                  <a:moveTo>
                    <a:pt x="282" y="0"/>
                  </a:moveTo>
                  <a:lnTo>
                    <a:pt x="726" y="119"/>
                  </a:lnTo>
                  <a:lnTo>
                    <a:pt x="457" y="311"/>
                  </a:lnTo>
                  <a:lnTo>
                    <a:pt x="0" y="173"/>
                  </a:lnTo>
                  <a:lnTo>
                    <a:pt x="282" y="0"/>
                  </a:lnTo>
                  <a:close/>
                </a:path>
              </a:pathLst>
            </a:custGeom>
            <a:gradFill>
              <a:gsLst>
                <a:gs pos="0">
                  <a:srgbClr val="4D4D4D"/>
                </a:gs>
                <a:gs pos="100000">
                  <a:srgbClr val="DDDDDD"/>
                </a:gs>
              </a:gsLst>
              <a:lin ang="189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50" name="Google Shape;5250;p31"/>
            <p:cNvSpPr/>
            <p:nvPr/>
          </p:nvSpPr>
          <p:spPr>
            <a:xfrm>
              <a:off x="1808" y="2770"/>
              <a:ext cx="258" cy="100"/>
            </a:xfrm>
            <a:custGeom>
              <a:rect b="b" l="l" r="r" t="t"/>
              <a:pathLst>
                <a:path extrusionOk="0" h="100" w="258">
                  <a:moveTo>
                    <a:pt x="0" y="44"/>
                  </a:moveTo>
                  <a:lnTo>
                    <a:pt x="75" y="0"/>
                  </a:lnTo>
                  <a:lnTo>
                    <a:pt x="258" y="50"/>
                  </a:lnTo>
                  <a:lnTo>
                    <a:pt x="183" y="100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51" name="Google Shape;5251;p31"/>
            <p:cNvSpPr/>
            <p:nvPr/>
          </p:nvSpPr>
          <p:spPr>
            <a:xfrm>
              <a:off x="1799" y="2816"/>
              <a:ext cx="194" cy="63"/>
            </a:xfrm>
            <a:custGeom>
              <a:rect b="b" l="l" r="r" t="t"/>
              <a:pathLst>
                <a:path extrusionOk="0" h="63" w="194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52" name="Google Shape;5252;p31"/>
            <p:cNvSpPr/>
            <p:nvPr/>
          </p:nvSpPr>
          <p:spPr>
            <a:xfrm>
              <a:off x="2020" y="2834"/>
              <a:ext cx="258" cy="102"/>
            </a:xfrm>
            <a:custGeom>
              <a:rect b="b" l="l" r="r" t="t"/>
              <a:pathLst>
                <a:path extrusionOk="0" h="102" w="258">
                  <a:moveTo>
                    <a:pt x="0" y="46"/>
                  </a:moveTo>
                  <a:lnTo>
                    <a:pt x="71" y="0"/>
                  </a:lnTo>
                  <a:lnTo>
                    <a:pt x="258" y="52"/>
                  </a:lnTo>
                  <a:lnTo>
                    <a:pt x="183" y="102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53" name="Google Shape;5253;p31"/>
            <p:cNvSpPr/>
            <p:nvPr/>
          </p:nvSpPr>
          <p:spPr>
            <a:xfrm>
              <a:off x="2011" y="2882"/>
              <a:ext cx="194" cy="63"/>
            </a:xfrm>
            <a:custGeom>
              <a:rect b="b" l="l" r="r" t="t"/>
              <a:pathLst>
                <a:path extrusionOk="0" h="63" w="194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254" name="Google Shape;5254;p31"/>
          <p:cNvSpPr/>
          <p:nvPr/>
        </p:nvSpPr>
        <p:spPr>
          <a:xfrm>
            <a:off x="9732325" y="5994145"/>
            <a:ext cx="71361" cy="50265"/>
          </a:xfrm>
          <a:custGeom>
            <a:rect b="b" l="l" r="r" t="t"/>
            <a:pathLst>
              <a:path extrusionOk="0" h="792" w="990">
                <a:moveTo>
                  <a:pt x="3" y="738"/>
                </a:moveTo>
                <a:lnTo>
                  <a:pt x="990" y="0"/>
                </a:lnTo>
                <a:lnTo>
                  <a:pt x="987" y="60"/>
                </a:lnTo>
                <a:lnTo>
                  <a:pt x="0" y="792"/>
                </a:lnTo>
                <a:lnTo>
                  <a:pt x="3" y="738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55" name="Google Shape;5255;p31"/>
          <p:cNvSpPr/>
          <p:nvPr/>
        </p:nvSpPr>
        <p:spPr>
          <a:xfrm>
            <a:off x="9550204" y="5998154"/>
            <a:ext cx="182586" cy="45864"/>
          </a:xfrm>
          <a:custGeom>
            <a:rect b="b" l="l" r="r" t="t"/>
            <a:pathLst>
              <a:path extrusionOk="0" h="723" w="2532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56" name="Google Shape;5256;p31"/>
          <p:cNvSpPr/>
          <p:nvPr/>
        </p:nvSpPr>
        <p:spPr>
          <a:xfrm>
            <a:off x="9550320" y="5989744"/>
            <a:ext cx="1976" cy="9290"/>
          </a:xfrm>
          <a:custGeom>
            <a:rect b="b" l="l" r="r" t="t"/>
            <a:pathLst>
              <a:path extrusionOk="0" h="147" w="26">
                <a:moveTo>
                  <a:pt x="26" y="10"/>
                </a:moveTo>
                <a:lnTo>
                  <a:pt x="23" y="147"/>
                </a:lnTo>
                <a:lnTo>
                  <a:pt x="0" y="144"/>
                </a:lnTo>
                <a:lnTo>
                  <a:pt x="3" y="0"/>
                </a:lnTo>
                <a:lnTo>
                  <a:pt x="26" y="1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57" name="Google Shape;5257;p31"/>
          <p:cNvSpPr/>
          <p:nvPr/>
        </p:nvSpPr>
        <p:spPr>
          <a:xfrm>
            <a:off x="9550436" y="5951899"/>
            <a:ext cx="84843" cy="38432"/>
          </a:xfrm>
          <a:custGeom>
            <a:rect b="b" l="l" r="r" t="t"/>
            <a:pathLst>
              <a:path extrusionOk="0" h="606" w="1176">
                <a:moveTo>
                  <a:pt x="1170" y="0"/>
                </a:moveTo>
                <a:lnTo>
                  <a:pt x="0" y="597"/>
                </a:lnTo>
                <a:lnTo>
                  <a:pt x="30" y="606"/>
                </a:lnTo>
                <a:lnTo>
                  <a:pt x="1176" y="18"/>
                </a:lnTo>
                <a:lnTo>
                  <a:pt x="1170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58" name="Google Shape;5258;p31"/>
          <p:cNvSpPr/>
          <p:nvPr/>
        </p:nvSpPr>
        <p:spPr>
          <a:xfrm>
            <a:off x="9556131" y="5991700"/>
            <a:ext cx="173172" cy="44104"/>
          </a:xfrm>
          <a:custGeom>
            <a:rect b="b" l="l" r="r" t="t"/>
            <a:pathLst>
              <a:path extrusionOk="0" h="723" w="2532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59" name="Google Shape;5259;p31"/>
          <p:cNvSpPr/>
          <p:nvPr/>
        </p:nvSpPr>
        <p:spPr>
          <a:xfrm flipH="1" rot="10800000">
            <a:off x="9729071" y="5988571"/>
            <a:ext cx="70663" cy="45669"/>
          </a:xfrm>
          <a:custGeom>
            <a:rect b="b" l="l" r="r" t="t"/>
            <a:pathLst>
              <a:path extrusionOk="0" h="723" w="2532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260" name="Google Shape;5260;p31"/>
          <p:cNvGrpSpPr/>
          <p:nvPr/>
        </p:nvGrpSpPr>
        <p:grpSpPr>
          <a:xfrm>
            <a:off x="10017877" y="5636388"/>
            <a:ext cx="171450" cy="348944"/>
            <a:chOff x="4140" y="429"/>
            <a:chExt cx="1425" cy="2396"/>
          </a:xfrm>
        </p:grpSpPr>
        <p:sp>
          <p:nvSpPr>
            <p:cNvPr id="5261" name="Google Shape;5261;p31"/>
            <p:cNvSpPr/>
            <p:nvPr/>
          </p:nvSpPr>
          <p:spPr>
            <a:xfrm>
              <a:off x="5268" y="433"/>
              <a:ext cx="283" cy="2286"/>
            </a:xfrm>
            <a:custGeom>
              <a:rect b="b" l="l" r="r" t="t"/>
              <a:pathLst>
                <a:path extrusionOk="0" h="2742" w="354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2" name="Google Shape;5262;p31"/>
            <p:cNvSpPr/>
            <p:nvPr/>
          </p:nvSpPr>
          <p:spPr>
            <a:xfrm>
              <a:off x="4210" y="429"/>
              <a:ext cx="1046" cy="2285"/>
            </a:xfrm>
            <a:prstGeom prst="rect">
              <a:avLst/>
            </a:pr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63" name="Google Shape;5263;p31"/>
            <p:cNvSpPr/>
            <p:nvPr/>
          </p:nvSpPr>
          <p:spPr>
            <a:xfrm>
              <a:off x="5321" y="570"/>
              <a:ext cx="169" cy="2115"/>
            </a:xfrm>
            <a:custGeom>
              <a:rect b="b" l="l" r="r" t="t"/>
              <a:pathLst>
                <a:path extrusionOk="0" h="2537" w="211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4" name="Google Shape;5264;p31"/>
            <p:cNvSpPr/>
            <p:nvPr/>
          </p:nvSpPr>
          <p:spPr>
            <a:xfrm>
              <a:off x="5284" y="1640"/>
              <a:ext cx="263" cy="189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5" name="Google Shape;5265;p31"/>
            <p:cNvSpPr/>
            <p:nvPr/>
          </p:nvSpPr>
          <p:spPr>
            <a:xfrm>
              <a:off x="4210" y="690"/>
              <a:ext cx="598" cy="47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266" name="Google Shape;5266;p31"/>
            <p:cNvGrpSpPr/>
            <p:nvPr/>
          </p:nvGrpSpPr>
          <p:grpSpPr>
            <a:xfrm>
              <a:off x="4748" y="666"/>
              <a:ext cx="578" cy="150"/>
              <a:chOff x="613" y="2566"/>
              <a:chExt cx="721" cy="144"/>
            </a:xfrm>
          </p:grpSpPr>
          <p:sp>
            <p:nvSpPr>
              <p:cNvPr id="5267" name="Google Shape;5267;p31"/>
              <p:cNvSpPr/>
              <p:nvPr/>
            </p:nvSpPr>
            <p:spPr>
              <a:xfrm>
                <a:off x="613" y="2566"/>
                <a:ext cx="721" cy="144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68" name="Google Shape;5268;p31"/>
              <p:cNvSpPr/>
              <p:nvPr/>
            </p:nvSpPr>
            <p:spPr>
              <a:xfrm>
                <a:off x="625" y="2581"/>
                <a:ext cx="696" cy="114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269" name="Google Shape;5269;p31"/>
            <p:cNvSpPr/>
            <p:nvPr/>
          </p:nvSpPr>
          <p:spPr>
            <a:xfrm>
              <a:off x="4220" y="1022"/>
              <a:ext cx="598" cy="47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270" name="Google Shape;5270;p31"/>
            <p:cNvGrpSpPr/>
            <p:nvPr/>
          </p:nvGrpSpPr>
          <p:grpSpPr>
            <a:xfrm>
              <a:off x="4748" y="990"/>
              <a:ext cx="578" cy="134"/>
              <a:chOff x="615" y="2564"/>
              <a:chExt cx="721" cy="139"/>
            </a:xfrm>
          </p:grpSpPr>
          <p:sp>
            <p:nvSpPr>
              <p:cNvPr id="5271" name="Google Shape;5271;p31"/>
              <p:cNvSpPr/>
              <p:nvPr/>
            </p:nvSpPr>
            <p:spPr>
              <a:xfrm>
                <a:off x="615" y="2564"/>
                <a:ext cx="721" cy="139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72" name="Google Shape;5272;p31"/>
              <p:cNvSpPr/>
              <p:nvPr/>
            </p:nvSpPr>
            <p:spPr>
              <a:xfrm>
                <a:off x="628" y="2581"/>
                <a:ext cx="696" cy="107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273" name="Google Shape;5273;p31"/>
            <p:cNvSpPr/>
            <p:nvPr/>
          </p:nvSpPr>
          <p:spPr>
            <a:xfrm>
              <a:off x="4220" y="1354"/>
              <a:ext cx="598" cy="47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4" name="Google Shape;5274;p31"/>
            <p:cNvSpPr/>
            <p:nvPr/>
          </p:nvSpPr>
          <p:spPr>
            <a:xfrm>
              <a:off x="4230" y="1655"/>
              <a:ext cx="598" cy="47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275" name="Google Shape;5275;p31"/>
            <p:cNvGrpSpPr/>
            <p:nvPr/>
          </p:nvGrpSpPr>
          <p:grpSpPr>
            <a:xfrm>
              <a:off x="4738" y="1647"/>
              <a:ext cx="578" cy="135"/>
              <a:chOff x="618" y="2586"/>
              <a:chExt cx="720" cy="124"/>
            </a:xfrm>
          </p:grpSpPr>
          <p:sp>
            <p:nvSpPr>
              <p:cNvPr id="5276" name="Google Shape;5276;p31"/>
              <p:cNvSpPr/>
              <p:nvPr/>
            </p:nvSpPr>
            <p:spPr>
              <a:xfrm>
                <a:off x="618" y="2586"/>
                <a:ext cx="720" cy="124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77" name="Google Shape;5277;p31"/>
              <p:cNvSpPr/>
              <p:nvPr/>
            </p:nvSpPr>
            <p:spPr>
              <a:xfrm>
                <a:off x="630" y="2586"/>
                <a:ext cx="695" cy="109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278" name="Google Shape;5278;p31"/>
            <p:cNvSpPr/>
            <p:nvPr/>
          </p:nvSpPr>
          <p:spPr>
            <a:xfrm>
              <a:off x="5288" y="1354"/>
              <a:ext cx="263" cy="188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279" name="Google Shape;5279;p31"/>
            <p:cNvGrpSpPr/>
            <p:nvPr/>
          </p:nvGrpSpPr>
          <p:grpSpPr>
            <a:xfrm>
              <a:off x="4738" y="1330"/>
              <a:ext cx="588" cy="134"/>
              <a:chOff x="613" y="2571"/>
              <a:chExt cx="732" cy="134"/>
            </a:xfrm>
          </p:grpSpPr>
          <p:sp>
            <p:nvSpPr>
              <p:cNvPr id="5280" name="Google Shape;5280;p31"/>
              <p:cNvSpPr/>
              <p:nvPr/>
            </p:nvSpPr>
            <p:spPr>
              <a:xfrm>
                <a:off x="613" y="2571"/>
                <a:ext cx="732" cy="134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81" name="Google Shape;5281;p31"/>
              <p:cNvSpPr/>
              <p:nvPr/>
            </p:nvSpPr>
            <p:spPr>
              <a:xfrm>
                <a:off x="625" y="2587"/>
                <a:ext cx="720" cy="103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282" name="Google Shape;5282;p31"/>
            <p:cNvSpPr/>
            <p:nvPr/>
          </p:nvSpPr>
          <p:spPr>
            <a:xfrm>
              <a:off x="5246" y="429"/>
              <a:ext cx="70" cy="2285"/>
            </a:xfrm>
            <a:prstGeom prst="rect">
              <a:avLst/>
            </a:prstGeom>
            <a:gradFill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3" name="Google Shape;5283;p31"/>
            <p:cNvSpPr/>
            <p:nvPr/>
          </p:nvSpPr>
          <p:spPr>
            <a:xfrm>
              <a:off x="5312" y="1007"/>
              <a:ext cx="237" cy="213"/>
            </a:xfrm>
            <a:custGeom>
              <a:rect b="b" l="l" r="r" t="t"/>
              <a:pathLst>
                <a:path extrusionOk="0" h="256" w="29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84" name="Google Shape;5284;p31"/>
            <p:cNvSpPr/>
            <p:nvPr/>
          </p:nvSpPr>
          <p:spPr>
            <a:xfrm>
              <a:off x="5315" y="680"/>
              <a:ext cx="244" cy="240"/>
            </a:xfrm>
            <a:custGeom>
              <a:rect b="b" l="l" r="r" t="t"/>
              <a:pathLst>
                <a:path extrusionOk="0" h="288" w="304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85" name="Google Shape;5285;p31"/>
            <p:cNvSpPr/>
            <p:nvPr/>
          </p:nvSpPr>
          <p:spPr>
            <a:xfrm>
              <a:off x="5515" y="2611"/>
              <a:ext cx="50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6" name="Google Shape;5286;p31"/>
            <p:cNvSpPr/>
            <p:nvPr/>
          </p:nvSpPr>
          <p:spPr>
            <a:xfrm>
              <a:off x="5302" y="2614"/>
              <a:ext cx="245" cy="200"/>
            </a:xfrm>
            <a:custGeom>
              <a:rect b="b" l="l" r="r" t="t"/>
              <a:pathLst>
                <a:path extrusionOk="0" h="240" w="306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87" name="Google Shape;5287;p31"/>
            <p:cNvSpPr/>
            <p:nvPr/>
          </p:nvSpPr>
          <p:spPr>
            <a:xfrm>
              <a:off x="4140" y="2675"/>
              <a:ext cx="1196" cy="150"/>
            </a:xfrm>
            <a:prstGeom prst="roundRect">
              <a:avLst>
                <a:gd fmla="val 50000" name="adj"/>
              </a:avLst>
            </a:prstGeom>
            <a:solidFill>
              <a:srgbClr val="DDDDDD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8" name="Google Shape;5288;p31"/>
            <p:cNvSpPr/>
            <p:nvPr/>
          </p:nvSpPr>
          <p:spPr>
            <a:xfrm>
              <a:off x="4210" y="2714"/>
              <a:ext cx="1066" cy="79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9" name="Google Shape;5289;p31"/>
            <p:cNvSpPr/>
            <p:nvPr/>
          </p:nvSpPr>
          <p:spPr>
            <a:xfrm>
              <a:off x="4309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90" name="Google Shape;5290;p31"/>
            <p:cNvSpPr/>
            <p:nvPr/>
          </p:nvSpPr>
          <p:spPr>
            <a:xfrm>
              <a:off x="4489" y="2382"/>
              <a:ext cx="159" cy="1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Noto Sans Symbols"/>
                <a:buNone/>
              </a:pPr>
              <a:r>
                <a:t/>
              </a:r>
              <a:endParaRPr b="0" i="0" sz="1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91" name="Google Shape;5291;p31"/>
            <p:cNvSpPr/>
            <p:nvPr/>
          </p:nvSpPr>
          <p:spPr>
            <a:xfrm>
              <a:off x="4658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92" name="Google Shape;5292;p31"/>
            <p:cNvSpPr/>
            <p:nvPr/>
          </p:nvSpPr>
          <p:spPr>
            <a:xfrm>
              <a:off x="5067" y="1837"/>
              <a:ext cx="80" cy="759"/>
            </a:xfrm>
            <a:prstGeom prst="rect">
              <a:avLst/>
            </a:prstGeom>
            <a:solidFill>
              <a:srgbClr val="29292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293" name="Google Shape;5293;p31"/>
          <p:cNvGrpSpPr/>
          <p:nvPr/>
        </p:nvGrpSpPr>
        <p:grpSpPr>
          <a:xfrm flipH="1">
            <a:off x="7773981" y="5281060"/>
            <a:ext cx="345630" cy="320302"/>
            <a:chOff x="2839" y="3501"/>
            <a:chExt cx="755" cy="803"/>
          </a:xfrm>
        </p:grpSpPr>
        <p:pic>
          <p:nvPicPr>
            <p:cNvPr descr="desktop_computer_stylized_medium" id="5294" name="Google Shape;5294;p31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95" name="Google Shape;5295;p31"/>
            <p:cNvSpPr/>
            <p:nvPr/>
          </p:nvSpPr>
          <p:spPr>
            <a:xfrm>
              <a:off x="2916" y="3578"/>
              <a:ext cx="356" cy="368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96" name="Google Shape;5296;p31"/>
          <p:cNvGrpSpPr/>
          <p:nvPr/>
        </p:nvGrpSpPr>
        <p:grpSpPr>
          <a:xfrm>
            <a:off x="7439074" y="1859725"/>
            <a:ext cx="4144321" cy="4127477"/>
            <a:chOff x="7439074" y="1859725"/>
            <a:chExt cx="4144321" cy="4127477"/>
          </a:xfrm>
        </p:grpSpPr>
        <p:grpSp>
          <p:nvGrpSpPr>
            <p:cNvPr id="5297" name="Google Shape;5297;p31"/>
            <p:cNvGrpSpPr/>
            <p:nvPr/>
          </p:nvGrpSpPr>
          <p:grpSpPr>
            <a:xfrm>
              <a:off x="7439074" y="1859725"/>
              <a:ext cx="1802647" cy="1120859"/>
              <a:chOff x="7439074" y="1859725"/>
              <a:chExt cx="1802647" cy="1120859"/>
            </a:xfrm>
          </p:grpSpPr>
          <p:pic>
            <p:nvPicPr>
              <p:cNvPr descr="cell_tower_radiation copy" id="5298" name="Google Shape;5298;p31"/>
              <p:cNvPicPr preferRelativeResize="0"/>
              <p:nvPr/>
            </p:nvPicPr>
            <p:blipFill rotWithShape="1">
              <a:blip r:embed="rId15">
                <a:alphaModFix/>
              </a:blip>
              <a:srcRect b="0" l="0" r="0" t="0"/>
              <a:stretch/>
            </p:blipFill>
            <p:spPr>
              <a:xfrm>
                <a:off x="7980866" y="2158167"/>
                <a:ext cx="457200" cy="332766"/>
              </a:xfrm>
              <a:prstGeom prst="rect">
                <a:avLst/>
              </a:prstGeom>
              <a:noFill/>
              <a:ln>
                <a:noFill/>
              </a:ln>
            </p:spPr>
          </p:pic>
          <p:cxnSp>
            <p:nvCxnSpPr>
              <p:cNvPr id="5299" name="Google Shape;5299;p31"/>
              <p:cNvCxnSpPr/>
              <p:nvPr/>
            </p:nvCxnSpPr>
            <p:spPr>
              <a:xfrm>
                <a:off x="8207860" y="2700359"/>
                <a:ext cx="227964" cy="174352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grpSp>
            <p:nvGrpSpPr>
              <p:cNvPr id="5300" name="Google Shape;5300;p31"/>
              <p:cNvGrpSpPr/>
              <p:nvPr/>
            </p:nvGrpSpPr>
            <p:grpSpPr>
              <a:xfrm>
                <a:off x="8050698" y="2309376"/>
                <a:ext cx="298450" cy="464008"/>
                <a:chOff x="3130" y="3288"/>
                <a:chExt cx="410" cy="742"/>
              </a:xfrm>
            </p:grpSpPr>
            <p:cxnSp>
              <p:nvCxnSpPr>
                <p:cNvPr id="5301" name="Google Shape;5301;p31"/>
                <p:cNvCxnSpPr/>
                <p:nvPr/>
              </p:nvCxnSpPr>
              <p:spPr>
                <a:xfrm flipH="1">
                  <a:off x="3130" y="3288"/>
                  <a:ext cx="205" cy="672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5302" name="Google Shape;5302;p31"/>
                <p:cNvCxnSpPr/>
                <p:nvPr/>
              </p:nvCxnSpPr>
              <p:spPr>
                <a:xfrm>
                  <a:off x="3335" y="3288"/>
                  <a:ext cx="205" cy="669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5303" name="Google Shape;5303;p31"/>
                <p:cNvCxnSpPr/>
                <p:nvPr/>
              </p:nvCxnSpPr>
              <p:spPr>
                <a:xfrm>
                  <a:off x="3130" y="3957"/>
                  <a:ext cx="205" cy="73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5304" name="Google Shape;5304;p31"/>
                <p:cNvCxnSpPr/>
                <p:nvPr/>
              </p:nvCxnSpPr>
              <p:spPr>
                <a:xfrm flipH="1">
                  <a:off x="3335" y="3957"/>
                  <a:ext cx="205" cy="73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5305" name="Google Shape;5305;p31"/>
                <p:cNvCxnSpPr/>
                <p:nvPr/>
              </p:nvCxnSpPr>
              <p:spPr>
                <a:xfrm>
                  <a:off x="3335" y="3303"/>
                  <a:ext cx="0" cy="727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5306" name="Google Shape;5306;p31"/>
                <p:cNvCxnSpPr/>
                <p:nvPr/>
              </p:nvCxnSpPr>
              <p:spPr>
                <a:xfrm flipH="1" rot="10800000">
                  <a:off x="3130" y="3888"/>
                  <a:ext cx="205" cy="72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5307" name="Google Shape;5307;p31"/>
                <p:cNvCxnSpPr/>
                <p:nvPr/>
              </p:nvCxnSpPr>
              <p:spPr>
                <a:xfrm rot="10800000">
                  <a:off x="3335" y="3888"/>
                  <a:ext cx="205" cy="69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5308" name="Google Shape;5308;p31"/>
                <p:cNvCxnSpPr/>
                <p:nvPr/>
              </p:nvCxnSpPr>
              <p:spPr>
                <a:xfrm>
                  <a:off x="3217" y="3668"/>
                  <a:ext cx="118" cy="55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5309" name="Google Shape;5309;p31"/>
                <p:cNvCxnSpPr/>
                <p:nvPr/>
              </p:nvCxnSpPr>
              <p:spPr>
                <a:xfrm flipH="1" rot="10800000">
                  <a:off x="3335" y="3668"/>
                  <a:ext cx="124" cy="55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5310" name="Google Shape;5310;p31"/>
                <p:cNvCxnSpPr/>
                <p:nvPr/>
              </p:nvCxnSpPr>
              <p:spPr>
                <a:xfrm>
                  <a:off x="3178" y="3766"/>
                  <a:ext cx="152" cy="75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5311" name="Google Shape;5311;p31"/>
                <p:cNvCxnSpPr/>
                <p:nvPr/>
              </p:nvCxnSpPr>
              <p:spPr>
                <a:xfrm flipH="1" rot="10800000">
                  <a:off x="3335" y="3781"/>
                  <a:ext cx="153" cy="66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5312" name="Google Shape;5312;p31"/>
                <p:cNvCxnSpPr/>
                <p:nvPr/>
              </p:nvCxnSpPr>
              <p:spPr>
                <a:xfrm flipH="1" rot="10800000">
                  <a:off x="3335" y="3567"/>
                  <a:ext cx="78" cy="27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5313" name="Google Shape;5313;p31"/>
                <p:cNvCxnSpPr/>
                <p:nvPr/>
              </p:nvCxnSpPr>
              <p:spPr>
                <a:xfrm flipH="1" rot="10800000">
                  <a:off x="3335" y="3428"/>
                  <a:ext cx="49" cy="21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5314" name="Google Shape;5314;p31"/>
                <p:cNvCxnSpPr/>
                <p:nvPr/>
              </p:nvCxnSpPr>
              <p:spPr>
                <a:xfrm>
                  <a:off x="3247" y="3558"/>
                  <a:ext cx="95" cy="36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5315" name="Google Shape;5315;p31"/>
                <p:cNvCxnSpPr/>
                <p:nvPr/>
              </p:nvCxnSpPr>
              <p:spPr>
                <a:xfrm>
                  <a:off x="3289" y="3422"/>
                  <a:ext cx="55" cy="36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5316" name="Google Shape;5316;p31"/>
              <p:cNvGrpSpPr/>
              <p:nvPr/>
            </p:nvGrpSpPr>
            <p:grpSpPr>
              <a:xfrm>
                <a:off x="8439827" y="2812309"/>
                <a:ext cx="353678" cy="168275"/>
                <a:chOff x="7493876" y="2774731"/>
                <a:chExt cx="1481958" cy="894622"/>
              </a:xfrm>
            </p:grpSpPr>
            <p:sp>
              <p:nvSpPr>
                <p:cNvPr id="5317" name="Google Shape;5317;p31"/>
                <p:cNvSpPr/>
                <p:nvPr/>
              </p:nvSpPr>
              <p:spPr>
                <a:xfrm>
                  <a:off x="7493876" y="3084399"/>
                  <a:ext cx="1481958" cy="584954"/>
                </a:xfrm>
                <a:custGeom>
                  <a:rect b="b" l="l" r="r" t="t"/>
                  <a:pathLst>
                    <a:path extrusionOk="0" h="3099826" w="8166683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lt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cap="flat" cmpd="sng" w="9525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800"/>
                    <a:buFont typeface="Calibri"/>
                    <a:buNone/>
                  </a:pPr>
                  <a:r>
                    <a:rPr b="0" i="0" lang="en-US" sz="1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                   </a:t>
                  </a:r>
                  <a:endParaRPr/>
                </a:p>
              </p:txBody>
            </p:sp>
            <p:sp>
              <p:nvSpPr>
                <p:cNvPr id="5318" name="Google Shape;5318;p31"/>
                <p:cNvSpPr/>
                <p:nvPr/>
              </p:nvSpPr>
              <p:spPr>
                <a:xfrm>
                  <a:off x="7494729" y="2774731"/>
                  <a:ext cx="1480163" cy="579140"/>
                </a:xfrm>
                <a:prstGeom prst="ellipse">
                  <a:avLst/>
                </a:prstGeom>
                <a:solidFill>
                  <a:srgbClr val="B8C2C9"/>
                </a:solidFill>
                <a:ln cap="flat" cmpd="sng" w="9525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800"/>
                    <a:buFont typeface="Calibri"/>
                    <a:buNone/>
                  </a:pPr>
                  <a:r>
                    <a:rPr b="0" i="0" lang="en-US" sz="1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              </a:t>
                  </a:r>
                  <a:endParaRPr/>
                </a:p>
              </p:txBody>
            </p:sp>
            <p:grpSp>
              <p:nvGrpSpPr>
                <p:cNvPr id="5319" name="Google Shape;5319;p31"/>
                <p:cNvGrpSpPr/>
                <p:nvPr/>
              </p:nvGrpSpPr>
              <p:grpSpPr>
                <a:xfrm>
                  <a:off x="7713663" y="2848339"/>
                  <a:ext cx="1042107" cy="425543"/>
                  <a:chOff x="7786941" y="2884917"/>
                  <a:chExt cx="897649" cy="353919"/>
                </a:xfrm>
              </p:grpSpPr>
              <p:sp>
                <p:nvSpPr>
                  <p:cNvPr id="5320" name="Google Shape;5320;p31"/>
                  <p:cNvSpPr/>
                  <p:nvPr/>
                </p:nvSpPr>
                <p:spPr>
                  <a:xfrm>
                    <a:off x="7811770" y="2884917"/>
                    <a:ext cx="849158" cy="198115"/>
                  </a:xfrm>
                  <a:custGeom>
                    <a:rect b="b" l="l" r="r" t="t"/>
                    <a:pathLst>
                      <a:path extrusionOk="0" h="1049866" w="467301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321" name="Google Shape;5321;p31"/>
                  <p:cNvSpPr/>
                  <p:nvPr/>
                </p:nvSpPr>
                <p:spPr>
                  <a:xfrm>
                    <a:off x="8367548" y="3054383"/>
                    <a:ext cx="317042" cy="170569"/>
                  </a:xfrm>
                  <a:custGeom>
                    <a:rect b="b" l="l" r="r" t="t"/>
                    <a:pathLst>
                      <a:path extrusionOk="0" h="903890" w="1744718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322" name="Google Shape;5322;p31"/>
                  <p:cNvSpPr/>
                  <p:nvPr/>
                </p:nvSpPr>
                <p:spPr>
                  <a:xfrm>
                    <a:off x="7786941" y="3054383"/>
                    <a:ext cx="311312" cy="168585"/>
                  </a:xfrm>
                  <a:custGeom>
                    <a:rect b="b" l="l" r="r" t="t"/>
                    <a:pathLst>
                      <a:path extrusionOk="0" h="893380" w="1713187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323" name="Google Shape;5323;p31"/>
                  <p:cNvSpPr/>
                  <p:nvPr/>
                </p:nvSpPr>
                <p:spPr>
                  <a:xfrm>
                    <a:off x="7895013" y="2971083"/>
                    <a:ext cx="676892" cy="267753"/>
                  </a:xfrm>
                  <a:custGeom>
                    <a:rect b="b" l="l" r="r" t="t"/>
                    <a:pathLst>
                      <a:path extrusionOk="0" h="1418896" w="3725019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rgbClr val="8DA9DB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pic>
            <p:nvPicPr>
              <p:cNvPr descr="antenna_radiation_stylized" id="5324" name="Google Shape;5324;p31"/>
              <p:cNvPicPr preferRelativeResize="0"/>
              <p:nvPr/>
            </p:nvPicPr>
            <p:blipFill rotWithShape="1">
              <a:blip r:embed="rId16">
                <a:alphaModFix/>
              </a:blip>
              <a:srcRect b="0" l="0" r="0" t="0"/>
              <a:stretch/>
            </p:blipFill>
            <p:spPr>
              <a:xfrm>
                <a:off x="7750224" y="1859725"/>
                <a:ext cx="415925" cy="8877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antenna_stylized" id="5325" name="Google Shape;5325;p31"/>
              <p:cNvPicPr preferRelativeResize="0"/>
              <p:nvPr/>
            </p:nvPicPr>
            <p:blipFill rotWithShape="1">
              <a:blip r:embed="rId17">
                <a:alphaModFix/>
              </a:blip>
              <a:srcRect b="0" l="0" r="0" t="0"/>
              <a:stretch/>
            </p:blipFill>
            <p:spPr>
              <a:xfrm>
                <a:off x="7439074" y="2356613"/>
                <a:ext cx="530702" cy="22375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antenna_stylized" id="5326" name="Google Shape;5326;p31"/>
              <p:cNvPicPr preferRelativeResize="0"/>
              <p:nvPr/>
            </p:nvPicPr>
            <p:blipFill rotWithShape="1">
              <a:blip r:embed="rId17">
                <a:alphaModFix/>
              </a:blip>
              <a:srcRect b="0" l="0" r="0" t="0"/>
              <a:stretch/>
            </p:blipFill>
            <p:spPr>
              <a:xfrm>
                <a:off x="8637781" y="2319727"/>
                <a:ext cx="530702" cy="22375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antenna_stylized" id="5327" name="Google Shape;5327;p31"/>
              <p:cNvPicPr preferRelativeResize="0"/>
              <p:nvPr/>
            </p:nvPicPr>
            <p:blipFill rotWithShape="1">
              <a:blip r:embed="rId17">
                <a:alphaModFix/>
              </a:blip>
              <a:srcRect b="0" l="0" r="0" t="0"/>
              <a:stretch/>
            </p:blipFill>
            <p:spPr>
              <a:xfrm>
                <a:off x="8711019" y="2059124"/>
                <a:ext cx="530702" cy="22375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328" name="Google Shape;5328;p31"/>
            <p:cNvGrpSpPr/>
            <p:nvPr/>
          </p:nvGrpSpPr>
          <p:grpSpPr>
            <a:xfrm>
              <a:off x="7493518" y="3325424"/>
              <a:ext cx="911538" cy="843226"/>
              <a:chOff x="7493518" y="3325424"/>
              <a:chExt cx="911538" cy="843226"/>
            </a:xfrm>
          </p:grpSpPr>
          <p:pic>
            <p:nvPicPr>
              <p:cNvPr descr="access_point_stylized_small" id="5329" name="Google Shape;5329;p31"/>
              <p:cNvPicPr preferRelativeResize="0"/>
              <p:nvPr/>
            </p:nvPicPr>
            <p:blipFill rotWithShape="1">
              <a:blip r:embed="rId18">
                <a:alphaModFix/>
              </a:blip>
              <a:srcRect b="0" l="0" r="0" t="0"/>
              <a:stretch/>
            </p:blipFill>
            <p:spPr>
              <a:xfrm>
                <a:off x="7613882" y="3861899"/>
                <a:ext cx="370169" cy="306751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5330" name="Google Shape;5330;p31"/>
              <p:cNvGrpSpPr/>
              <p:nvPr/>
            </p:nvGrpSpPr>
            <p:grpSpPr>
              <a:xfrm>
                <a:off x="7493518" y="3325424"/>
                <a:ext cx="911538" cy="816238"/>
                <a:chOff x="7493518" y="3325424"/>
                <a:chExt cx="911538" cy="816238"/>
              </a:xfrm>
            </p:grpSpPr>
            <p:cxnSp>
              <p:nvCxnSpPr>
                <p:cNvPr id="5331" name="Google Shape;5331;p31"/>
                <p:cNvCxnSpPr/>
                <p:nvPr/>
              </p:nvCxnSpPr>
              <p:spPr>
                <a:xfrm>
                  <a:off x="8247778" y="3829970"/>
                  <a:ext cx="0" cy="131762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5332" name="Google Shape;5332;p31"/>
                <p:cNvCxnSpPr/>
                <p:nvPr/>
              </p:nvCxnSpPr>
              <p:spPr>
                <a:xfrm flipH="1" rot="10800000">
                  <a:off x="7857253" y="4041107"/>
                  <a:ext cx="168275" cy="3175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pic>
              <p:nvPicPr>
                <p:cNvPr descr="antenna_radiation_stylized" id="5333" name="Google Shape;5333;p31"/>
                <p:cNvPicPr preferRelativeResize="0"/>
                <p:nvPr/>
              </p:nvPicPr>
              <p:blipFill rotWithShape="1">
                <a:blip r:embed="rId19">
                  <a:alphaModFix/>
                </a:blip>
                <a:srcRect b="0" l="0" r="0" t="0"/>
                <a:stretch/>
              </p:blipFill>
              <p:spPr>
                <a:xfrm>
                  <a:off x="7562238" y="3813930"/>
                  <a:ext cx="506412" cy="10600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grpSp>
              <p:nvGrpSpPr>
                <p:cNvPr id="5334" name="Google Shape;5334;p31"/>
                <p:cNvGrpSpPr/>
                <p:nvPr/>
              </p:nvGrpSpPr>
              <p:grpSpPr>
                <a:xfrm>
                  <a:off x="8050070" y="3965994"/>
                  <a:ext cx="354986" cy="175668"/>
                  <a:chOff x="7493876" y="2774731"/>
                  <a:chExt cx="1481958" cy="894622"/>
                </a:xfrm>
              </p:grpSpPr>
              <p:sp>
                <p:nvSpPr>
                  <p:cNvPr id="5335" name="Google Shape;5335;p31"/>
                  <p:cNvSpPr/>
                  <p:nvPr/>
                </p:nvSpPr>
                <p:spPr>
                  <a:xfrm>
                    <a:off x="7493876" y="3084399"/>
                    <a:ext cx="1481958" cy="584954"/>
                  </a:xfrm>
                  <a:custGeom>
                    <a:rect b="b" l="l" r="r" t="t"/>
                    <a:pathLst>
                      <a:path extrusionOk="0" h="3099826" w="8166683">
                        <a:moveTo>
                          <a:pt x="8165849" y="7337"/>
                        </a:moveTo>
                        <a:lnTo>
                          <a:pt x="8166683" y="1636654"/>
                        </a:lnTo>
                        <a:cubicBezTo>
                          <a:pt x="7917761" y="2728489"/>
                          <a:pt x="5475903" y="3100137"/>
                          <a:pt x="4116250" y="3099826"/>
                        </a:cubicBezTo>
                        <a:cubicBezTo>
                          <a:pt x="2756597" y="3099515"/>
                          <a:pt x="245424" y="2744647"/>
                          <a:pt x="8764" y="1634789"/>
                        </a:cubicBezTo>
                        <a:cubicBezTo>
                          <a:pt x="11928" y="1215900"/>
                          <a:pt x="-2713" y="418889"/>
                          <a:pt x="451" y="0"/>
                        </a:cubicBezTo>
                        <a:cubicBezTo>
                          <a:pt x="385485" y="953840"/>
                          <a:pt x="2700268" y="1437288"/>
                          <a:pt x="4061168" y="1438511"/>
                        </a:cubicBezTo>
                        <a:cubicBezTo>
                          <a:pt x="5422068" y="1439734"/>
                          <a:pt x="7793228" y="1089449"/>
                          <a:pt x="8165849" y="7337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B8C2C9"/>
                      </a:gs>
                      <a:gs pos="21000">
                        <a:schemeClr val="lt1"/>
                      </a:gs>
                      <a:gs pos="60000">
                        <a:srgbClr val="D6DCE0"/>
                      </a:gs>
                      <a:gs pos="100000">
                        <a:srgbClr val="B8C2C9"/>
                      </a:gs>
                    </a:gsLst>
                    <a:lin ang="0" scaled="0"/>
                  </a:gradFill>
                  <a:ln cap="flat" cmpd="sng" w="9525">
                    <a:solidFill>
                      <a:schemeClr val="dk1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FFFFFF"/>
                      </a:buClr>
                      <a:buSzPts val="1800"/>
                      <a:buFont typeface="Calibri"/>
                      <a:buNone/>
                    </a:pPr>
                    <a:r>
                      <a:rPr b="0" i="0" lang="en-US" sz="18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                   </a:t>
                    </a:r>
                    <a:endParaRPr/>
                  </a:p>
                </p:txBody>
              </p:sp>
              <p:sp>
                <p:nvSpPr>
                  <p:cNvPr id="5336" name="Google Shape;5336;p31"/>
                  <p:cNvSpPr/>
                  <p:nvPr/>
                </p:nvSpPr>
                <p:spPr>
                  <a:xfrm>
                    <a:off x="7494729" y="2774731"/>
                    <a:ext cx="1480163" cy="579140"/>
                  </a:xfrm>
                  <a:prstGeom prst="ellipse">
                    <a:avLst/>
                  </a:prstGeom>
                  <a:solidFill>
                    <a:srgbClr val="B8C2C9"/>
                  </a:solidFill>
                  <a:ln cap="flat" cmpd="sng" w="9525">
                    <a:solidFill>
                      <a:schemeClr val="dk1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FFFFFF"/>
                      </a:buClr>
                      <a:buSzPts val="1800"/>
                      <a:buFont typeface="Calibri"/>
                      <a:buNone/>
                    </a:pPr>
                    <a:r>
                      <a:rPr b="0" i="0" lang="en-US" sz="18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              </a:t>
                    </a:r>
                    <a:endParaRPr/>
                  </a:p>
                </p:txBody>
              </p:sp>
              <p:grpSp>
                <p:nvGrpSpPr>
                  <p:cNvPr id="5337" name="Google Shape;5337;p31"/>
                  <p:cNvGrpSpPr/>
                  <p:nvPr/>
                </p:nvGrpSpPr>
                <p:grpSpPr>
                  <a:xfrm>
                    <a:off x="7713663" y="2848339"/>
                    <a:ext cx="1042107" cy="425543"/>
                    <a:chOff x="7786941" y="2884917"/>
                    <a:chExt cx="897649" cy="353919"/>
                  </a:xfrm>
                </p:grpSpPr>
                <p:sp>
                  <p:nvSpPr>
                    <p:cNvPr id="5338" name="Google Shape;5338;p31"/>
                    <p:cNvSpPr/>
                    <p:nvPr/>
                  </p:nvSpPr>
                  <p:spPr>
                    <a:xfrm>
                      <a:off x="7811770" y="2884917"/>
                      <a:ext cx="849158" cy="198115"/>
                    </a:xfrm>
                    <a:custGeom>
                      <a:rect b="b" l="l" r="r" t="t"/>
                      <a:pathLst>
                        <a:path extrusionOk="0" h="1049866" w="4673016">
                          <a:moveTo>
                            <a:pt x="3756864" y="0"/>
                          </a:moveTo>
                          <a:lnTo>
                            <a:pt x="4673016" y="239402"/>
                          </a:lnTo>
                          <a:lnTo>
                            <a:pt x="3993931" y="541866"/>
                          </a:lnTo>
                          <a:lnTo>
                            <a:pt x="3815839" y="467710"/>
                          </a:lnTo>
                          <a:lnTo>
                            <a:pt x="2300598" y="1049866"/>
                          </a:lnTo>
                          <a:lnTo>
                            <a:pt x="912064" y="457200"/>
                          </a:lnTo>
                          <a:lnTo>
                            <a:pt x="624198" y="541866"/>
                          </a:lnTo>
                          <a:lnTo>
                            <a:pt x="0" y="275021"/>
                          </a:lnTo>
                          <a:lnTo>
                            <a:pt x="912064" y="16933"/>
                          </a:lnTo>
                          <a:lnTo>
                            <a:pt x="2323954" y="616023"/>
                          </a:lnTo>
                          <a:lnTo>
                            <a:pt x="3756864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5339" name="Google Shape;5339;p31"/>
                    <p:cNvSpPr/>
                    <p:nvPr/>
                  </p:nvSpPr>
                  <p:spPr>
                    <a:xfrm>
                      <a:off x="8367548" y="3054383"/>
                      <a:ext cx="317042" cy="170569"/>
                    </a:xfrm>
                    <a:custGeom>
                      <a:rect b="b" l="l" r="r" t="t"/>
                      <a:pathLst>
                        <a:path extrusionOk="0" h="903890" w="1744718">
                          <a:moveTo>
                            <a:pt x="21021" y="0"/>
                          </a:moveTo>
                          <a:lnTo>
                            <a:pt x="1744718" y="693683"/>
                          </a:lnTo>
                          <a:lnTo>
                            <a:pt x="1145628" y="903890"/>
                          </a:lnTo>
                          <a:lnTo>
                            <a:pt x="0" y="451945"/>
                          </a:lnTo>
                          <a:lnTo>
                            <a:pt x="21021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5340" name="Google Shape;5340;p31"/>
                    <p:cNvSpPr/>
                    <p:nvPr/>
                  </p:nvSpPr>
                  <p:spPr>
                    <a:xfrm>
                      <a:off x="7786941" y="3054383"/>
                      <a:ext cx="311312" cy="168585"/>
                    </a:xfrm>
                    <a:custGeom>
                      <a:rect b="b" l="l" r="r" t="t"/>
                      <a:pathLst>
                        <a:path extrusionOk="0" h="893380" w="1713187">
                          <a:moveTo>
                            <a:pt x="1702676" y="0"/>
                          </a:moveTo>
                          <a:lnTo>
                            <a:pt x="1713187" y="472966"/>
                          </a:lnTo>
                          <a:lnTo>
                            <a:pt x="578069" y="893380"/>
                          </a:lnTo>
                          <a:lnTo>
                            <a:pt x="0" y="693683"/>
                          </a:lnTo>
                          <a:lnTo>
                            <a:pt x="1702676" y="0"/>
                          </a:lnTo>
                          <a:close/>
                        </a:path>
                      </a:pathLst>
                    </a:custGeom>
                    <a:solidFill>
                      <a:srgbClr val="0000A8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5341" name="Google Shape;5341;p31"/>
                    <p:cNvSpPr/>
                    <p:nvPr/>
                  </p:nvSpPr>
                  <p:spPr>
                    <a:xfrm>
                      <a:off x="7895013" y="2971083"/>
                      <a:ext cx="676892" cy="267753"/>
                    </a:xfrm>
                    <a:custGeom>
                      <a:rect b="b" l="l" r="r" t="t"/>
                      <a:pathLst>
                        <a:path extrusionOk="0" h="1418896" w="3725019">
                          <a:moveTo>
                            <a:pt x="162012" y="73572"/>
                          </a:moveTo>
                          <a:lnTo>
                            <a:pt x="445792" y="0"/>
                          </a:lnTo>
                          <a:lnTo>
                            <a:pt x="1852896" y="591655"/>
                          </a:lnTo>
                          <a:lnTo>
                            <a:pt x="3357157" y="0"/>
                          </a:lnTo>
                          <a:lnTo>
                            <a:pt x="3577874" y="73572"/>
                          </a:lnTo>
                          <a:lnTo>
                            <a:pt x="2632585" y="448868"/>
                          </a:lnTo>
                          <a:lnTo>
                            <a:pt x="2625150" y="902607"/>
                          </a:lnTo>
                          <a:lnTo>
                            <a:pt x="3725019" y="1345324"/>
                          </a:lnTo>
                          <a:lnTo>
                            <a:pt x="3441240" y="1408386"/>
                          </a:lnTo>
                          <a:lnTo>
                            <a:pt x="1864688" y="746234"/>
                          </a:lnTo>
                          <a:lnTo>
                            <a:pt x="256605" y="1418896"/>
                          </a:lnTo>
                          <a:lnTo>
                            <a:pt x="0" y="1331097"/>
                          </a:lnTo>
                          <a:lnTo>
                            <a:pt x="1113454" y="903890"/>
                          </a:lnTo>
                          <a:cubicBezTo>
                            <a:pt x="1113454" y="760249"/>
                            <a:pt x="1102302" y="595586"/>
                            <a:pt x="1102302" y="451945"/>
                          </a:cubicBezTo>
                          <a:lnTo>
                            <a:pt x="183032" y="84081"/>
                          </a:lnTo>
                          <a:cubicBezTo>
                            <a:pt x="26317" y="21019"/>
                            <a:pt x="169019" y="77075"/>
                            <a:pt x="162012" y="73572"/>
                          </a:cubicBezTo>
                          <a:close/>
                        </a:path>
                      </a:pathLst>
                    </a:custGeom>
                    <a:solidFill>
                      <a:srgbClr val="8DA9DB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</p:grpSp>
            <p:pic>
              <p:nvPicPr>
                <p:cNvPr descr="antenna_stylized" id="5342" name="Google Shape;5342;p31"/>
                <p:cNvPicPr preferRelativeResize="0"/>
                <p:nvPr/>
              </p:nvPicPr>
              <p:blipFill rotWithShape="1">
                <a:blip r:embed="rId20">
                  <a:alphaModFix/>
                </a:blip>
                <a:srcRect b="0" l="0" r="0" t="0"/>
                <a:stretch/>
              </p:blipFill>
              <p:spPr>
                <a:xfrm>
                  <a:off x="7493518" y="3419140"/>
                  <a:ext cx="347997" cy="16755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antenna_stylized" id="5343" name="Google Shape;5343;p31"/>
                <p:cNvPicPr preferRelativeResize="0"/>
                <p:nvPr/>
              </p:nvPicPr>
              <p:blipFill rotWithShape="1">
                <a:blip r:embed="rId20">
                  <a:alphaModFix/>
                </a:blip>
                <a:srcRect b="0" l="0" r="0" t="0"/>
                <a:stretch/>
              </p:blipFill>
              <p:spPr>
                <a:xfrm>
                  <a:off x="7803435" y="3325424"/>
                  <a:ext cx="347997" cy="16755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grpSp>
          <p:nvGrpSpPr>
            <p:cNvPr id="5344" name="Google Shape;5344;p31"/>
            <p:cNvGrpSpPr/>
            <p:nvPr/>
          </p:nvGrpSpPr>
          <p:grpSpPr>
            <a:xfrm>
              <a:off x="10884085" y="3428485"/>
              <a:ext cx="604586" cy="405973"/>
              <a:chOff x="10884085" y="3428485"/>
              <a:chExt cx="604586" cy="405973"/>
            </a:xfrm>
          </p:grpSpPr>
          <p:grpSp>
            <p:nvGrpSpPr>
              <p:cNvPr id="5345" name="Google Shape;5345;p31"/>
              <p:cNvGrpSpPr/>
              <p:nvPr/>
            </p:nvGrpSpPr>
            <p:grpSpPr>
              <a:xfrm>
                <a:off x="10884085" y="3601365"/>
                <a:ext cx="170989" cy="97052"/>
                <a:chOff x="7493876" y="2774731"/>
                <a:chExt cx="1481958" cy="894622"/>
              </a:xfrm>
            </p:grpSpPr>
            <p:sp>
              <p:nvSpPr>
                <p:cNvPr id="5346" name="Google Shape;5346;p31"/>
                <p:cNvSpPr/>
                <p:nvPr/>
              </p:nvSpPr>
              <p:spPr>
                <a:xfrm>
                  <a:off x="7493876" y="3084399"/>
                  <a:ext cx="1481958" cy="584954"/>
                </a:xfrm>
                <a:custGeom>
                  <a:rect b="b" l="l" r="r" t="t"/>
                  <a:pathLst>
                    <a:path extrusionOk="0" h="3099826" w="8166683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lt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cap="flat" cmpd="sng" w="9525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800"/>
                    <a:buFont typeface="Calibri"/>
                    <a:buNone/>
                  </a:pPr>
                  <a:r>
                    <a:rPr b="0" i="0" lang="en-US" sz="1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                   </a:t>
                  </a:r>
                  <a:endParaRPr/>
                </a:p>
              </p:txBody>
            </p:sp>
            <p:sp>
              <p:nvSpPr>
                <p:cNvPr id="5347" name="Google Shape;5347;p31"/>
                <p:cNvSpPr/>
                <p:nvPr/>
              </p:nvSpPr>
              <p:spPr>
                <a:xfrm>
                  <a:off x="7494729" y="2774731"/>
                  <a:ext cx="1480163" cy="579140"/>
                </a:xfrm>
                <a:prstGeom prst="ellipse">
                  <a:avLst/>
                </a:prstGeom>
                <a:solidFill>
                  <a:srgbClr val="B8C2C9"/>
                </a:solidFill>
                <a:ln cap="flat" cmpd="sng" w="9525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800"/>
                    <a:buFont typeface="Calibri"/>
                    <a:buNone/>
                  </a:pPr>
                  <a:r>
                    <a:rPr b="0" i="0" lang="en-US" sz="1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              </a:t>
                  </a:r>
                  <a:endParaRPr/>
                </a:p>
              </p:txBody>
            </p:sp>
            <p:grpSp>
              <p:nvGrpSpPr>
                <p:cNvPr id="5348" name="Google Shape;5348;p31"/>
                <p:cNvGrpSpPr/>
                <p:nvPr/>
              </p:nvGrpSpPr>
              <p:grpSpPr>
                <a:xfrm>
                  <a:off x="7713663" y="2848339"/>
                  <a:ext cx="1042107" cy="425543"/>
                  <a:chOff x="7786941" y="2884917"/>
                  <a:chExt cx="897649" cy="353919"/>
                </a:xfrm>
              </p:grpSpPr>
              <p:sp>
                <p:nvSpPr>
                  <p:cNvPr id="5349" name="Google Shape;5349;p31"/>
                  <p:cNvSpPr/>
                  <p:nvPr/>
                </p:nvSpPr>
                <p:spPr>
                  <a:xfrm>
                    <a:off x="7811770" y="2884917"/>
                    <a:ext cx="849158" cy="198115"/>
                  </a:xfrm>
                  <a:custGeom>
                    <a:rect b="b" l="l" r="r" t="t"/>
                    <a:pathLst>
                      <a:path extrusionOk="0" h="1049866" w="467301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350" name="Google Shape;5350;p31"/>
                  <p:cNvSpPr/>
                  <p:nvPr/>
                </p:nvSpPr>
                <p:spPr>
                  <a:xfrm>
                    <a:off x="8367548" y="3054383"/>
                    <a:ext cx="317042" cy="170569"/>
                  </a:xfrm>
                  <a:custGeom>
                    <a:rect b="b" l="l" r="r" t="t"/>
                    <a:pathLst>
                      <a:path extrusionOk="0" h="903890" w="1744718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351" name="Google Shape;5351;p31"/>
                  <p:cNvSpPr/>
                  <p:nvPr/>
                </p:nvSpPr>
                <p:spPr>
                  <a:xfrm>
                    <a:off x="7786941" y="3054383"/>
                    <a:ext cx="311312" cy="168585"/>
                  </a:xfrm>
                  <a:custGeom>
                    <a:rect b="b" l="l" r="r" t="t"/>
                    <a:pathLst>
                      <a:path extrusionOk="0" h="893380" w="1713187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352" name="Google Shape;5352;p31"/>
                  <p:cNvSpPr/>
                  <p:nvPr/>
                </p:nvSpPr>
                <p:spPr>
                  <a:xfrm>
                    <a:off x="7895013" y="2971083"/>
                    <a:ext cx="676892" cy="267753"/>
                  </a:xfrm>
                  <a:custGeom>
                    <a:rect b="b" l="l" r="r" t="t"/>
                    <a:pathLst>
                      <a:path extrusionOk="0" h="1418896" w="3725019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rgbClr val="8DA9DB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5353" name="Google Shape;5353;p31"/>
              <p:cNvGrpSpPr/>
              <p:nvPr/>
            </p:nvGrpSpPr>
            <p:grpSpPr>
              <a:xfrm>
                <a:off x="11064947" y="3428485"/>
                <a:ext cx="423724" cy="405973"/>
                <a:chOff x="5103720" y="2693365"/>
                <a:chExt cx="611650" cy="414788"/>
              </a:xfrm>
            </p:grpSpPr>
            <p:cxnSp>
              <p:nvCxnSpPr>
                <p:cNvPr id="5354" name="Google Shape;5354;p31"/>
                <p:cNvCxnSpPr/>
                <p:nvPr/>
              </p:nvCxnSpPr>
              <p:spPr>
                <a:xfrm>
                  <a:off x="5103720" y="2914214"/>
                  <a:ext cx="232559" cy="0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grpSp>
              <p:nvGrpSpPr>
                <p:cNvPr id="5355" name="Google Shape;5355;p31"/>
                <p:cNvGrpSpPr/>
                <p:nvPr/>
              </p:nvGrpSpPr>
              <p:grpSpPr>
                <a:xfrm>
                  <a:off x="5275406" y="2693365"/>
                  <a:ext cx="439964" cy="414788"/>
                  <a:chOff x="5275406" y="2711455"/>
                  <a:chExt cx="452949" cy="405518"/>
                </a:xfrm>
              </p:grpSpPr>
              <p:pic>
                <p:nvPicPr>
                  <p:cNvPr descr="server_rack.png" id="5356" name="Google Shape;5356;p31"/>
                  <p:cNvPicPr preferRelativeResize="0"/>
                  <p:nvPr/>
                </p:nvPicPr>
                <p:blipFill rotWithShape="1">
                  <a:blip r:embed="rId21">
                    <a:alphaModFix/>
                  </a:blip>
                  <a:srcRect b="0" l="0" r="0" t="0"/>
                  <a:stretch/>
                </p:blipFill>
                <p:spPr>
                  <a:xfrm>
                    <a:off x="5537367" y="2770786"/>
                    <a:ext cx="190988" cy="313366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descr="server_rack.png" id="5357" name="Google Shape;5357;p31"/>
                  <p:cNvPicPr preferRelativeResize="0"/>
                  <p:nvPr/>
                </p:nvPicPr>
                <p:blipFill rotWithShape="1">
                  <a:blip r:embed="rId21">
                    <a:alphaModFix/>
                  </a:blip>
                  <a:srcRect b="0" l="0" r="0" t="0"/>
                  <a:stretch/>
                </p:blipFill>
                <p:spPr>
                  <a:xfrm>
                    <a:off x="5275406" y="2764002"/>
                    <a:ext cx="190988" cy="313366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descr="server_rack.png" id="5358" name="Google Shape;5358;p31"/>
                  <p:cNvPicPr preferRelativeResize="0"/>
                  <p:nvPr/>
                </p:nvPicPr>
                <p:blipFill rotWithShape="1">
                  <a:blip r:embed="rId21">
                    <a:alphaModFix/>
                  </a:blip>
                  <a:srcRect b="0" l="0" r="0" t="0"/>
                  <a:stretch/>
                </p:blipFill>
                <p:spPr>
                  <a:xfrm>
                    <a:off x="5385676" y="2711455"/>
                    <a:ext cx="247152" cy="40551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</p:grpSp>
        </p:grpSp>
        <p:grpSp>
          <p:nvGrpSpPr>
            <p:cNvPr id="5359" name="Google Shape;5359;p31"/>
            <p:cNvGrpSpPr/>
            <p:nvPr/>
          </p:nvGrpSpPr>
          <p:grpSpPr>
            <a:xfrm>
              <a:off x="7975881" y="4741266"/>
              <a:ext cx="2318709" cy="1245936"/>
              <a:chOff x="7948367" y="4775686"/>
              <a:chExt cx="2318709" cy="1245936"/>
            </a:xfrm>
          </p:grpSpPr>
          <p:cxnSp>
            <p:nvCxnSpPr>
              <p:cNvPr id="5360" name="Google Shape;5360;p31"/>
              <p:cNvCxnSpPr/>
              <p:nvPr/>
            </p:nvCxnSpPr>
            <p:spPr>
              <a:xfrm flipH="1" rot="5400000">
                <a:off x="9789609" y="5251739"/>
                <a:ext cx="388062" cy="7560"/>
              </a:xfrm>
              <a:prstGeom prst="straightConnector1">
                <a:avLst/>
              </a:prstGeom>
              <a:noFill/>
              <a:ln cap="flat" cmpd="sng" w="1270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361" name="Google Shape;5361;p31"/>
              <p:cNvCxnSpPr/>
              <p:nvPr/>
            </p:nvCxnSpPr>
            <p:spPr>
              <a:xfrm>
                <a:off x="8210207" y="5117334"/>
                <a:ext cx="226800" cy="127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362" name="Google Shape;5362;p31"/>
              <p:cNvCxnSpPr/>
              <p:nvPr/>
            </p:nvCxnSpPr>
            <p:spPr>
              <a:xfrm flipH="1" rot="10800000">
                <a:off x="8459425" y="5036562"/>
                <a:ext cx="404236" cy="207771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grpSp>
            <p:nvGrpSpPr>
              <p:cNvPr id="5363" name="Google Shape;5363;p31"/>
              <p:cNvGrpSpPr/>
              <p:nvPr/>
            </p:nvGrpSpPr>
            <p:grpSpPr>
              <a:xfrm>
                <a:off x="7948367" y="4775686"/>
                <a:ext cx="2318709" cy="1245936"/>
                <a:chOff x="7948367" y="4775686"/>
                <a:chExt cx="2318709" cy="1245936"/>
              </a:xfrm>
            </p:grpSpPr>
            <p:cxnSp>
              <p:nvCxnSpPr>
                <p:cNvPr id="5364" name="Google Shape;5364;p31"/>
                <p:cNvCxnSpPr/>
                <p:nvPr/>
              </p:nvCxnSpPr>
              <p:spPr>
                <a:xfrm rot="10800000">
                  <a:off x="10209926" y="5405286"/>
                  <a:ext cx="0" cy="114300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5365" name="Google Shape;5365;p31"/>
                <p:cNvCxnSpPr/>
                <p:nvPr/>
              </p:nvCxnSpPr>
              <p:spPr>
                <a:xfrm>
                  <a:off x="9432959" y="4838517"/>
                  <a:ext cx="524483" cy="26153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5366" name="Google Shape;5366;p31"/>
                <p:cNvCxnSpPr/>
                <p:nvPr/>
              </p:nvCxnSpPr>
              <p:spPr>
                <a:xfrm flipH="1" rot="10800000">
                  <a:off x="8850066" y="4838517"/>
                  <a:ext cx="569255" cy="246266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5367" name="Google Shape;5367;p31"/>
                <p:cNvCxnSpPr/>
                <p:nvPr/>
              </p:nvCxnSpPr>
              <p:spPr>
                <a:xfrm>
                  <a:off x="8821744" y="5108876"/>
                  <a:ext cx="1030502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5368" name="Google Shape;5368;p31"/>
                <p:cNvCxnSpPr/>
                <p:nvPr/>
              </p:nvCxnSpPr>
              <p:spPr>
                <a:xfrm flipH="1" rot="10800000">
                  <a:off x="7948367" y="5290470"/>
                  <a:ext cx="412750" cy="1270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5369" name="Google Shape;5369;p31"/>
                <p:cNvCxnSpPr/>
                <p:nvPr/>
              </p:nvCxnSpPr>
              <p:spPr>
                <a:xfrm flipH="1">
                  <a:off x="8373817" y="5282252"/>
                  <a:ext cx="68080" cy="293968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5370" name="Google Shape;5370;p31"/>
                <p:cNvCxnSpPr/>
                <p:nvPr/>
              </p:nvCxnSpPr>
              <p:spPr>
                <a:xfrm rot="10800000">
                  <a:off x="8488731" y="5307931"/>
                  <a:ext cx="280374" cy="269876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5371" name="Google Shape;5371;p31"/>
                <p:cNvCxnSpPr/>
                <p:nvPr/>
              </p:nvCxnSpPr>
              <p:spPr>
                <a:xfrm>
                  <a:off x="8488731" y="5258048"/>
                  <a:ext cx="914184" cy="468622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5372" name="Google Shape;5372;p31"/>
                <p:cNvCxnSpPr/>
                <p:nvPr/>
              </p:nvCxnSpPr>
              <p:spPr>
                <a:xfrm flipH="1" rot="5400000">
                  <a:off x="9885545" y="5583471"/>
                  <a:ext cx="366793" cy="1482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pic>
              <p:nvPicPr>
                <p:cNvPr descr="antenna_radiation_stylized" id="5373" name="Google Shape;5373;p31"/>
                <p:cNvPicPr preferRelativeResize="0"/>
                <p:nvPr/>
              </p:nvPicPr>
              <p:blipFill rotWithShape="1">
                <a:blip r:embed="rId22">
                  <a:alphaModFix/>
                </a:blip>
                <a:srcRect b="0" l="0" r="0" t="0"/>
                <a:stretch/>
              </p:blipFill>
              <p:spPr>
                <a:xfrm>
                  <a:off x="9242073" y="5480938"/>
                  <a:ext cx="452014" cy="9515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access_point_stylized_small" id="5374" name="Google Shape;5374;p31"/>
                <p:cNvPicPr preferRelativeResize="0"/>
                <p:nvPr/>
              </p:nvPicPr>
              <p:blipFill rotWithShape="1">
                <a:blip r:embed="rId18">
                  <a:alphaModFix/>
                </a:blip>
                <a:srcRect b="0" l="0" r="0" t="0"/>
                <a:stretch/>
              </p:blipFill>
              <p:spPr>
                <a:xfrm>
                  <a:off x="9290610" y="5524232"/>
                  <a:ext cx="380935" cy="31746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grpSp>
              <p:nvGrpSpPr>
                <p:cNvPr id="5375" name="Google Shape;5375;p31"/>
                <p:cNvGrpSpPr/>
                <p:nvPr/>
              </p:nvGrpSpPr>
              <p:grpSpPr>
                <a:xfrm>
                  <a:off x="9783558" y="4989983"/>
                  <a:ext cx="393760" cy="218578"/>
                  <a:chOff x="7493876" y="2774731"/>
                  <a:chExt cx="1481958" cy="894622"/>
                </a:xfrm>
              </p:grpSpPr>
              <p:sp>
                <p:nvSpPr>
                  <p:cNvPr id="5376" name="Google Shape;5376;p31"/>
                  <p:cNvSpPr/>
                  <p:nvPr/>
                </p:nvSpPr>
                <p:spPr>
                  <a:xfrm>
                    <a:off x="7493876" y="3084399"/>
                    <a:ext cx="1481958" cy="584954"/>
                  </a:xfrm>
                  <a:custGeom>
                    <a:rect b="b" l="l" r="r" t="t"/>
                    <a:pathLst>
                      <a:path extrusionOk="0" h="3099826" w="8166683">
                        <a:moveTo>
                          <a:pt x="8165849" y="7337"/>
                        </a:moveTo>
                        <a:lnTo>
                          <a:pt x="8166683" y="1636654"/>
                        </a:lnTo>
                        <a:cubicBezTo>
                          <a:pt x="7917761" y="2728489"/>
                          <a:pt x="5475903" y="3100137"/>
                          <a:pt x="4116250" y="3099826"/>
                        </a:cubicBezTo>
                        <a:cubicBezTo>
                          <a:pt x="2756597" y="3099515"/>
                          <a:pt x="245424" y="2744647"/>
                          <a:pt x="8764" y="1634789"/>
                        </a:cubicBezTo>
                        <a:cubicBezTo>
                          <a:pt x="11928" y="1215900"/>
                          <a:pt x="-2713" y="418889"/>
                          <a:pt x="451" y="0"/>
                        </a:cubicBezTo>
                        <a:cubicBezTo>
                          <a:pt x="385485" y="953840"/>
                          <a:pt x="2700268" y="1437288"/>
                          <a:pt x="4061168" y="1438511"/>
                        </a:cubicBezTo>
                        <a:cubicBezTo>
                          <a:pt x="5422068" y="1439734"/>
                          <a:pt x="7793228" y="1089449"/>
                          <a:pt x="8165849" y="7337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B8C2C9"/>
                      </a:gs>
                      <a:gs pos="21000">
                        <a:schemeClr val="lt1"/>
                      </a:gs>
                      <a:gs pos="60000">
                        <a:srgbClr val="D6DCE0"/>
                      </a:gs>
                      <a:gs pos="100000">
                        <a:srgbClr val="B8C2C9"/>
                      </a:gs>
                    </a:gsLst>
                    <a:lin ang="0" scaled="0"/>
                  </a:gradFill>
                  <a:ln cap="flat" cmpd="sng" w="9525">
                    <a:solidFill>
                      <a:schemeClr val="dk1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FFFFFF"/>
                      </a:buClr>
                      <a:buSzPts val="1800"/>
                      <a:buFont typeface="Calibri"/>
                      <a:buNone/>
                    </a:pPr>
                    <a:r>
                      <a:rPr b="0" i="0" lang="en-US" sz="18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                   </a:t>
                    </a:r>
                    <a:endParaRPr/>
                  </a:p>
                </p:txBody>
              </p:sp>
              <p:sp>
                <p:nvSpPr>
                  <p:cNvPr id="5377" name="Google Shape;5377;p31"/>
                  <p:cNvSpPr/>
                  <p:nvPr/>
                </p:nvSpPr>
                <p:spPr>
                  <a:xfrm>
                    <a:off x="7494729" y="2774731"/>
                    <a:ext cx="1480163" cy="579140"/>
                  </a:xfrm>
                  <a:prstGeom prst="ellipse">
                    <a:avLst/>
                  </a:prstGeom>
                  <a:solidFill>
                    <a:srgbClr val="B8C2C9"/>
                  </a:solidFill>
                  <a:ln cap="flat" cmpd="sng" w="9525">
                    <a:solidFill>
                      <a:schemeClr val="dk1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FFFFFF"/>
                      </a:buClr>
                      <a:buSzPts val="1800"/>
                      <a:buFont typeface="Calibri"/>
                      <a:buNone/>
                    </a:pPr>
                    <a:r>
                      <a:rPr b="0" i="0" lang="en-US" sz="18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              </a:t>
                    </a:r>
                    <a:endParaRPr/>
                  </a:p>
                </p:txBody>
              </p:sp>
              <p:grpSp>
                <p:nvGrpSpPr>
                  <p:cNvPr id="5378" name="Google Shape;5378;p31"/>
                  <p:cNvGrpSpPr/>
                  <p:nvPr/>
                </p:nvGrpSpPr>
                <p:grpSpPr>
                  <a:xfrm>
                    <a:off x="7713663" y="2848339"/>
                    <a:ext cx="1042107" cy="425543"/>
                    <a:chOff x="7786941" y="2884917"/>
                    <a:chExt cx="897649" cy="353919"/>
                  </a:xfrm>
                </p:grpSpPr>
                <p:sp>
                  <p:nvSpPr>
                    <p:cNvPr id="5379" name="Google Shape;5379;p31"/>
                    <p:cNvSpPr/>
                    <p:nvPr/>
                  </p:nvSpPr>
                  <p:spPr>
                    <a:xfrm>
                      <a:off x="7811770" y="2884917"/>
                      <a:ext cx="849158" cy="198115"/>
                    </a:xfrm>
                    <a:custGeom>
                      <a:rect b="b" l="l" r="r" t="t"/>
                      <a:pathLst>
                        <a:path extrusionOk="0" h="1049866" w="4673016">
                          <a:moveTo>
                            <a:pt x="3756864" y="0"/>
                          </a:moveTo>
                          <a:lnTo>
                            <a:pt x="4673016" y="239402"/>
                          </a:lnTo>
                          <a:lnTo>
                            <a:pt x="3993931" y="541866"/>
                          </a:lnTo>
                          <a:lnTo>
                            <a:pt x="3815839" y="467710"/>
                          </a:lnTo>
                          <a:lnTo>
                            <a:pt x="2300598" y="1049866"/>
                          </a:lnTo>
                          <a:lnTo>
                            <a:pt x="912064" y="457200"/>
                          </a:lnTo>
                          <a:lnTo>
                            <a:pt x="624198" y="541866"/>
                          </a:lnTo>
                          <a:lnTo>
                            <a:pt x="0" y="275021"/>
                          </a:lnTo>
                          <a:lnTo>
                            <a:pt x="912064" y="16933"/>
                          </a:lnTo>
                          <a:lnTo>
                            <a:pt x="2323954" y="616023"/>
                          </a:lnTo>
                          <a:lnTo>
                            <a:pt x="3756864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5380" name="Google Shape;5380;p31"/>
                    <p:cNvSpPr/>
                    <p:nvPr/>
                  </p:nvSpPr>
                  <p:spPr>
                    <a:xfrm>
                      <a:off x="8367548" y="3054383"/>
                      <a:ext cx="317042" cy="170569"/>
                    </a:xfrm>
                    <a:custGeom>
                      <a:rect b="b" l="l" r="r" t="t"/>
                      <a:pathLst>
                        <a:path extrusionOk="0" h="903890" w="1744718">
                          <a:moveTo>
                            <a:pt x="21021" y="0"/>
                          </a:moveTo>
                          <a:lnTo>
                            <a:pt x="1744718" y="693683"/>
                          </a:lnTo>
                          <a:lnTo>
                            <a:pt x="1145628" y="903890"/>
                          </a:lnTo>
                          <a:lnTo>
                            <a:pt x="0" y="451945"/>
                          </a:lnTo>
                          <a:lnTo>
                            <a:pt x="21021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5381" name="Google Shape;5381;p31"/>
                    <p:cNvSpPr/>
                    <p:nvPr/>
                  </p:nvSpPr>
                  <p:spPr>
                    <a:xfrm>
                      <a:off x="7786941" y="3054383"/>
                      <a:ext cx="311312" cy="168585"/>
                    </a:xfrm>
                    <a:custGeom>
                      <a:rect b="b" l="l" r="r" t="t"/>
                      <a:pathLst>
                        <a:path extrusionOk="0" h="893380" w="1713187">
                          <a:moveTo>
                            <a:pt x="1702676" y="0"/>
                          </a:moveTo>
                          <a:lnTo>
                            <a:pt x="1713187" y="472966"/>
                          </a:lnTo>
                          <a:lnTo>
                            <a:pt x="578069" y="893380"/>
                          </a:lnTo>
                          <a:lnTo>
                            <a:pt x="0" y="693683"/>
                          </a:lnTo>
                          <a:lnTo>
                            <a:pt x="1702676" y="0"/>
                          </a:lnTo>
                          <a:close/>
                        </a:path>
                      </a:pathLst>
                    </a:custGeom>
                    <a:solidFill>
                      <a:srgbClr val="0000A8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5382" name="Google Shape;5382;p31"/>
                    <p:cNvSpPr/>
                    <p:nvPr/>
                  </p:nvSpPr>
                  <p:spPr>
                    <a:xfrm>
                      <a:off x="7895013" y="2971083"/>
                      <a:ext cx="676892" cy="267753"/>
                    </a:xfrm>
                    <a:custGeom>
                      <a:rect b="b" l="l" r="r" t="t"/>
                      <a:pathLst>
                        <a:path extrusionOk="0" h="1418896" w="3725019">
                          <a:moveTo>
                            <a:pt x="162012" y="73572"/>
                          </a:moveTo>
                          <a:lnTo>
                            <a:pt x="445792" y="0"/>
                          </a:lnTo>
                          <a:lnTo>
                            <a:pt x="1852896" y="591655"/>
                          </a:lnTo>
                          <a:lnTo>
                            <a:pt x="3357157" y="0"/>
                          </a:lnTo>
                          <a:lnTo>
                            <a:pt x="3577874" y="73572"/>
                          </a:lnTo>
                          <a:lnTo>
                            <a:pt x="2632585" y="448868"/>
                          </a:lnTo>
                          <a:lnTo>
                            <a:pt x="2625150" y="902607"/>
                          </a:lnTo>
                          <a:lnTo>
                            <a:pt x="3725019" y="1345324"/>
                          </a:lnTo>
                          <a:lnTo>
                            <a:pt x="3441240" y="1408386"/>
                          </a:lnTo>
                          <a:lnTo>
                            <a:pt x="1864688" y="746234"/>
                          </a:lnTo>
                          <a:lnTo>
                            <a:pt x="256605" y="1418896"/>
                          </a:lnTo>
                          <a:lnTo>
                            <a:pt x="0" y="1331097"/>
                          </a:lnTo>
                          <a:lnTo>
                            <a:pt x="1113454" y="903890"/>
                          </a:lnTo>
                          <a:cubicBezTo>
                            <a:pt x="1113454" y="760249"/>
                            <a:pt x="1102302" y="595586"/>
                            <a:pt x="1102302" y="451945"/>
                          </a:cubicBezTo>
                          <a:lnTo>
                            <a:pt x="183032" y="84081"/>
                          </a:lnTo>
                          <a:cubicBezTo>
                            <a:pt x="26317" y="21019"/>
                            <a:pt x="169019" y="77075"/>
                            <a:pt x="162012" y="73572"/>
                          </a:cubicBezTo>
                          <a:close/>
                        </a:path>
                      </a:pathLst>
                    </a:custGeom>
                    <a:solidFill>
                      <a:srgbClr val="8DA9DB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</p:grpSp>
            <p:grpSp>
              <p:nvGrpSpPr>
                <p:cNvPr id="5383" name="Google Shape;5383;p31"/>
                <p:cNvGrpSpPr/>
                <p:nvPr/>
              </p:nvGrpSpPr>
              <p:grpSpPr>
                <a:xfrm>
                  <a:off x="9849365" y="5339037"/>
                  <a:ext cx="309740" cy="190838"/>
                  <a:chOff x="3668110" y="2448910"/>
                  <a:chExt cx="3794234" cy="2165130"/>
                </a:xfrm>
              </p:grpSpPr>
              <p:sp>
                <p:nvSpPr>
                  <p:cNvPr id="5384" name="Google Shape;5384;p31"/>
                  <p:cNvSpPr/>
                  <p:nvPr/>
                </p:nvSpPr>
                <p:spPr>
                  <a:xfrm>
                    <a:off x="3668110" y="3741409"/>
                    <a:ext cx="3780587" cy="872631"/>
                  </a:xfrm>
                  <a:prstGeom prst="rect">
                    <a:avLst/>
                  </a:prstGeom>
                  <a:gradFill>
                    <a:gsLst>
                      <a:gs pos="0">
                        <a:srgbClr val="B8C2C9"/>
                      </a:gs>
                      <a:gs pos="21000">
                        <a:schemeClr val="lt1"/>
                      </a:gs>
                      <a:gs pos="60000">
                        <a:srgbClr val="D6DCE0"/>
                      </a:gs>
                      <a:gs pos="100000">
                        <a:srgbClr val="B8C2C9"/>
                      </a:gs>
                    </a:gsLst>
                    <a:lin ang="0" scaled="0"/>
                  </a:gradFill>
                  <a:ln cap="flat" cmpd="sng" w="9525">
                    <a:solidFill>
                      <a:srgbClr val="31538F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385" name="Google Shape;5385;p31"/>
                  <p:cNvSpPr/>
                  <p:nvPr/>
                </p:nvSpPr>
                <p:spPr>
                  <a:xfrm>
                    <a:off x="3678620" y="2448910"/>
                    <a:ext cx="3783724" cy="1324303"/>
                  </a:xfrm>
                  <a:custGeom>
                    <a:rect b="b" l="l" r="r" t="t"/>
                    <a:pathLst>
                      <a:path extrusionOk="0" h="1324303" w="3783724">
                        <a:moveTo>
                          <a:pt x="0" y="1313793"/>
                        </a:moveTo>
                        <a:lnTo>
                          <a:pt x="0" y="1313793"/>
                        </a:lnTo>
                        <a:lnTo>
                          <a:pt x="252248" y="0"/>
                        </a:lnTo>
                        <a:lnTo>
                          <a:pt x="3415862" y="21020"/>
                        </a:lnTo>
                        <a:lnTo>
                          <a:pt x="3783724" y="1324303"/>
                        </a:lnTo>
                        <a:lnTo>
                          <a:pt x="0" y="1313793"/>
                        </a:lnTo>
                        <a:close/>
                      </a:path>
                    </a:pathLst>
                  </a:custGeom>
                  <a:solidFill>
                    <a:srgbClr val="B8C2C9"/>
                  </a:solidFill>
                  <a:ln cap="flat" cmpd="sng" w="9525">
                    <a:solidFill>
                      <a:schemeClr val="dk1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grpSp>
                <p:nvGrpSpPr>
                  <p:cNvPr id="5386" name="Google Shape;5386;p31"/>
                  <p:cNvGrpSpPr/>
                  <p:nvPr/>
                </p:nvGrpSpPr>
                <p:grpSpPr>
                  <a:xfrm>
                    <a:off x="3941378" y="2603243"/>
                    <a:ext cx="3202061" cy="1066110"/>
                    <a:chOff x="7939341" y="3037317"/>
                    <a:chExt cx="897649" cy="353919"/>
                  </a:xfrm>
                </p:grpSpPr>
                <p:sp>
                  <p:nvSpPr>
                    <p:cNvPr id="5387" name="Google Shape;5387;p31"/>
                    <p:cNvSpPr/>
                    <p:nvPr/>
                  </p:nvSpPr>
                  <p:spPr>
                    <a:xfrm>
                      <a:off x="7964170" y="3037317"/>
                      <a:ext cx="849158" cy="198115"/>
                    </a:xfrm>
                    <a:custGeom>
                      <a:rect b="b" l="l" r="r" t="t"/>
                      <a:pathLst>
                        <a:path extrusionOk="0" h="1049866" w="4673016">
                          <a:moveTo>
                            <a:pt x="3756864" y="0"/>
                          </a:moveTo>
                          <a:lnTo>
                            <a:pt x="4673016" y="239402"/>
                          </a:lnTo>
                          <a:lnTo>
                            <a:pt x="3993931" y="541866"/>
                          </a:lnTo>
                          <a:lnTo>
                            <a:pt x="3815839" y="467710"/>
                          </a:lnTo>
                          <a:lnTo>
                            <a:pt x="2300598" y="1049866"/>
                          </a:lnTo>
                          <a:lnTo>
                            <a:pt x="912064" y="457200"/>
                          </a:lnTo>
                          <a:lnTo>
                            <a:pt x="624198" y="541866"/>
                          </a:lnTo>
                          <a:lnTo>
                            <a:pt x="0" y="275021"/>
                          </a:lnTo>
                          <a:lnTo>
                            <a:pt x="912064" y="16933"/>
                          </a:lnTo>
                          <a:lnTo>
                            <a:pt x="2323954" y="616023"/>
                          </a:lnTo>
                          <a:lnTo>
                            <a:pt x="3756864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5388" name="Google Shape;5388;p31"/>
                    <p:cNvSpPr/>
                    <p:nvPr/>
                  </p:nvSpPr>
                  <p:spPr>
                    <a:xfrm>
                      <a:off x="8519948" y="3206783"/>
                      <a:ext cx="317042" cy="170569"/>
                    </a:xfrm>
                    <a:custGeom>
                      <a:rect b="b" l="l" r="r" t="t"/>
                      <a:pathLst>
                        <a:path extrusionOk="0" h="903890" w="1744718">
                          <a:moveTo>
                            <a:pt x="21021" y="0"/>
                          </a:moveTo>
                          <a:lnTo>
                            <a:pt x="1744718" y="693683"/>
                          </a:lnTo>
                          <a:lnTo>
                            <a:pt x="1145628" y="903890"/>
                          </a:lnTo>
                          <a:lnTo>
                            <a:pt x="0" y="451945"/>
                          </a:lnTo>
                          <a:lnTo>
                            <a:pt x="21021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5389" name="Google Shape;5389;p31"/>
                    <p:cNvSpPr/>
                    <p:nvPr/>
                  </p:nvSpPr>
                  <p:spPr>
                    <a:xfrm>
                      <a:off x="7939341" y="3206783"/>
                      <a:ext cx="311312" cy="168585"/>
                    </a:xfrm>
                    <a:custGeom>
                      <a:rect b="b" l="l" r="r" t="t"/>
                      <a:pathLst>
                        <a:path extrusionOk="0" h="893380" w="1713187">
                          <a:moveTo>
                            <a:pt x="1702676" y="0"/>
                          </a:moveTo>
                          <a:lnTo>
                            <a:pt x="1713187" y="472966"/>
                          </a:lnTo>
                          <a:lnTo>
                            <a:pt x="578069" y="893380"/>
                          </a:lnTo>
                          <a:lnTo>
                            <a:pt x="0" y="693683"/>
                          </a:lnTo>
                          <a:lnTo>
                            <a:pt x="1702676" y="0"/>
                          </a:lnTo>
                          <a:close/>
                        </a:path>
                      </a:pathLst>
                    </a:custGeom>
                    <a:solidFill>
                      <a:srgbClr val="0000A8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5390" name="Google Shape;5390;p31"/>
                    <p:cNvSpPr/>
                    <p:nvPr/>
                  </p:nvSpPr>
                  <p:spPr>
                    <a:xfrm>
                      <a:off x="8047413" y="3123483"/>
                      <a:ext cx="676892" cy="267753"/>
                    </a:xfrm>
                    <a:custGeom>
                      <a:rect b="b" l="l" r="r" t="t"/>
                      <a:pathLst>
                        <a:path extrusionOk="0" h="1418896" w="3725019">
                          <a:moveTo>
                            <a:pt x="162012" y="73572"/>
                          </a:moveTo>
                          <a:lnTo>
                            <a:pt x="445792" y="0"/>
                          </a:lnTo>
                          <a:lnTo>
                            <a:pt x="1852896" y="591655"/>
                          </a:lnTo>
                          <a:lnTo>
                            <a:pt x="3357157" y="0"/>
                          </a:lnTo>
                          <a:lnTo>
                            <a:pt x="3577874" y="73572"/>
                          </a:lnTo>
                          <a:lnTo>
                            <a:pt x="2632585" y="448868"/>
                          </a:lnTo>
                          <a:lnTo>
                            <a:pt x="2625150" y="902607"/>
                          </a:lnTo>
                          <a:lnTo>
                            <a:pt x="3725019" y="1345324"/>
                          </a:lnTo>
                          <a:lnTo>
                            <a:pt x="3441240" y="1408386"/>
                          </a:lnTo>
                          <a:lnTo>
                            <a:pt x="1864688" y="746234"/>
                          </a:lnTo>
                          <a:lnTo>
                            <a:pt x="256605" y="1418896"/>
                          </a:lnTo>
                          <a:lnTo>
                            <a:pt x="0" y="1331097"/>
                          </a:lnTo>
                          <a:lnTo>
                            <a:pt x="1113454" y="903890"/>
                          </a:lnTo>
                          <a:cubicBezTo>
                            <a:pt x="1113454" y="760249"/>
                            <a:pt x="1102302" y="595586"/>
                            <a:pt x="1102302" y="451945"/>
                          </a:cubicBezTo>
                          <a:lnTo>
                            <a:pt x="183032" y="84081"/>
                          </a:lnTo>
                          <a:cubicBezTo>
                            <a:pt x="26317" y="21019"/>
                            <a:pt x="169019" y="77075"/>
                            <a:pt x="162012" y="73572"/>
                          </a:cubicBezTo>
                          <a:close/>
                        </a:path>
                      </a:pathLst>
                    </a:custGeom>
                    <a:solidFill>
                      <a:srgbClr val="8DA9DB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</p:grpSp>
            <p:grpSp>
              <p:nvGrpSpPr>
                <p:cNvPr id="5391" name="Google Shape;5391;p31"/>
                <p:cNvGrpSpPr/>
                <p:nvPr/>
              </p:nvGrpSpPr>
              <p:grpSpPr>
                <a:xfrm>
                  <a:off x="8676619" y="4967420"/>
                  <a:ext cx="393760" cy="218578"/>
                  <a:chOff x="7493876" y="2774731"/>
                  <a:chExt cx="1481958" cy="894622"/>
                </a:xfrm>
              </p:grpSpPr>
              <p:sp>
                <p:nvSpPr>
                  <p:cNvPr id="5392" name="Google Shape;5392;p31"/>
                  <p:cNvSpPr/>
                  <p:nvPr/>
                </p:nvSpPr>
                <p:spPr>
                  <a:xfrm>
                    <a:off x="7493876" y="3084399"/>
                    <a:ext cx="1481958" cy="584954"/>
                  </a:xfrm>
                  <a:custGeom>
                    <a:rect b="b" l="l" r="r" t="t"/>
                    <a:pathLst>
                      <a:path extrusionOk="0" h="3099826" w="8166683">
                        <a:moveTo>
                          <a:pt x="8165849" y="7337"/>
                        </a:moveTo>
                        <a:lnTo>
                          <a:pt x="8166683" y="1636654"/>
                        </a:lnTo>
                        <a:cubicBezTo>
                          <a:pt x="7917761" y="2728489"/>
                          <a:pt x="5475903" y="3100137"/>
                          <a:pt x="4116250" y="3099826"/>
                        </a:cubicBezTo>
                        <a:cubicBezTo>
                          <a:pt x="2756597" y="3099515"/>
                          <a:pt x="245424" y="2744647"/>
                          <a:pt x="8764" y="1634789"/>
                        </a:cubicBezTo>
                        <a:cubicBezTo>
                          <a:pt x="11928" y="1215900"/>
                          <a:pt x="-2713" y="418889"/>
                          <a:pt x="451" y="0"/>
                        </a:cubicBezTo>
                        <a:cubicBezTo>
                          <a:pt x="385485" y="953840"/>
                          <a:pt x="2700268" y="1437288"/>
                          <a:pt x="4061168" y="1438511"/>
                        </a:cubicBezTo>
                        <a:cubicBezTo>
                          <a:pt x="5422068" y="1439734"/>
                          <a:pt x="7793228" y="1089449"/>
                          <a:pt x="8165849" y="7337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B8C2C9"/>
                      </a:gs>
                      <a:gs pos="21000">
                        <a:schemeClr val="lt1"/>
                      </a:gs>
                      <a:gs pos="60000">
                        <a:srgbClr val="D6DCE0"/>
                      </a:gs>
                      <a:gs pos="100000">
                        <a:srgbClr val="B8C2C9"/>
                      </a:gs>
                    </a:gsLst>
                    <a:lin ang="0" scaled="0"/>
                  </a:gradFill>
                  <a:ln cap="flat" cmpd="sng" w="9525">
                    <a:solidFill>
                      <a:schemeClr val="dk1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FFFFFF"/>
                      </a:buClr>
                      <a:buSzPts val="1800"/>
                      <a:buFont typeface="Calibri"/>
                      <a:buNone/>
                    </a:pPr>
                    <a:r>
                      <a:rPr b="0" i="0" lang="en-US" sz="18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                   </a:t>
                    </a:r>
                    <a:endParaRPr/>
                  </a:p>
                </p:txBody>
              </p:sp>
              <p:sp>
                <p:nvSpPr>
                  <p:cNvPr id="5393" name="Google Shape;5393;p31"/>
                  <p:cNvSpPr/>
                  <p:nvPr/>
                </p:nvSpPr>
                <p:spPr>
                  <a:xfrm>
                    <a:off x="7494729" y="2774731"/>
                    <a:ext cx="1480163" cy="579140"/>
                  </a:xfrm>
                  <a:prstGeom prst="ellipse">
                    <a:avLst/>
                  </a:prstGeom>
                  <a:solidFill>
                    <a:srgbClr val="B8C2C9"/>
                  </a:solidFill>
                  <a:ln cap="flat" cmpd="sng" w="9525">
                    <a:solidFill>
                      <a:schemeClr val="dk1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FFFFFF"/>
                      </a:buClr>
                      <a:buSzPts val="1800"/>
                      <a:buFont typeface="Calibri"/>
                      <a:buNone/>
                    </a:pPr>
                    <a:r>
                      <a:rPr b="0" i="0" lang="en-US" sz="18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              </a:t>
                    </a:r>
                    <a:endParaRPr/>
                  </a:p>
                </p:txBody>
              </p:sp>
              <p:grpSp>
                <p:nvGrpSpPr>
                  <p:cNvPr id="5394" name="Google Shape;5394;p31"/>
                  <p:cNvGrpSpPr/>
                  <p:nvPr/>
                </p:nvGrpSpPr>
                <p:grpSpPr>
                  <a:xfrm>
                    <a:off x="7713663" y="2848339"/>
                    <a:ext cx="1042107" cy="425543"/>
                    <a:chOff x="7786941" y="2884917"/>
                    <a:chExt cx="897649" cy="353919"/>
                  </a:xfrm>
                </p:grpSpPr>
                <p:sp>
                  <p:nvSpPr>
                    <p:cNvPr id="5395" name="Google Shape;5395;p31"/>
                    <p:cNvSpPr/>
                    <p:nvPr/>
                  </p:nvSpPr>
                  <p:spPr>
                    <a:xfrm>
                      <a:off x="7811770" y="2884917"/>
                      <a:ext cx="849158" cy="198115"/>
                    </a:xfrm>
                    <a:custGeom>
                      <a:rect b="b" l="l" r="r" t="t"/>
                      <a:pathLst>
                        <a:path extrusionOk="0" h="1049866" w="4673016">
                          <a:moveTo>
                            <a:pt x="3756864" y="0"/>
                          </a:moveTo>
                          <a:lnTo>
                            <a:pt x="4673016" y="239402"/>
                          </a:lnTo>
                          <a:lnTo>
                            <a:pt x="3993931" y="541866"/>
                          </a:lnTo>
                          <a:lnTo>
                            <a:pt x="3815839" y="467710"/>
                          </a:lnTo>
                          <a:lnTo>
                            <a:pt x="2300598" y="1049866"/>
                          </a:lnTo>
                          <a:lnTo>
                            <a:pt x="912064" y="457200"/>
                          </a:lnTo>
                          <a:lnTo>
                            <a:pt x="624198" y="541866"/>
                          </a:lnTo>
                          <a:lnTo>
                            <a:pt x="0" y="275021"/>
                          </a:lnTo>
                          <a:lnTo>
                            <a:pt x="912064" y="16933"/>
                          </a:lnTo>
                          <a:lnTo>
                            <a:pt x="2323954" y="616023"/>
                          </a:lnTo>
                          <a:lnTo>
                            <a:pt x="3756864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5396" name="Google Shape;5396;p31"/>
                    <p:cNvSpPr/>
                    <p:nvPr/>
                  </p:nvSpPr>
                  <p:spPr>
                    <a:xfrm>
                      <a:off x="8367548" y="3054383"/>
                      <a:ext cx="317042" cy="170569"/>
                    </a:xfrm>
                    <a:custGeom>
                      <a:rect b="b" l="l" r="r" t="t"/>
                      <a:pathLst>
                        <a:path extrusionOk="0" h="903890" w="1744718">
                          <a:moveTo>
                            <a:pt x="21021" y="0"/>
                          </a:moveTo>
                          <a:lnTo>
                            <a:pt x="1744718" y="693683"/>
                          </a:lnTo>
                          <a:lnTo>
                            <a:pt x="1145628" y="903890"/>
                          </a:lnTo>
                          <a:lnTo>
                            <a:pt x="0" y="451945"/>
                          </a:lnTo>
                          <a:lnTo>
                            <a:pt x="21021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5397" name="Google Shape;5397;p31"/>
                    <p:cNvSpPr/>
                    <p:nvPr/>
                  </p:nvSpPr>
                  <p:spPr>
                    <a:xfrm>
                      <a:off x="7786941" y="3054383"/>
                      <a:ext cx="311312" cy="168585"/>
                    </a:xfrm>
                    <a:custGeom>
                      <a:rect b="b" l="l" r="r" t="t"/>
                      <a:pathLst>
                        <a:path extrusionOk="0" h="893380" w="1713187">
                          <a:moveTo>
                            <a:pt x="1702676" y="0"/>
                          </a:moveTo>
                          <a:lnTo>
                            <a:pt x="1713187" y="472966"/>
                          </a:lnTo>
                          <a:lnTo>
                            <a:pt x="578069" y="893380"/>
                          </a:lnTo>
                          <a:lnTo>
                            <a:pt x="0" y="693683"/>
                          </a:lnTo>
                          <a:lnTo>
                            <a:pt x="1702676" y="0"/>
                          </a:lnTo>
                          <a:close/>
                        </a:path>
                      </a:pathLst>
                    </a:custGeom>
                    <a:solidFill>
                      <a:srgbClr val="0000A8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5398" name="Google Shape;5398;p31"/>
                    <p:cNvSpPr/>
                    <p:nvPr/>
                  </p:nvSpPr>
                  <p:spPr>
                    <a:xfrm>
                      <a:off x="7895013" y="2971083"/>
                      <a:ext cx="676892" cy="267753"/>
                    </a:xfrm>
                    <a:custGeom>
                      <a:rect b="b" l="l" r="r" t="t"/>
                      <a:pathLst>
                        <a:path extrusionOk="0" h="1418896" w="3725019">
                          <a:moveTo>
                            <a:pt x="162012" y="73572"/>
                          </a:moveTo>
                          <a:lnTo>
                            <a:pt x="445792" y="0"/>
                          </a:lnTo>
                          <a:lnTo>
                            <a:pt x="1852896" y="591655"/>
                          </a:lnTo>
                          <a:lnTo>
                            <a:pt x="3357157" y="0"/>
                          </a:lnTo>
                          <a:lnTo>
                            <a:pt x="3577874" y="73572"/>
                          </a:lnTo>
                          <a:lnTo>
                            <a:pt x="2632585" y="448868"/>
                          </a:lnTo>
                          <a:lnTo>
                            <a:pt x="2625150" y="902607"/>
                          </a:lnTo>
                          <a:lnTo>
                            <a:pt x="3725019" y="1345324"/>
                          </a:lnTo>
                          <a:lnTo>
                            <a:pt x="3441240" y="1408386"/>
                          </a:lnTo>
                          <a:lnTo>
                            <a:pt x="1864688" y="746234"/>
                          </a:lnTo>
                          <a:lnTo>
                            <a:pt x="256605" y="1418896"/>
                          </a:lnTo>
                          <a:lnTo>
                            <a:pt x="0" y="1331097"/>
                          </a:lnTo>
                          <a:lnTo>
                            <a:pt x="1113454" y="903890"/>
                          </a:lnTo>
                          <a:cubicBezTo>
                            <a:pt x="1113454" y="760249"/>
                            <a:pt x="1102302" y="595586"/>
                            <a:pt x="1102302" y="451945"/>
                          </a:cubicBezTo>
                          <a:lnTo>
                            <a:pt x="183032" y="84081"/>
                          </a:lnTo>
                          <a:cubicBezTo>
                            <a:pt x="26317" y="21019"/>
                            <a:pt x="169019" y="77075"/>
                            <a:pt x="162012" y="73572"/>
                          </a:cubicBezTo>
                          <a:close/>
                        </a:path>
                      </a:pathLst>
                    </a:custGeom>
                    <a:solidFill>
                      <a:srgbClr val="8DA9DB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</p:grpSp>
            <p:grpSp>
              <p:nvGrpSpPr>
                <p:cNvPr id="5399" name="Google Shape;5399;p31"/>
                <p:cNvGrpSpPr/>
                <p:nvPr/>
              </p:nvGrpSpPr>
              <p:grpSpPr>
                <a:xfrm>
                  <a:off x="8311520" y="5194433"/>
                  <a:ext cx="309740" cy="190838"/>
                  <a:chOff x="3668110" y="2448910"/>
                  <a:chExt cx="3794234" cy="2165130"/>
                </a:xfrm>
              </p:grpSpPr>
              <p:sp>
                <p:nvSpPr>
                  <p:cNvPr id="5400" name="Google Shape;5400;p31"/>
                  <p:cNvSpPr/>
                  <p:nvPr/>
                </p:nvSpPr>
                <p:spPr>
                  <a:xfrm>
                    <a:off x="3668110" y="3741409"/>
                    <a:ext cx="3780587" cy="872631"/>
                  </a:xfrm>
                  <a:prstGeom prst="rect">
                    <a:avLst/>
                  </a:prstGeom>
                  <a:gradFill>
                    <a:gsLst>
                      <a:gs pos="0">
                        <a:srgbClr val="B8C2C9"/>
                      </a:gs>
                      <a:gs pos="21000">
                        <a:schemeClr val="lt1"/>
                      </a:gs>
                      <a:gs pos="60000">
                        <a:srgbClr val="D6DCE0"/>
                      </a:gs>
                      <a:gs pos="100000">
                        <a:srgbClr val="B8C2C9"/>
                      </a:gs>
                    </a:gsLst>
                    <a:lin ang="0" scaled="0"/>
                  </a:gradFill>
                  <a:ln cap="flat" cmpd="sng" w="9525">
                    <a:solidFill>
                      <a:srgbClr val="31538F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401" name="Google Shape;5401;p31"/>
                  <p:cNvSpPr/>
                  <p:nvPr/>
                </p:nvSpPr>
                <p:spPr>
                  <a:xfrm>
                    <a:off x="3678620" y="2448910"/>
                    <a:ext cx="3783724" cy="1324303"/>
                  </a:xfrm>
                  <a:custGeom>
                    <a:rect b="b" l="l" r="r" t="t"/>
                    <a:pathLst>
                      <a:path extrusionOk="0" h="1324303" w="3783724">
                        <a:moveTo>
                          <a:pt x="0" y="1313793"/>
                        </a:moveTo>
                        <a:lnTo>
                          <a:pt x="0" y="1313793"/>
                        </a:lnTo>
                        <a:lnTo>
                          <a:pt x="252248" y="0"/>
                        </a:lnTo>
                        <a:lnTo>
                          <a:pt x="3415862" y="21020"/>
                        </a:lnTo>
                        <a:lnTo>
                          <a:pt x="3783724" y="1324303"/>
                        </a:lnTo>
                        <a:lnTo>
                          <a:pt x="0" y="1313793"/>
                        </a:lnTo>
                        <a:close/>
                      </a:path>
                    </a:pathLst>
                  </a:custGeom>
                  <a:solidFill>
                    <a:srgbClr val="B8C2C9"/>
                  </a:solidFill>
                  <a:ln cap="flat" cmpd="sng" w="9525">
                    <a:solidFill>
                      <a:schemeClr val="dk1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grpSp>
                <p:nvGrpSpPr>
                  <p:cNvPr id="5402" name="Google Shape;5402;p31"/>
                  <p:cNvGrpSpPr/>
                  <p:nvPr/>
                </p:nvGrpSpPr>
                <p:grpSpPr>
                  <a:xfrm>
                    <a:off x="3941378" y="2603243"/>
                    <a:ext cx="3202061" cy="1066110"/>
                    <a:chOff x="7939341" y="3037317"/>
                    <a:chExt cx="897649" cy="353919"/>
                  </a:xfrm>
                </p:grpSpPr>
                <p:sp>
                  <p:nvSpPr>
                    <p:cNvPr id="5403" name="Google Shape;5403;p31"/>
                    <p:cNvSpPr/>
                    <p:nvPr/>
                  </p:nvSpPr>
                  <p:spPr>
                    <a:xfrm>
                      <a:off x="7964170" y="3037317"/>
                      <a:ext cx="849158" cy="198115"/>
                    </a:xfrm>
                    <a:custGeom>
                      <a:rect b="b" l="l" r="r" t="t"/>
                      <a:pathLst>
                        <a:path extrusionOk="0" h="1049866" w="4673016">
                          <a:moveTo>
                            <a:pt x="3756864" y="0"/>
                          </a:moveTo>
                          <a:lnTo>
                            <a:pt x="4673016" y="239402"/>
                          </a:lnTo>
                          <a:lnTo>
                            <a:pt x="3993931" y="541866"/>
                          </a:lnTo>
                          <a:lnTo>
                            <a:pt x="3815839" y="467710"/>
                          </a:lnTo>
                          <a:lnTo>
                            <a:pt x="2300598" y="1049866"/>
                          </a:lnTo>
                          <a:lnTo>
                            <a:pt x="912064" y="457200"/>
                          </a:lnTo>
                          <a:lnTo>
                            <a:pt x="624198" y="541866"/>
                          </a:lnTo>
                          <a:lnTo>
                            <a:pt x="0" y="275021"/>
                          </a:lnTo>
                          <a:lnTo>
                            <a:pt x="912064" y="16933"/>
                          </a:lnTo>
                          <a:lnTo>
                            <a:pt x="2323954" y="616023"/>
                          </a:lnTo>
                          <a:lnTo>
                            <a:pt x="3756864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5404" name="Google Shape;5404;p31"/>
                    <p:cNvSpPr/>
                    <p:nvPr/>
                  </p:nvSpPr>
                  <p:spPr>
                    <a:xfrm>
                      <a:off x="8519948" y="3206783"/>
                      <a:ext cx="317042" cy="170569"/>
                    </a:xfrm>
                    <a:custGeom>
                      <a:rect b="b" l="l" r="r" t="t"/>
                      <a:pathLst>
                        <a:path extrusionOk="0" h="903890" w="1744718">
                          <a:moveTo>
                            <a:pt x="21021" y="0"/>
                          </a:moveTo>
                          <a:lnTo>
                            <a:pt x="1744718" y="693683"/>
                          </a:lnTo>
                          <a:lnTo>
                            <a:pt x="1145628" y="903890"/>
                          </a:lnTo>
                          <a:lnTo>
                            <a:pt x="0" y="451945"/>
                          </a:lnTo>
                          <a:lnTo>
                            <a:pt x="21021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5405" name="Google Shape;5405;p31"/>
                    <p:cNvSpPr/>
                    <p:nvPr/>
                  </p:nvSpPr>
                  <p:spPr>
                    <a:xfrm>
                      <a:off x="7939341" y="3206783"/>
                      <a:ext cx="311312" cy="168585"/>
                    </a:xfrm>
                    <a:custGeom>
                      <a:rect b="b" l="l" r="r" t="t"/>
                      <a:pathLst>
                        <a:path extrusionOk="0" h="893380" w="1713187">
                          <a:moveTo>
                            <a:pt x="1702676" y="0"/>
                          </a:moveTo>
                          <a:lnTo>
                            <a:pt x="1713187" y="472966"/>
                          </a:lnTo>
                          <a:lnTo>
                            <a:pt x="578069" y="893380"/>
                          </a:lnTo>
                          <a:lnTo>
                            <a:pt x="0" y="693683"/>
                          </a:lnTo>
                          <a:lnTo>
                            <a:pt x="1702676" y="0"/>
                          </a:lnTo>
                          <a:close/>
                        </a:path>
                      </a:pathLst>
                    </a:custGeom>
                    <a:solidFill>
                      <a:srgbClr val="0000A8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5406" name="Google Shape;5406;p31"/>
                    <p:cNvSpPr/>
                    <p:nvPr/>
                  </p:nvSpPr>
                  <p:spPr>
                    <a:xfrm>
                      <a:off x="8047413" y="3123483"/>
                      <a:ext cx="676892" cy="267753"/>
                    </a:xfrm>
                    <a:custGeom>
                      <a:rect b="b" l="l" r="r" t="t"/>
                      <a:pathLst>
                        <a:path extrusionOk="0" h="1418896" w="3725019">
                          <a:moveTo>
                            <a:pt x="162012" y="73572"/>
                          </a:moveTo>
                          <a:lnTo>
                            <a:pt x="445792" y="0"/>
                          </a:lnTo>
                          <a:lnTo>
                            <a:pt x="1852896" y="591655"/>
                          </a:lnTo>
                          <a:lnTo>
                            <a:pt x="3357157" y="0"/>
                          </a:lnTo>
                          <a:lnTo>
                            <a:pt x="3577874" y="73572"/>
                          </a:lnTo>
                          <a:lnTo>
                            <a:pt x="2632585" y="448868"/>
                          </a:lnTo>
                          <a:lnTo>
                            <a:pt x="2625150" y="902607"/>
                          </a:lnTo>
                          <a:lnTo>
                            <a:pt x="3725019" y="1345324"/>
                          </a:lnTo>
                          <a:lnTo>
                            <a:pt x="3441240" y="1408386"/>
                          </a:lnTo>
                          <a:lnTo>
                            <a:pt x="1864688" y="746234"/>
                          </a:lnTo>
                          <a:lnTo>
                            <a:pt x="256605" y="1418896"/>
                          </a:lnTo>
                          <a:lnTo>
                            <a:pt x="0" y="1331097"/>
                          </a:lnTo>
                          <a:lnTo>
                            <a:pt x="1113454" y="903890"/>
                          </a:lnTo>
                          <a:cubicBezTo>
                            <a:pt x="1113454" y="760249"/>
                            <a:pt x="1102302" y="595586"/>
                            <a:pt x="1102302" y="451945"/>
                          </a:cubicBezTo>
                          <a:lnTo>
                            <a:pt x="183032" y="84081"/>
                          </a:lnTo>
                          <a:cubicBezTo>
                            <a:pt x="26317" y="21019"/>
                            <a:pt x="169019" y="77075"/>
                            <a:pt x="162012" y="73572"/>
                          </a:cubicBezTo>
                          <a:close/>
                        </a:path>
                      </a:pathLst>
                    </a:custGeom>
                    <a:solidFill>
                      <a:srgbClr val="8DA9DB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</p:grpSp>
            <p:grpSp>
              <p:nvGrpSpPr>
                <p:cNvPr id="5407" name="Google Shape;5407;p31"/>
                <p:cNvGrpSpPr/>
                <p:nvPr/>
              </p:nvGrpSpPr>
              <p:grpSpPr>
                <a:xfrm>
                  <a:off x="9247893" y="4775686"/>
                  <a:ext cx="393760" cy="218578"/>
                  <a:chOff x="7493876" y="2774731"/>
                  <a:chExt cx="1481958" cy="894622"/>
                </a:xfrm>
              </p:grpSpPr>
              <p:sp>
                <p:nvSpPr>
                  <p:cNvPr id="5408" name="Google Shape;5408;p31"/>
                  <p:cNvSpPr/>
                  <p:nvPr/>
                </p:nvSpPr>
                <p:spPr>
                  <a:xfrm>
                    <a:off x="7493876" y="3084399"/>
                    <a:ext cx="1481958" cy="584954"/>
                  </a:xfrm>
                  <a:custGeom>
                    <a:rect b="b" l="l" r="r" t="t"/>
                    <a:pathLst>
                      <a:path extrusionOk="0" h="3099826" w="8166683">
                        <a:moveTo>
                          <a:pt x="8165849" y="7337"/>
                        </a:moveTo>
                        <a:lnTo>
                          <a:pt x="8166683" y="1636654"/>
                        </a:lnTo>
                        <a:cubicBezTo>
                          <a:pt x="7917761" y="2728489"/>
                          <a:pt x="5475903" y="3100137"/>
                          <a:pt x="4116250" y="3099826"/>
                        </a:cubicBezTo>
                        <a:cubicBezTo>
                          <a:pt x="2756597" y="3099515"/>
                          <a:pt x="245424" y="2744647"/>
                          <a:pt x="8764" y="1634789"/>
                        </a:cubicBezTo>
                        <a:cubicBezTo>
                          <a:pt x="11928" y="1215900"/>
                          <a:pt x="-2713" y="418889"/>
                          <a:pt x="451" y="0"/>
                        </a:cubicBezTo>
                        <a:cubicBezTo>
                          <a:pt x="385485" y="953840"/>
                          <a:pt x="2700268" y="1437288"/>
                          <a:pt x="4061168" y="1438511"/>
                        </a:cubicBezTo>
                        <a:cubicBezTo>
                          <a:pt x="5422068" y="1439734"/>
                          <a:pt x="7793228" y="1089449"/>
                          <a:pt x="8165849" y="7337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B8C2C9"/>
                      </a:gs>
                      <a:gs pos="21000">
                        <a:schemeClr val="lt1"/>
                      </a:gs>
                      <a:gs pos="60000">
                        <a:srgbClr val="D6DCE0"/>
                      </a:gs>
                      <a:gs pos="100000">
                        <a:srgbClr val="B8C2C9"/>
                      </a:gs>
                    </a:gsLst>
                    <a:lin ang="0" scaled="0"/>
                  </a:gradFill>
                  <a:ln cap="flat" cmpd="sng" w="9525">
                    <a:solidFill>
                      <a:schemeClr val="dk1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FFFFFF"/>
                      </a:buClr>
                      <a:buSzPts val="1800"/>
                      <a:buFont typeface="Calibri"/>
                      <a:buNone/>
                    </a:pPr>
                    <a:r>
                      <a:rPr b="0" i="0" lang="en-US" sz="18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                   </a:t>
                    </a:r>
                    <a:endParaRPr/>
                  </a:p>
                </p:txBody>
              </p:sp>
              <p:sp>
                <p:nvSpPr>
                  <p:cNvPr id="5409" name="Google Shape;5409;p31"/>
                  <p:cNvSpPr/>
                  <p:nvPr/>
                </p:nvSpPr>
                <p:spPr>
                  <a:xfrm>
                    <a:off x="7494729" y="2774731"/>
                    <a:ext cx="1480163" cy="579140"/>
                  </a:xfrm>
                  <a:prstGeom prst="ellipse">
                    <a:avLst/>
                  </a:prstGeom>
                  <a:solidFill>
                    <a:srgbClr val="B8C2C9"/>
                  </a:solidFill>
                  <a:ln cap="flat" cmpd="sng" w="9525">
                    <a:solidFill>
                      <a:schemeClr val="dk1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FFFFFF"/>
                      </a:buClr>
                      <a:buSzPts val="1800"/>
                      <a:buFont typeface="Calibri"/>
                      <a:buNone/>
                    </a:pPr>
                    <a:r>
                      <a:rPr b="0" i="0" lang="en-US" sz="18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              </a:t>
                    </a:r>
                    <a:endParaRPr/>
                  </a:p>
                </p:txBody>
              </p:sp>
              <p:grpSp>
                <p:nvGrpSpPr>
                  <p:cNvPr id="5410" name="Google Shape;5410;p31"/>
                  <p:cNvGrpSpPr/>
                  <p:nvPr/>
                </p:nvGrpSpPr>
                <p:grpSpPr>
                  <a:xfrm>
                    <a:off x="7713663" y="2848339"/>
                    <a:ext cx="1042107" cy="425543"/>
                    <a:chOff x="7786941" y="2884917"/>
                    <a:chExt cx="897649" cy="353919"/>
                  </a:xfrm>
                </p:grpSpPr>
                <p:sp>
                  <p:nvSpPr>
                    <p:cNvPr id="5411" name="Google Shape;5411;p31"/>
                    <p:cNvSpPr/>
                    <p:nvPr/>
                  </p:nvSpPr>
                  <p:spPr>
                    <a:xfrm>
                      <a:off x="7811770" y="2884917"/>
                      <a:ext cx="849158" cy="198115"/>
                    </a:xfrm>
                    <a:custGeom>
                      <a:rect b="b" l="l" r="r" t="t"/>
                      <a:pathLst>
                        <a:path extrusionOk="0" h="1049866" w="4673016">
                          <a:moveTo>
                            <a:pt x="3756864" y="0"/>
                          </a:moveTo>
                          <a:lnTo>
                            <a:pt x="4673016" y="239402"/>
                          </a:lnTo>
                          <a:lnTo>
                            <a:pt x="3993931" y="541866"/>
                          </a:lnTo>
                          <a:lnTo>
                            <a:pt x="3815839" y="467710"/>
                          </a:lnTo>
                          <a:lnTo>
                            <a:pt x="2300598" y="1049866"/>
                          </a:lnTo>
                          <a:lnTo>
                            <a:pt x="912064" y="457200"/>
                          </a:lnTo>
                          <a:lnTo>
                            <a:pt x="624198" y="541866"/>
                          </a:lnTo>
                          <a:lnTo>
                            <a:pt x="0" y="275021"/>
                          </a:lnTo>
                          <a:lnTo>
                            <a:pt x="912064" y="16933"/>
                          </a:lnTo>
                          <a:lnTo>
                            <a:pt x="2323954" y="616023"/>
                          </a:lnTo>
                          <a:lnTo>
                            <a:pt x="3756864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5412" name="Google Shape;5412;p31"/>
                    <p:cNvSpPr/>
                    <p:nvPr/>
                  </p:nvSpPr>
                  <p:spPr>
                    <a:xfrm>
                      <a:off x="8367548" y="3054383"/>
                      <a:ext cx="317042" cy="170569"/>
                    </a:xfrm>
                    <a:custGeom>
                      <a:rect b="b" l="l" r="r" t="t"/>
                      <a:pathLst>
                        <a:path extrusionOk="0" h="903890" w="1744718">
                          <a:moveTo>
                            <a:pt x="21021" y="0"/>
                          </a:moveTo>
                          <a:lnTo>
                            <a:pt x="1744718" y="693683"/>
                          </a:lnTo>
                          <a:lnTo>
                            <a:pt x="1145628" y="903890"/>
                          </a:lnTo>
                          <a:lnTo>
                            <a:pt x="0" y="451945"/>
                          </a:lnTo>
                          <a:lnTo>
                            <a:pt x="21021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5413" name="Google Shape;5413;p31"/>
                    <p:cNvSpPr/>
                    <p:nvPr/>
                  </p:nvSpPr>
                  <p:spPr>
                    <a:xfrm>
                      <a:off x="7786941" y="3054383"/>
                      <a:ext cx="311312" cy="168585"/>
                    </a:xfrm>
                    <a:custGeom>
                      <a:rect b="b" l="l" r="r" t="t"/>
                      <a:pathLst>
                        <a:path extrusionOk="0" h="893380" w="1713187">
                          <a:moveTo>
                            <a:pt x="1702676" y="0"/>
                          </a:moveTo>
                          <a:lnTo>
                            <a:pt x="1713187" y="472966"/>
                          </a:lnTo>
                          <a:lnTo>
                            <a:pt x="578069" y="893380"/>
                          </a:lnTo>
                          <a:lnTo>
                            <a:pt x="0" y="693683"/>
                          </a:lnTo>
                          <a:lnTo>
                            <a:pt x="1702676" y="0"/>
                          </a:lnTo>
                          <a:close/>
                        </a:path>
                      </a:pathLst>
                    </a:custGeom>
                    <a:solidFill>
                      <a:srgbClr val="0000A8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5414" name="Google Shape;5414;p31"/>
                    <p:cNvSpPr/>
                    <p:nvPr/>
                  </p:nvSpPr>
                  <p:spPr>
                    <a:xfrm>
                      <a:off x="7895013" y="2971083"/>
                      <a:ext cx="676892" cy="267753"/>
                    </a:xfrm>
                    <a:custGeom>
                      <a:rect b="b" l="l" r="r" t="t"/>
                      <a:pathLst>
                        <a:path extrusionOk="0" h="1418896" w="3725019">
                          <a:moveTo>
                            <a:pt x="162012" y="73572"/>
                          </a:moveTo>
                          <a:lnTo>
                            <a:pt x="445792" y="0"/>
                          </a:lnTo>
                          <a:lnTo>
                            <a:pt x="1852896" y="591655"/>
                          </a:lnTo>
                          <a:lnTo>
                            <a:pt x="3357157" y="0"/>
                          </a:lnTo>
                          <a:lnTo>
                            <a:pt x="3577874" y="73572"/>
                          </a:lnTo>
                          <a:lnTo>
                            <a:pt x="2632585" y="448868"/>
                          </a:lnTo>
                          <a:lnTo>
                            <a:pt x="2625150" y="902607"/>
                          </a:lnTo>
                          <a:lnTo>
                            <a:pt x="3725019" y="1345324"/>
                          </a:lnTo>
                          <a:lnTo>
                            <a:pt x="3441240" y="1408386"/>
                          </a:lnTo>
                          <a:lnTo>
                            <a:pt x="1864688" y="746234"/>
                          </a:lnTo>
                          <a:lnTo>
                            <a:pt x="256605" y="1418896"/>
                          </a:lnTo>
                          <a:lnTo>
                            <a:pt x="0" y="1331097"/>
                          </a:lnTo>
                          <a:lnTo>
                            <a:pt x="1113454" y="903890"/>
                          </a:lnTo>
                          <a:cubicBezTo>
                            <a:pt x="1113454" y="760249"/>
                            <a:pt x="1102302" y="595586"/>
                            <a:pt x="1102302" y="451945"/>
                          </a:cubicBezTo>
                          <a:lnTo>
                            <a:pt x="183032" y="84081"/>
                          </a:lnTo>
                          <a:cubicBezTo>
                            <a:pt x="26317" y="21019"/>
                            <a:pt x="169019" y="77075"/>
                            <a:pt x="162012" y="73572"/>
                          </a:cubicBezTo>
                          <a:close/>
                        </a:path>
                      </a:pathLst>
                    </a:custGeom>
                    <a:solidFill>
                      <a:srgbClr val="8DA9DB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</p:grpSp>
            <p:pic>
              <p:nvPicPr>
                <p:cNvPr descr="antenna_stylized" id="5415" name="Google Shape;5415;p31"/>
                <p:cNvPicPr preferRelativeResize="0"/>
                <p:nvPr/>
              </p:nvPicPr>
              <p:blipFill rotWithShape="1">
                <a:blip r:embed="rId23">
                  <a:alphaModFix/>
                </a:blip>
                <a:srcRect b="0" l="0" r="0" t="0"/>
                <a:stretch/>
              </p:blipFill>
              <p:spPr>
                <a:xfrm>
                  <a:off x="9201681" y="5852809"/>
                  <a:ext cx="307702" cy="168813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antenna_stylized" id="5416" name="Google Shape;5416;p31"/>
                <p:cNvPicPr preferRelativeResize="0"/>
                <p:nvPr/>
              </p:nvPicPr>
              <p:blipFill rotWithShape="1">
                <a:blip r:embed="rId23">
                  <a:alphaModFix/>
                </a:blip>
                <a:srcRect b="0" l="0" r="0" t="0"/>
                <a:stretch/>
              </p:blipFill>
              <p:spPr>
                <a:xfrm>
                  <a:off x="9534746" y="5795138"/>
                  <a:ext cx="316707" cy="138962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grpSp>
          <p:nvGrpSpPr>
            <p:cNvPr id="5417" name="Google Shape;5417;p31"/>
            <p:cNvGrpSpPr/>
            <p:nvPr/>
          </p:nvGrpSpPr>
          <p:grpSpPr>
            <a:xfrm>
              <a:off x="10925982" y="4188911"/>
              <a:ext cx="657413" cy="451816"/>
              <a:chOff x="10925982" y="4188911"/>
              <a:chExt cx="657413" cy="451816"/>
            </a:xfrm>
          </p:grpSpPr>
          <p:grpSp>
            <p:nvGrpSpPr>
              <p:cNvPr id="5418" name="Google Shape;5418;p31"/>
              <p:cNvGrpSpPr/>
              <p:nvPr/>
            </p:nvGrpSpPr>
            <p:grpSpPr>
              <a:xfrm>
                <a:off x="11093556" y="4188911"/>
                <a:ext cx="489839" cy="451816"/>
                <a:chOff x="5103720" y="2693365"/>
                <a:chExt cx="611650" cy="414788"/>
              </a:xfrm>
            </p:grpSpPr>
            <p:cxnSp>
              <p:nvCxnSpPr>
                <p:cNvPr id="5419" name="Google Shape;5419;p31"/>
                <p:cNvCxnSpPr/>
                <p:nvPr/>
              </p:nvCxnSpPr>
              <p:spPr>
                <a:xfrm>
                  <a:off x="5103720" y="2914214"/>
                  <a:ext cx="232559" cy="0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grpSp>
              <p:nvGrpSpPr>
                <p:cNvPr id="5420" name="Google Shape;5420;p31"/>
                <p:cNvGrpSpPr/>
                <p:nvPr/>
              </p:nvGrpSpPr>
              <p:grpSpPr>
                <a:xfrm>
                  <a:off x="5275406" y="2693365"/>
                  <a:ext cx="439964" cy="414788"/>
                  <a:chOff x="5275406" y="2711455"/>
                  <a:chExt cx="452949" cy="405518"/>
                </a:xfrm>
              </p:grpSpPr>
              <p:pic>
                <p:nvPicPr>
                  <p:cNvPr descr="server_rack.png" id="5421" name="Google Shape;5421;p31"/>
                  <p:cNvPicPr preferRelativeResize="0"/>
                  <p:nvPr/>
                </p:nvPicPr>
                <p:blipFill rotWithShape="1">
                  <a:blip r:embed="rId21">
                    <a:alphaModFix/>
                  </a:blip>
                  <a:srcRect b="0" l="0" r="0" t="0"/>
                  <a:stretch/>
                </p:blipFill>
                <p:spPr>
                  <a:xfrm>
                    <a:off x="5537367" y="2770786"/>
                    <a:ext cx="190988" cy="313366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descr="server_rack.png" id="5422" name="Google Shape;5422;p31"/>
                  <p:cNvPicPr preferRelativeResize="0"/>
                  <p:nvPr/>
                </p:nvPicPr>
                <p:blipFill rotWithShape="1">
                  <a:blip r:embed="rId21">
                    <a:alphaModFix/>
                  </a:blip>
                  <a:srcRect b="0" l="0" r="0" t="0"/>
                  <a:stretch/>
                </p:blipFill>
                <p:spPr>
                  <a:xfrm>
                    <a:off x="5275406" y="2764002"/>
                    <a:ext cx="190988" cy="313366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descr="server_rack.png" id="5423" name="Google Shape;5423;p31"/>
                  <p:cNvPicPr preferRelativeResize="0"/>
                  <p:nvPr/>
                </p:nvPicPr>
                <p:blipFill rotWithShape="1">
                  <a:blip r:embed="rId21">
                    <a:alphaModFix/>
                  </a:blip>
                  <a:srcRect b="0" l="0" r="0" t="0"/>
                  <a:stretch/>
                </p:blipFill>
                <p:spPr>
                  <a:xfrm>
                    <a:off x="5385676" y="2711455"/>
                    <a:ext cx="247152" cy="40551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</p:grpSp>
          <p:grpSp>
            <p:nvGrpSpPr>
              <p:cNvPr id="5424" name="Google Shape;5424;p31"/>
              <p:cNvGrpSpPr/>
              <p:nvPr/>
            </p:nvGrpSpPr>
            <p:grpSpPr>
              <a:xfrm>
                <a:off x="10925982" y="4369125"/>
                <a:ext cx="228295" cy="120400"/>
                <a:chOff x="7493876" y="2774731"/>
                <a:chExt cx="1481958" cy="894622"/>
              </a:xfrm>
            </p:grpSpPr>
            <p:sp>
              <p:nvSpPr>
                <p:cNvPr id="5425" name="Google Shape;5425;p31"/>
                <p:cNvSpPr/>
                <p:nvPr/>
              </p:nvSpPr>
              <p:spPr>
                <a:xfrm>
                  <a:off x="7493876" y="3084399"/>
                  <a:ext cx="1481958" cy="584954"/>
                </a:xfrm>
                <a:custGeom>
                  <a:rect b="b" l="l" r="r" t="t"/>
                  <a:pathLst>
                    <a:path extrusionOk="0" h="3099826" w="8166683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lt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cap="flat" cmpd="sng" w="9525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800"/>
                    <a:buFont typeface="Calibri"/>
                    <a:buNone/>
                  </a:pPr>
                  <a:r>
                    <a:rPr b="0" i="0" lang="en-US" sz="1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                   </a:t>
                  </a:r>
                  <a:endParaRPr/>
                </a:p>
              </p:txBody>
            </p:sp>
            <p:sp>
              <p:nvSpPr>
                <p:cNvPr id="5426" name="Google Shape;5426;p31"/>
                <p:cNvSpPr/>
                <p:nvPr/>
              </p:nvSpPr>
              <p:spPr>
                <a:xfrm>
                  <a:off x="7494729" y="2774731"/>
                  <a:ext cx="1480163" cy="579140"/>
                </a:xfrm>
                <a:prstGeom prst="ellipse">
                  <a:avLst/>
                </a:prstGeom>
                <a:solidFill>
                  <a:srgbClr val="B8C2C9"/>
                </a:solidFill>
                <a:ln cap="flat" cmpd="sng" w="9525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800"/>
                    <a:buFont typeface="Calibri"/>
                    <a:buNone/>
                  </a:pPr>
                  <a:r>
                    <a:rPr b="0" i="0" lang="en-US" sz="1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              </a:t>
                  </a:r>
                  <a:endParaRPr/>
                </a:p>
              </p:txBody>
            </p:sp>
            <p:grpSp>
              <p:nvGrpSpPr>
                <p:cNvPr id="5427" name="Google Shape;5427;p31"/>
                <p:cNvGrpSpPr/>
                <p:nvPr/>
              </p:nvGrpSpPr>
              <p:grpSpPr>
                <a:xfrm>
                  <a:off x="7713663" y="2848339"/>
                  <a:ext cx="1042107" cy="425543"/>
                  <a:chOff x="7786941" y="2884917"/>
                  <a:chExt cx="897649" cy="353919"/>
                </a:xfrm>
              </p:grpSpPr>
              <p:sp>
                <p:nvSpPr>
                  <p:cNvPr id="5428" name="Google Shape;5428;p31"/>
                  <p:cNvSpPr/>
                  <p:nvPr/>
                </p:nvSpPr>
                <p:spPr>
                  <a:xfrm>
                    <a:off x="7811770" y="2884917"/>
                    <a:ext cx="849158" cy="198115"/>
                  </a:xfrm>
                  <a:custGeom>
                    <a:rect b="b" l="l" r="r" t="t"/>
                    <a:pathLst>
                      <a:path extrusionOk="0" h="1049866" w="467301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429" name="Google Shape;5429;p31"/>
                  <p:cNvSpPr/>
                  <p:nvPr/>
                </p:nvSpPr>
                <p:spPr>
                  <a:xfrm>
                    <a:off x="8367548" y="3054383"/>
                    <a:ext cx="317042" cy="170569"/>
                  </a:xfrm>
                  <a:custGeom>
                    <a:rect b="b" l="l" r="r" t="t"/>
                    <a:pathLst>
                      <a:path extrusionOk="0" h="903890" w="1744718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430" name="Google Shape;5430;p31"/>
                  <p:cNvSpPr/>
                  <p:nvPr/>
                </p:nvSpPr>
                <p:spPr>
                  <a:xfrm>
                    <a:off x="7786941" y="3054383"/>
                    <a:ext cx="311312" cy="168585"/>
                  </a:xfrm>
                  <a:custGeom>
                    <a:rect b="b" l="l" r="r" t="t"/>
                    <a:pathLst>
                      <a:path extrusionOk="0" h="893380" w="1713187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431" name="Google Shape;5431;p31"/>
                  <p:cNvSpPr/>
                  <p:nvPr/>
                </p:nvSpPr>
                <p:spPr>
                  <a:xfrm>
                    <a:off x="7895013" y="2971083"/>
                    <a:ext cx="676892" cy="267753"/>
                  </a:xfrm>
                  <a:custGeom>
                    <a:rect b="b" l="l" r="r" t="t"/>
                    <a:pathLst>
                      <a:path extrusionOk="0" h="1418896" w="3725019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rgbClr val="8DA9DB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</p:grpSp>
      <p:grpSp>
        <p:nvGrpSpPr>
          <p:cNvPr id="5432" name="Google Shape;5432;p31"/>
          <p:cNvGrpSpPr/>
          <p:nvPr/>
        </p:nvGrpSpPr>
        <p:grpSpPr>
          <a:xfrm>
            <a:off x="8694912" y="1702617"/>
            <a:ext cx="2658888" cy="2831440"/>
            <a:chOff x="17449127" y="2067553"/>
            <a:chExt cx="2658888" cy="2831440"/>
          </a:xfrm>
        </p:grpSpPr>
        <p:sp>
          <p:nvSpPr>
            <p:cNvPr id="5433" name="Google Shape;5433;p31"/>
            <p:cNvSpPr/>
            <p:nvPr/>
          </p:nvSpPr>
          <p:spPr>
            <a:xfrm>
              <a:off x="18054808" y="2067553"/>
              <a:ext cx="2053207" cy="1399514"/>
            </a:xfrm>
            <a:prstGeom prst="ellipse">
              <a:avLst/>
            </a:prstGeom>
            <a:noFill/>
            <a:ln cap="flat" cmpd="sng" w="28575">
              <a:solidFill>
                <a:srgbClr val="C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34" name="Google Shape;5434;p31"/>
            <p:cNvSpPr/>
            <p:nvPr/>
          </p:nvSpPr>
          <p:spPr>
            <a:xfrm>
              <a:off x="17449127" y="3391110"/>
              <a:ext cx="2173774" cy="1507883"/>
            </a:xfrm>
            <a:prstGeom prst="ellipse">
              <a:avLst/>
            </a:prstGeom>
            <a:noFill/>
            <a:ln cap="flat" cmpd="sng" w="28575">
              <a:solidFill>
                <a:srgbClr val="C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435" name="Google Shape;5435;p31"/>
          <p:cNvSpPr/>
          <p:nvPr/>
        </p:nvSpPr>
        <p:spPr>
          <a:xfrm>
            <a:off x="7157545" y="1523999"/>
            <a:ext cx="4550979" cy="4897821"/>
          </a:xfrm>
          <a:custGeom>
            <a:rect b="b" l="l" r="r" t="t"/>
            <a:pathLst>
              <a:path extrusionOk="0" h="4897821" w="4550979">
                <a:moveTo>
                  <a:pt x="21020" y="178677"/>
                </a:moveTo>
                <a:cubicBezTo>
                  <a:pt x="1030013" y="42043"/>
                  <a:pt x="1453930" y="54304"/>
                  <a:pt x="2270234" y="0"/>
                </a:cubicBezTo>
                <a:cubicBezTo>
                  <a:pt x="2291255" y="476469"/>
                  <a:pt x="1902372" y="963447"/>
                  <a:pt x="2333296" y="1429406"/>
                </a:cubicBezTo>
                <a:lnTo>
                  <a:pt x="1587062" y="1881352"/>
                </a:lnTo>
                <a:lnTo>
                  <a:pt x="1450427" y="2427889"/>
                </a:lnTo>
                <a:cubicBezTo>
                  <a:pt x="1681655" y="2998951"/>
                  <a:pt x="2604013" y="3143444"/>
                  <a:pt x="3109710" y="2969623"/>
                </a:cubicBezTo>
                <a:cubicBezTo>
                  <a:pt x="3247046" y="2914919"/>
                  <a:pt x="3336483" y="2864569"/>
                  <a:pt x="3447693" y="2801156"/>
                </a:cubicBezTo>
                <a:lnTo>
                  <a:pt x="3699641" y="2554013"/>
                </a:lnTo>
                <a:lnTo>
                  <a:pt x="3720662" y="2217683"/>
                </a:lnTo>
                <a:lnTo>
                  <a:pt x="3678621" y="2017986"/>
                </a:lnTo>
                <a:lnTo>
                  <a:pt x="3584027" y="1839310"/>
                </a:lnTo>
                <a:lnTo>
                  <a:pt x="3342289" y="1681655"/>
                </a:lnTo>
                <a:lnTo>
                  <a:pt x="4393324" y="1545021"/>
                </a:lnTo>
                <a:lnTo>
                  <a:pt x="4550979" y="2879834"/>
                </a:lnTo>
                <a:lnTo>
                  <a:pt x="4403834" y="4519448"/>
                </a:lnTo>
                <a:lnTo>
                  <a:pt x="3394841" y="4897821"/>
                </a:lnTo>
                <a:lnTo>
                  <a:pt x="0" y="4855779"/>
                </a:lnTo>
                <a:cubicBezTo>
                  <a:pt x="7007" y="3296745"/>
                  <a:pt x="14013" y="1737711"/>
                  <a:pt x="21020" y="178677"/>
                </a:cubicBezTo>
                <a:close/>
              </a:path>
            </a:pathLst>
          </a:custGeom>
          <a:solidFill>
            <a:schemeClr val="lt1">
              <a:alpha val="7098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36" name="Google Shape;5436;p31"/>
          <p:cNvSpPr txBox="1"/>
          <p:nvPr>
            <p:ph idx="12" type="sldNum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Introduction: 1-</a:t>
            </a: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41" name="Shape 5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2" name="Google Shape;5442;p32"/>
          <p:cNvSpPr txBox="1"/>
          <p:nvPr>
            <p:ph type="title"/>
          </p:nvPr>
        </p:nvSpPr>
        <p:spPr>
          <a:xfrm>
            <a:off x="825267" y="336191"/>
            <a:ext cx="10515600" cy="8946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4400"/>
              <a:buFont typeface="Calibri"/>
              <a:buNone/>
            </a:pPr>
            <a:r>
              <a:rPr lang="en-US"/>
              <a:t>Two key network-core functions</a:t>
            </a:r>
            <a:endParaRPr/>
          </a:p>
        </p:txBody>
      </p:sp>
      <p:sp>
        <p:nvSpPr>
          <p:cNvPr id="5443" name="Google Shape;5443;p32"/>
          <p:cNvSpPr/>
          <p:nvPr/>
        </p:nvSpPr>
        <p:spPr>
          <a:xfrm>
            <a:off x="5006052" y="4251228"/>
            <a:ext cx="2848871" cy="1480906"/>
          </a:xfrm>
          <a:custGeom>
            <a:rect b="b" l="l" r="r" t="t"/>
            <a:pathLst>
              <a:path extrusionOk="0" h="933" w="1794">
                <a:moveTo>
                  <a:pt x="6" y="483"/>
                </a:moveTo>
                <a:cubicBezTo>
                  <a:pt x="0" y="365"/>
                  <a:pt x="16" y="189"/>
                  <a:pt x="108" y="125"/>
                </a:cubicBezTo>
                <a:cubicBezTo>
                  <a:pt x="200" y="61"/>
                  <a:pt x="389" y="116"/>
                  <a:pt x="559" y="100"/>
                </a:cubicBezTo>
                <a:cubicBezTo>
                  <a:pt x="729" y="84"/>
                  <a:pt x="935" y="0"/>
                  <a:pt x="1128" y="29"/>
                </a:cubicBezTo>
                <a:cubicBezTo>
                  <a:pt x="1321" y="58"/>
                  <a:pt x="1638" y="142"/>
                  <a:pt x="1716" y="275"/>
                </a:cubicBezTo>
                <a:cubicBezTo>
                  <a:pt x="1794" y="408"/>
                  <a:pt x="1652" y="721"/>
                  <a:pt x="1596" y="827"/>
                </a:cubicBezTo>
                <a:cubicBezTo>
                  <a:pt x="1540" y="933"/>
                  <a:pt x="1506" y="894"/>
                  <a:pt x="1380" y="911"/>
                </a:cubicBezTo>
                <a:cubicBezTo>
                  <a:pt x="1254" y="928"/>
                  <a:pt x="1001" y="929"/>
                  <a:pt x="840" y="929"/>
                </a:cubicBezTo>
                <a:cubicBezTo>
                  <a:pt x="679" y="929"/>
                  <a:pt x="530" y="927"/>
                  <a:pt x="414" y="911"/>
                </a:cubicBezTo>
                <a:cubicBezTo>
                  <a:pt x="298" y="895"/>
                  <a:pt x="211" y="903"/>
                  <a:pt x="143" y="832"/>
                </a:cubicBezTo>
                <a:cubicBezTo>
                  <a:pt x="75" y="761"/>
                  <a:pt x="4" y="624"/>
                  <a:pt x="6" y="483"/>
                </a:cubicBezTo>
                <a:close/>
              </a:path>
            </a:pathLst>
          </a:custGeom>
          <a:solidFill>
            <a:srgbClr val="66CC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44" name="Google Shape;5444;p32"/>
          <p:cNvSpPr/>
          <p:nvPr/>
        </p:nvSpPr>
        <p:spPr>
          <a:xfrm>
            <a:off x="5644427" y="4554393"/>
            <a:ext cx="543096" cy="295229"/>
          </a:xfrm>
          <a:custGeom>
            <a:rect b="b" l="l" r="r" t="t"/>
            <a:pathLst>
              <a:path extrusionOk="0" h="186" w="342">
                <a:moveTo>
                  <a:pt x="0" y="186"/>
                </a:moveTo>
                <a:lnTo>
                  <a:pt x="342" y="0"/>
                </a:lnTo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45" name="Google Shape;5445;p32"/>
          <p:cNvSpPr/>
          <p:nvPr/>
        </p:nvSpPr>
        <p:spPr>
          <a:xfrm>
            <a:off x="6686155" y="4548044"/>
            <a:ext cx="504984" cy="307927"/>
          </a:xfrm>
          <a:custGeom>
            <a:rect b="b" l="l" r="r" t="t"/>
            <a:pathLst>
              <a:path extrusionOk="0" h="194" w="318">
                <a:moveTo>
                  <a:pt x="0" y="0"/>
                </a:moveTo>
                <a:lnTo>
                  <a:pt x="318" y="194"/>
                </a:lnTo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46" name="Google Shape;5446;p32"/>
          <p:cNvSpPr/>
          <p:nvPr/>
        </p:nvSpPr>
        <p:spPr>
          <a:xfrm>
            <a:off x="5620607" y="4940095"/>
            <a:ext cx="481164" cy="238088"/>
          </a:xfrm>
          <a:custGeom>
            <a:rect b="b" l="l" r="r" t="t"/>
            <a:pathLst>
              <a:path extrusionOk="0" h="174" w="294">
                <a:moveTo>
                  <a:pt x="0" y="0"/>
                </a:moveTo>
                <a:lnTo>
                  <a:pt x="294" y="174"/>
                </a:lnTo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47" name="Google Shape;5447;p32"/>
          <p:cNvSpPr/>
          <p:nvPr/>
        </p:nvSpPr>
        <p:spPr>
          <a:xfrm>
            <a:off x="6568643" y="4916286"/>
            <a:ext cx="628848" cy="247611"/>
          </a:xfrm>
          <a:custGeom>
            <a:rect b="b" l="l" r="r" t="t"/>
            <a:pathLst>
              <a:path extrusionOk="0" h="174" w="378">
                <a:moveTo>
                  <a:pt x="0" y="174"/>
                </a:moveTo>
                <a:lnTo>
                  <a:pt x="378" y="0"/>
                </a:lnTo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48" name="Google Shape;5448;p32"/>
          <p:cNvSpPr/>
          <p:nvPr/>
        </p:nvSpPr>
        <p:spPr>
          <a:xfrm>
            <a:off x="7235603" y="4970253"/>
            <a:ext cx="206440" cy="507920"/>
          </a:xfrm>
          <a:custGeom>
            <a:rect b="b" l="l" r="r" t="t"/>
            <a:pathLst>
              <a:path extrusionOk="0" h="500" w="118">
                <a:moveTo>
                  <a:pt x="0" y="500"/>
                </a:moveTo>
                <a:lnTo>
                  <a:pt x="118" y="0"/>
                </a:lnTo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49" name="Google Shape;5449;p32"/>
          <p:cNvSpPr/>
          <p:nvPr/>
        </p:nvSpPr>
        <p:spPr>
          <a:xfrm>
            <a:off x="6000139" y="5503569"/>
            <a:ext cx="736832" cy="74601"/>
          </a:xfrm>
          <a:custGeom>
            <a:rect b="b" l="l" r="r" t="t"/>
            <a:pathLst>
              <a:path extrusionOk="0" h="32" w="370">
                <a:moveTo>
                  <a:pt x="370" y="32"/>
                </a:moveTo>
                <a:lnTo>
                  <a:pt x="0" y="0"/>
                </a:lnTo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50" name="Google Shape;5450;p32"/>
          <p:cNvSpPr/>
          <p:nvPr/>
        </p:nvSpPr>
        <p:spPr>
          <a:xfrm>
            <a:off x="5463395" y="4963904"/>
            <a:ext cx="193736" cy="425383"/>
          </a:xfrm>
          <a:custGeom>
            <a:rect b="b" l="l" r="r" t="t"/>
            <a:pathLst>
              <a:path extrusionOk="0" h="412" w="176">
                <a:moveTo>
                  <a:pt x="162" y="408"/>
                </a:moveTo>
                <a:lnTo>
                  <a:pt x="176" y="412"/>
                </a:lnTo>
                <a:lnTo>
                  <a:pt x="0" y="0"/>
                </a:lnTo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451" name="Google Shape;5451;p32"/>
          <p:cNvGrpSpPr/>
          <p:nvPr/>
        </p:nvGrpSpPr>
        <p:grpSpPr>
          <a:xfrm>
            <a:off x="5240209" y="4473413"/>
            <a:ext cx="623918" cy="823754"/>
            <a:chOff x="5240209" y="4473413"/>
            <a:chExt cx="623918" cy="823754"/>
          </a:xfrm>
        </p:grpSpPr>
        <p:sp>
          <p:nvSpPr>
            <p:cNvPr id="5452" name="Google Shape;5452;p32"/>
            <p:cNvSpPr txBox="1"/>
            <p:nvPr/>
          </p:nvSpPr>
          <p:spPr>
            <a:xfrm>
              <a:off x="5552962" y="4473413"/>
              <a:ext cx="311165" cy="3666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/>
            </a:p>
          </p:txBody>
        </p:sp>
        <p:sp>
          <p:nvSpPr>
            <p:cNvPr id="5453" name="Google Shape;5453;p32"/>
            <p:cNvSpPr txBox="1"/>
            <p:nvPr/>
          </p:nvSpPr>
          <p:spPr>
            <a:xfrm>
              <a:off x="5491046" y="4887671"/>
              <a:ext cx="296876" cy="33648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n-US" sz="1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2</a:t>
              </a:r>
              <a:endParaRPr/>
            </a:p>
          </p:txBody>
        </p:sp>
        <p:sp>
          <p:nvSpPr>
            <p:cNvPr id="5454" name="Google Shape;5454;p32"/>
            <p:cNvSpPr txBox="1"/>
            <p:nvPr/>
          </p:nvSpPr>
          <p:spPr>
            <a:xfrm>
              <a:off x="5240209" y="4960682"/>
              <a:ext cx="296876" cy="33648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n-US" sz="1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3</a:t>
              </a:r>
              <a:endParaRPr/>
            </a:p>
          </p:txBody>
        </p:sp>
      </p:grpSp>
      <p:cxnSp>
        <p:nvCxnSpPr>
          <p:cNvPr id="5455" name="Google Shape;5455;p32"/>
          <p:cNvCxnSpPr/>
          <p:nvPr/>
        </p:nvCxnSpPr>
        <p:spPr>
          <a:xfrm flipH="1">
            <a:off x="3738363" y="4863862"/>
            <a:ext cx="1408179" cy="914224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5456" name="Google Shape;5456;p32"/>
          <p:cNvGrpSpPr/>
          <p:nvPr/>
        </p:nvGrpSpPr>
        <p:grpSpPr>
          <a:xfrm>
            <a:off x="2749550" y="4990185"/>
            <a:ext cx="2699778" cy="1631390"/>
            <a:chOff x="2749550" y="4990185"/>
            <a:chExt cx="2699778" cy="1631390"/>
          </a:xfrm>
        </p:grpSpPr>
        <p:grpSp>
          <p:nvGrpSpPr>
            <p:cNvPr id="5457" name="Google Shape;5457;p32"/>
            <p:cNvGrpSpPr/>
            <p:nvPr/>
          </p:nvGrpSpPr>
          <p:grpSpPr>
            <a:xfrm rot="-2012368">
              <a:off x="3755686" y="5363530"/>
              <a:ext cx="1447107" cy="317452"/>
              <a:chOff x="2437928" y="4562790"/>
              <a:chExt cx="1446652" cy="317502"/>
            </a:xfrm>
          </p:grpSpPr>
          <p:sp>
            <p:nvSpPr>
              <p:cNvPr id="5458" name="Google Shape;5458;p32"/>
              <p:cNvSpPr/>
              <p:nvPr/>
            </p:nvSpPr>
            <p:spPr>
              <a:xfrm>
                <a:off x="2437928" y="4606491"/>
                <a:ext cx="1147455" cy="238116"/>
              </a:xfrm>
              <a:prstGeom prst="rect">
                <a:avLst/>
              </a:prstGeom>
              <a:solidFill>
                <a:srgbClr val="3333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5459" name="Google Shape;5459;p32"/>
              <p:cNvCxnSpPr/>
              <p:nvPr/>
            </p:nvCxnSpPr>
            <p:spPr>
              <a:xfrm>
                <a:off x="3462418" y="4739659"/>
                <a:ext cx="422162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33CC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sp>
            <p:nvSpPr>
              <p:cNvPr id="5460" name="Google Shape;5460;p32"/>
              <p:cNvSpPr/>
              <p:nvPr/>
            </p:nvSpPr>
            <p:spPr>
              <a:xfrm>
                <a:off x="3067594" y="4610052"/>
                <a:ext cx="426923" cy="239704"/>
              </a:xfrm>
              <a:prstGeom prst="rect">
                <a:avLst/>
              </a:prstGeom>
              <a:solidFill>
                <a:srgbClr val="00CC99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61" name="Google Shape;5461;p32"/>
              <p:cNvSpPr txBox="1"/>
              <p:nvPr/>
            </p:nvSpPr>
            <p:spPr>
              <a:xfrm rot="289934">
                <a:off x="3019653" y="4584228"/>
                <a:ext cx="520561" cy="2746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b="0" i="0" lang="en-US" sz="12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0111</a:t>
                </a:r>
                <a:endParaRPr/>
              </a:p>
            </p:txBody>
          </p:sp>
        </p:grpSp>
        <p:sp>
          <p:nvSpPr>
            <p:cNvPr id="5462" name="Google Shape;5462;p32"/>
            <p:cNvSpPr txBox="1"/>
            <p:nvPr/>
          </p:nvSpPr>
          <p:spPr>
            <a:xfrm>
              <a:off x="2749550" y="6036800"/>
              <a:ext cx="2699778" cy="5847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Calibri"/>
                <a:buNone/>
              </a:pPr>
              <a:r>
                <a:rPr b="0" i="0" lang="en-US" sz="16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destination address in arriving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Calibri"/>
                <a:buNone/>
              </a:pPr>
              <a:r>
                <a:rPr b="0" i="0" lang="en-US" sz="16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packet’s header</a:t>
              </a:r>
              <a:endParaRPr b="0" i="0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5463" name="Google Shape;5463;p32"/>
            <p:cNvCxnSpPr/>
            <p:nvPr/>
          </p:nvCxnSpPr>
          <p:spPr>
            <a:xfrm rot="10800000">
              <a:off x="4633924" y="5622613"/>
              <a:ext cx="0" cy="501571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5464" name="Google Shape;5464;p32"/>
          <p:cNvGrpSpPr/>
          <p:nvPr/>
        </p:nvGrpSpPr>
        <p:grpSpPr>
          <a:xfrm>
            <a:off x="6355851" y="3632200"/>
            <a:ext cx="578032" cy="815847"/>
            <a:chOff x="6355851" y="3632200"/>
            <a:chExt cx="578032" cy="815847"/>
          </a:xfrm>
        </p:grpSpPr>
        <p:sp>
          <p:nvSpPr>
            <p:cNvPr id="5465" name="Google Shape;5465;p32"/>
            <p:cNvSpPr/>
            <p:nvPr/>
          </p:nvSpPr>
          <p:spPr>
            <a:xfrm flipH="1">
              <a:off x="6355851" y="4076630"/>
              <a:ext cx="578032" cy="371417"/>
            </a:xfrm>
            <a:custGeom>
              <a:rect b="b" l="l" r="r" t="t"/>
              <a:pathLst>
                <a:path extrusionOk="0" h="816" w="1443">
                  <a:moveTo>
                    <a:pt x="0" y="0"/>
                  </a:moveTo>
                  <a:cubicBezTo>
                    <a:pt x="571" y="285"/>
                    <a:pt x="856" y="408"/>
                    <a:pt x="1076" y="782"/>
                  </a:cubicBezTo>
                  <a:cubicBezTo>
                    <a:pt x="1185" y="775"/>
                    <a:pt x="1220" y="816"/>
                    <a:pt x="1320" y="788"/>
                  </a:cubicBezTo>
                  <a:cubicBezTo>
                    <a:pt x="1264" y="347"/>
                    <a:pt x="1276" y="352"/>
                    <a:pt x="1443" y="5"/>
                  </a:cubicBezTo>
                  <a:cubicBezTo>
                    <a:pt x="867" y="5"/>
                    <a:pt x="233" y="0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D8D8D8"/>
                </a:gs>
                <a:gs pos="100000">
                  <a:srgbClr val="FFFFFF"/>
                </a:gs>
              </a:gsLst>
              <a:lin ang="54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466" name="Google Shape;5466;p32"/>
            <p:cNvGrpSpPr/>
            <p:nvPr/>
          </p:nvGrpSpPr>
          <p:grpSpPr>
            <a:xfrm>
              <a:off x="6363791" y="3632200"/>
              <a:ext cx="551036" cy="452367"/>
              <a:chOff x="2886" y="1668"/>
              <a:chExt cx="347" cy="285"/>
            </a:xfrm>
          </p:grpSpPr>
          <p:sp>
            <p:nvSpPr>
              <p:cNvPr id="5467" name="Google Shape;5467;p32"/>
              <p:cNvSpPr/>
              <p:nvPr/>
            </p:nvSpPr>
            <p:spPr>
              <a:xfrm>
                <a:off x="2886" y="1668"/>
                <a:ext cx="347" cy="285"/>
              </a:xfrm>
              <a:prstGeom prst="rect">
                <a:avLst/>
              </a:prstGeom>
              <a:solidFill>
                <a:srgbClr val="D8D8D8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68" name="Google Shape;5468;p32"/>
              <p:cNvSpPr/>
              <p:nvPr/>
            </p:nvSpPr>
            <p:spPr>
              <a:xfrm>
                <a:off x="2905" y="1674"/>
                <a:ext cx="314" cy="74"/>
              </a:xfrm>
              <a:prstGeom prst="ellipse">
                <a:avLst/>
              </a:prstGeom>
              <a:solidFill>
                <a:srgbClr val="FFFFFF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69" name="Google Shape;5469;p32"/>
              <p:cNvSpPr/>
              <p:nvPr/>
            </p:nvSpPr>
            <p:spPr>
              <a:xfrm>
                <a:off x="2913" y="1785"/>
                <a:ext cx="300" cy="156"/>
              </a:xfrm>
              <a:prstGeom prst="rect">
                <a:avLst/>
              </a:prstGeom>
              <a:solidFill>
                <a:srgbClr val="FF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5470" name="Google Shape;5470;p32"/>
              <p:cNvCxnSpPr/>
              <p:nvPr/>
            </p:nvCxnSpPr>
            <p:spPr>
              <a:xfrm>
                <a:off x="3082" y="1811"/>
                <a:ext cx="1" cy="13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471" name="Google Shape;5471;p32"/>
              <p:cNvCxnSpPr/>
              <p:nvPr/>
            </p:nvCxnSpPr>
            <p:spPr>
              <a:xfrm>
                <a:off x="2913" y="1842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472" name="Google Shape;5472;p32"/>
              <p:cNvCxnSpPr/>
              <p:nvPr/>
            </p:nvCxnSpPr>
            <p:spPr>
              <a:xfrm>
                <a:off x="2912" y="1812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5473" name="Google Shape;5473;p32"/>
              <p:cNvSpPr/>
              <p:nvPr/>
            </p:nvSpPr>
            <p:spPr>
              <a:xfrm rot="5400000">
                <a:off x="3051" y="1745"/>
                <a:ext cx="29" cy="41"/>
              </a:xfrm>
              <a:prstGeom prst="rightArrow">
                <a:avLst>
                  <a:gd fmla="val 51167" name="adj1"/>
                  <a:gd fmla="val 39736" name="adj2"/>
                </a:avLst>
              </a:prstGeom>
              <a:solidFill>
                <a:srgbClr val="3333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5474" name="Google Shape;5474;p32"/>
          <p:cNvGrpSpPr/>
          <p:nvPr/>
        </p:nvGrpSpPr>
        <p:grpSpPr>
          <a:xfrm>
            <a:off x="7355160" y="3958273"/>
            <a:ext cx="578032" cy="822878"/>
            <a:chOff x="7355160" y="3958273"/>
            <a:chExt cx="578032" cy="822878"/>
          </a:xfrm>
        </p:grpSpPr>
        <p:sp>
          <p:nvSpPr>
            <p:cNvPr id="5475" name="Google Shape;5475;p32"/>
            <p:cNvSpPr/>
            <p:nvPr/>
          </p:nvSpPr>
          <p:spPr>
            <a:xfrm flipH="1">
              <a:off x="7355160" y="4409734"/>
              <a:ext cx="578032" cy="371417"/>
            </a:xfrm>
            <a:custGeom>
              <a:rect b="b" l="l" r="r" t="t"/>
              <a:pathLst>
                <a:path extrusionOk="0" h="816" w="1443">
                  <a:moveTo>
                    <a:pt x="0" y="0"/>
                  </a:moveTo>
                  <a:cubicBezTo>
                    <a:pt x="571" y="285"/>
                    <a:pt x="856" y="408"/>
                    <a:pt x="1076" y="782"/>
                  </a:cubicBezTo>
                  <a:cubicBezTo>
                    <a:pt x="1185" y="775"/>
                    <a:pt x="1220" y="816"/>
                    <a:pt x="1320" y="788"/>
                  </a:cubicBezTo>
                  <a:cubicBezTo>
                    <a:pt x="1264" y="347"/>
                    <a:pt x="1276" y="352"/>
                    <a:pt x="1443" y="5"/>
                  </a:cubicBezTo>
                  <a:cubicBezTo>
                    <a:pt x="867" y="5"/>
                    <a:pt x="233" y="0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D8D8D8"/>
                </a:gs>
                <a:gs pos="100000">
                  <a:srgbClr val="FFFFFF"/>
                </a:gs>
              </a:gsLst>
              <a:lin ang="54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476" name="Google Shape;5476;p32"/>
            <p:cNvGrpSpPr/>
            <p:nvPr/>
          </p:nvGrpSpPr>
          <p:grpSpPr>
            <a:xfrm>
              <a:off x="7360606" y="3958273"/>
              <a:ext cx="551036" cy="452367"/>
              <a:chOff x="2886" y="1668"/>
              <a:chExt cx="347" cy="285"/>
            </a:xfrm>
          </p:grpSpPr>
          <p:sp>
            <p:nvSpPr>
              <p:cNvPr id="5477" name="Google Shape;5477;p32"/>
              <p:cNvSpPr/>
              <p:nvPr/>
            </p:nvSpPr>
            <p:spPr>
              <a:xfrm>
                <a:off x="2886" y="1668"/>
                <a:ext cx="347" cy="285"/>
              </a:xfrm>
              <a:prstGeom prst="rect">
                <a:avLst/>
              </a:prstGeom>
              <a:solidFill>
                <a:srgbClr val="D8D8D8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78" name="Google Shape;5478;p32"/>
              <p:cNvSpPr/>
              <p:nvPr/>
            </p:nvSpPr>
            <p:spPr>
              <a:xfrm>
                <a:off x="2905" y="1674"/>
                <a:ext cx="314" cy="74"/>
              </a:xfrm>
              <a:prstGeom prst="ellipse">
                <a:avLst/>
              </a:prstGeom>
              <a:solidFill>
                <a:srgbClr val="FFFFFF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79" name="Google Shape;5479;p32"/>
              <p:cNvSpPr/>
              <p:nvPr/>
            </p:nvSpPr>
            <p:spPr>
              <a:xfrm>
                <a:off x="2913" y="1785"/>
                <a:ext cx="300" cy="156"/>
              </a:xfrm>
              <a:prstGeom prst="rect">
                <a:avLst/>
              </a:prstGeom>
              <a:solidFill>
                <a:srgbClr val="FF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5480" name="Google Shape;5480;p32"/>
              <p:cNvCxnSpPr/>
              <p:nvPr/>
            </p:nvCxnSpPr>
            <p:spPr>
              <a:xfrm>
                <a:off x="3082" y="1811"/>
                <a:ext cx="1" cy="13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481" name="Google Shape;5481;p32"/>
              <p:cNvCxnSpPr/>
              <p:nvPr/>
            </p:nvCxnSpPr>
            <p:spPr>
              <a:xfrm>
                <a:off x="2913" y="1842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482" name="Google Shape;5482;p32"/>
              <p:cNvCxnSpPr/>
              <p:nvPr/>
            </p:nvCxnSpPr>
            <p:spPr>
              <a:xfrm>
                <a:off x="2912" y="1812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5483" name="Google Shape;5483;p32"/>
              <p:cNvSpPr/>
              <p:nvPr/>
            </p:nvSpPr>
            <p:spPr>
              <a:xfrm rot="5400000">
                <a:off x="3051" y="1745"/>
                <a:ext cx="29" cy="41"/>
              </a:xfrm>
              <a:prstGeom prst="rightArrow">
                <a:avLst>
                  <a:gd fmla="val 51167" name="adj1"/>
                  <a:gd fmla="val 39736" name="adj2"/>
                </a:avLst>
              </a:prstGeom>
              <a:solidFill>
                <a:srgbClr val="3333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5484" name="Google Shape;5484;p32"/>
          <p:cNvGrpSpPr/>
          <p:nvPr/>
        </p:nvGrpSpPr>
        <p:grpSpPr>
          <a:xfrm>
            <a:off x="7006931" y="5622613"/>
            <a:ext cx="560563" cy="811086"/>
            <a:chOff x="7006931" y="5622613"/>
            <a:chExt cx="560563" cy="811086"/>
          </a:xfrm>
        </p:grpSpPr>
        <p:sp>
          <p:nvSpPr>
            <p:cNvPr id="5485" name="Google Shape;5485;p32"/>
            <p:cNvSpPr/>
            <p:nvPr/>
          </p:nvSpPr>
          <p:spPr>
            <a:xfrm rot="10800000">
              <a:off x="7024398" y="5622613"/>
              <a:ext cx="543096" cy="371417"/>
            </a:xfrm>
            <a:custGeom>
              <a:rect b="b" l="l" r="r" t="t"/>
              <a:pathLst>
                <a:path extrusionOk="0" h="816" w="1443">
                  <a:moveTo>
                    <a:pt x="0" y="0"/>
                  </a:moveTo>
                  <a:cubicBezTo>
                    <a:pt x="571" y="285"/>
                    <a:pt x="856" y="408"/>
                    <a:pt x="1076" y="782"/>
                  </a:cubicBezTo>
                  <a:cubicBezTo>
                    <a:pt x="1185" y="775"/>
                    <a:pt x="1220" y="816"/>
                    <a:pt x="1320" y="788"/>
                  </a:cubicBezTo>
                  <a:cubicBezTo>
                    <a:pt x="1264" y="347"/>
                    <a:pt x="1276" y="352"/>
                    <a:pt x="1443" y="5"/>
                  </a:cubicBezTo>
                  <a:cubicBezTo>
                    <a:pt x="867" y="5"/>
                    <a:pt x="233" y="0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D8D8D8"/>
                </a:gs>
                <a:gs pos="100000">
                  <a:srgbClr val="FFFFFF"/>
                </a:gs>
              </a:gsLst>
              <a:lin ang="54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86" name="Google Shape;5486;p32"/>
            <p:cNvSpPr/>
            <p:nvPr/>
          </p:nvSpPr>
          <p:spPr>
            <a:xfrm>
              <a:off x="7006931" y="5981332"/>
              <a:ext cx="551036" cy="452367"/>
            </a:xfrm>
            <a:prstGeom prst="rect">
              <a:avLst/>
            </a:prstGeom>
            <a:solidFill>
              <a:srgbClr val="D8D8D8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87" name="Google Shape;5487;p32"/>
            <p:cNvSpPr/>
            <p:nvPr/>
          </p:nvSpPr>
          <p:spPr>
            <a:xfrm>
              <a:off x="7037103" y="5990856"/>
              <a:ext cx="498632" cy="117457"/>
            </a:xfrm>
            <a:prstGeom prst="ellipse">
              <a:avLst/>
            </a:pr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88" name="Google Shape;5488;p32"/>
            <p:cNvSpPr/>
            <p:nvPr/>
          </p:nvSpPr>
          <p:spPr>
            <a:xfrm>
              <a:off x="7049807" y="6167041"/>
              <a:ext cx="476400" cy="247611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5489" name="Google Shape;5489;p32"/>
            <p:cNvCxnSpPr/>
            <p:nvPr/>
          </p:nvCxnSpPr>
          <p:spPr>
            <a:xfrm>
              <a:off x="7318179" y="6208309"/>
              <a:ext cx="1588" cy="206343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490" name="Google Shape;5490;p32"/>
            <p:cNvCxnSpPr/>
            <p:nvPr/>
          </p:nvCxnSpPr>
          <p:spPr>
            <a:xfrm>
              <a:off x="7049807" y="6257514"/>
              <a:ext cx="476400" cy="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491" name="Google Shape;5491;p32"/>
            <p:cNvCxnSpPr/>
            <p:nvPr/>
          </p:nvCxnSpPr>
          <p:spPr>
            <a:xfrm>
              <a:off x="7048219" y="6209896"/>
              <a:ext cx="476400" cy="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5492" name="Google Shape;5492;p32"/>
            <p:cNvSpPr/>
            <p:nvPr/>
          </p:nvSpPr>
          <p:spPr>
            <a:xfrm rot="5400000">
              <a:off x="7268962" y="6103535"/>
              <a:ext cx="46030" cy="65108"/>
            </a:xfrm>
            <a:prstGeom prst="rightArrow">
              <a:avLst>
                <a:gd fmla="val 51167" name="adj1"/>
                <a:gd fmla="val 39736" name="adj2"/>
              </a:avLst>
            </a:prstGeom>
            <a:solidFill>
              <a:srgbClr val="3333CC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493" name="Google Shape;5493;p32"/>
          <p:cNvGrpSpPr/>
          <p:nvPr/>
        </p:nvGrpSpPr>
        <p:grpSpPr>
          <a:xfrm>
            <a:off x="6311387" y="5299841"/>
            <a:ext cx="553609" cy="931601"/>
            <a:chOff x="6311387" y="5299841"/>
            <a:chExt cx="553609" cy="931601"/>
          </a:xfrm>
        </p:grpSpPr>
        <p:sp>
          <p:nvSpPr>
            <p:cNvPr id="5494" name="Google Shape;5494;p32"/>
            <p:cNvSpPr/>
            <p:nvPr/>
          </p:nvSpPr>
          <p:spPr>
            <a:xfrm rot="10800000">
              <a:off x="6312396" y="5299841"/>
              <a:ext cx="552600" cy="477654"/>
            </a:xfrm>
            <a:custGeom>
              <a:rect b="b" l="l" r="r" t="t"/>
              <a:pathLst>
                <a:path extrusionOk="0" h="10559" w="10175">
                  <a:moveTo>
                    <a:pt x="0" y="9"/>
                  </a:moveTo>
                  <a:cubicBezTo>
                    <a:pt x="3957" y="3502"/>
                    <a:pt x="6049" y="5781"/>
                    <a:pt x="7574" y="10364"/>
                  </a:cubicBezTo>
                  <a:cubicBezTo>
                    <a:pt x="8329" y="10279"/>
                    <a:pt x="8572" y="10781"/>
                    <a:pt x="9265" y="10438"/>
                  </a:cubicBezTo>
                  <a:cubicBezTo>
                    <a:pt x="8877" y="5033"/>
                    <a:pt x="9018" y="4253"/>
                    <a:pt x="10175" y="0"/>
                  </a:cubicBezTo>
                  <a:lnTo>
                    <a:pt x="0" y="9"/>
                  </a:lnTo>
                  <a:close/>
                </a:path>
              </a:pathLst>
            </a:custGeom>
            <a:gradFill>
              <a:gsLst>
                <a:gs pos="0">
                  <a:srgbClr val="D8D8D8"/>
                </a:gs>
                <a:gs pos="100000">
                  <a:srgbClr val="FFFFFF"/>
                </a:gs>
              </a:gsLst>
              <a:lin ang="54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495" name="Google Shape;5495;p32"/>
            <p:cNvGrpSpPr/>
            <p:nvPr/>
          </p:nvGrpSpPr>
          <p:grpSpPr>
            <a:xfrm>
              <a:off x="6311387" y="5779075"/>
              <a:ext cx="551036" cy="452367"/>
              <a:chOff x="2886" y="1668"/>
              <a:chExt cx="347" cy="285"/>
            </a:xfrm>
          </p:grpSpPr>
          <p:sp>
            <p:nvSpPr>
              <p:cNvPr id="5496" name="Google Shape;5496;p32"/>
              <p:cNvSpPr/>
              <p:nvPr/>
            </p:nvSpPr>
            <p:spPr>
              <a:xfrm>
                <a:off x="2886" y="1668"/>
                <a:ext cx="347" cy="285"/>
              </a:xfrm>
              <a:prstGeom prst="rect">
                <a:avLst/>
              </a:prstGeom>
              <a:solidFill>
                <a:srgbClr val="D8D8D8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97" name="Google Shape;5497;p32"/>
              <p:cNvSpPr/>
              <p:nvPr/>
            </p:nvSpPr>
            <p:spPr>
              <a:xfrm>
                <a:off x="2905" y="1674"/>
                <a:ext cx="314" cy="74"/>
              </a:xfrm>
              <a:prstGeom prst="ellipse">
                <a:avLst/>
              </a:prstGeom>
              <a:solidFill>
                <a:srgbClr val="FFFFFF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98" name="Google Shape;5498;p32"/>
              <p:cNvSpPr/>
              <p:nvPr/>
            </p:nvSpPr>
            <p:spPr>
              <a:xfrm>
                <a:off x="2913" y="1785"/>
                <a:ext cx="300" cy="156"/>
              </a:xfrm>
              <a:prstGeom prst="rect">
                <a:avLst/>
              </a:prstGeom>
              <a:solidFill>
                <a:srgbClr val="FF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5499" name="Google Shape;5499;p32"/>
              <p:cNvCxnSpPr/>
              <p:nvPr/>
            </p:nvCxnSpPr>
            <p:spPr>
              <a:xfrm>
                <a:off x="3082" y="1811"/>
                <a:ext cx="1" cy="13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500" name="Google Shape;5500;p32"/>
              <p:cNvCxnSpPr/>
              <p:nvPr/>
            </p:nvCxnSpPr>
            <p:spPr>
              <a:xfrm>
                <a:off x="2913" y="1842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501" name="Google Shape;5501;p32"/>
              <p:cNvCxnSpPr/>
              <p:nvPr/>
            </p:nvCxnSpPr>
            <p:spPr>
              <a:xfrm>
                <a:off x="2912" y="1812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5502" name="Google Shape;5502;p32"/>
              <p:cNvSpPr/>
              <p:nvPr/>
            </p:nvSpPr>
            <p:spPr>
              <a:xfrm rot="5400000">
                <a:off x="3051" y="1745"/>
                <a:ext cx="29" cy="41"/>
              </a:xfrm>
              <a:prstGeom prst="rightArrow">
                <a:avLst>
                  <a:gd fmla="val 51167" name="adj1"/>
                  <a:gd fmla="val 39736" name="adj2"/>
                </a:avLst>
              </a:prstGeom>
              <a:solidFill>
                <a:srgbClr val="3333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5503" name="Google Shape;5503;p32"/>
          <p:cNvGrpSpPr/>
          <p:nvPr/>
        </p:nvGrpSpPr>
        <p:grpSpPr>
          <a:xfrm>
            <a:off x="5655543" y="5606741"/>
            <a:ext cx="562152" cy="799974"/>
            <a:chOff x="5655543" y="5606741"/>
            <a:chExt cx="562152" cy="799974"/>
          </a:xfrm>
        </p:grpSpPr>
        <p:sp>
          <p:nvSpPr>
            <p:cNvPr id="5504" name="Google Shape;5504;p32"/>
            <p:cNvSpPr/>
            <p:nvPr/>
          </p:nvSpPr>
          <p:spPr>
            <a:xfrm rot="10800000">
              <a:off x="5674599" y="5606741"/>
              <a:ext cx="543096" cy="371417"/>
            </a:xfrm>
            <a:custGeom>
              <a:rect b="b" l="l" r="r" t="t"/>
              <a:pathLst>
                <a:path extrusionOk="0" h="816" w="1443">
                  <a:moveTo>
                    <a:pt x="0" y="0"/>
                  </a:moveTo>
                  <a:cubicBezTo>
                    <a:pt x="571" y="285"/>
                    <a:pt x="856" y="408"/>
                    <a:pt x="1076" y="782"/>
                  </a:cubicBezTo>
                  <a:cubicBezTo>
                    <a:pt x="1185" y="775"/>
                    <a:pt x="1220" y="816"/>
                    <a:pt x="1320" y="788"/>
                  </a:cubicBezTo>
                  <a:cubicBezTo>
                    <a:pt x="1264" y="347"/>
                    <a:pt x="1276" y="352"/>
                    <a:pt x="1443" y="5"/>
                  </a:cubicBezTo>
                  <a:cubicBezTo>
                    <a:pt x="867" y="5"/>
                    <a:pt x="233" y="0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D8D8D8"/>
                </a:gs>
                <a:gs pos="100000">
                  <a:srgbClr val="FFFFFF"/>
                </a:gs>
              </a:gsLst>
              <a:lin ang="54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505" name="Google Shape;5505;p32"/>
            <p:cNvGrpSpPr/>
            <p:nvPr/>
          </p:nvGrpSpPr>
          <p:grpSpPr>
            <a:xfrm>
              <a:off x="5655543" y="5954348"/>
              <a:ext cx="551036" cy="452367"/>
              <a:chOff x="2886" y="1668"/>
              <a:chExt cx="347" cy="285"/>
            </a:xfrm>
          </p:grpSpPr>
          <p:sp>
            <p:nvSpPr>
              <p:cNvPr id="5506" name="Google Shape;5506;p32"/>
              <p:cNvSpPr/>
              <p:nvPr/>
            </p:nvSpPr>
            <p:spPr>
              <a:xfrm>
                <a:off x="2886" y="1668"/>
                <a:ext cx="347" cy="285"/>
              </a:xfrm>
              <a:prstGeom prst="rect">
                <a:avLst/>
              </a:prstGeom>
              <a:solidFill>
                <a:srgbClr val="D8D8D8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07" name="Google Shape;5507;p32"/>
              <p:cNvSpPr/>
              <p:nvPr/>
            </p:nvSpPr>
            <p:spPr>
              <a:xfrm>
                <a:off x="2905" y="1674"/>
                <a:ext cx="314" cy="74"/>
              </a:xfrm>
              <a:prstGeom prst="ellipse">
                <a:avLst/>
              </a:prstGeom>
              <a:solidFill>
                <a:srgbClr val="FFFFFF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08" name="Google Shape;5508;p32"/>
              <p:cNvSpPr/>
              <p:nvPr/>
            </p:nvSpPr>
            <p:spPr>
              <a:xfrm>
                <a:off x="2913" y="1785"/>
                <a:ext cx="300" cy="156"/>
              </a:xfrm>
              <a:prstGeom prst="rect">
                <a:avLst/>
              </a:prstGeom>
              <a:solidFill>
                <a:srgbClr val="FF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5509" name="Google Shape;5509;p32"/>
              <p:cNvCxnSpPr/>
              <p:nvPr/>
            </p:nvCxnSpPr>
            <p:spPr>
              <a:xfrm>
                <a:off x="3082" y="1811"/>
                <a:ext cx="1" cy="13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510" name="Google Shape;5510;p32"/>
              <p:cNvCxnSpPr/>
              <p:nvPr/>
            </p:nvCxnSpPr>
            <p:spPr>
              <a:xfrm>
                <a:off x="2913" y="1842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511" name="Google Shape;5511;p32"/>
              <p:cNvCxnSpPr/>
              <p:nvPr/>
            </p:nvCxnSpPr>
            <p:spPr>
              <a:xfrm>
                <a:off x="2912" y="1812"/>
                <a:ext cx="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5512" name="Google Shape;5512;p32"/>
              <p:cNvSpPr/>
              <p:nvPr/>
            </p:nvSpPr>
            <p:spPr>
              <a:xfrm rot="5400000">
                <a:off x="3051" y="1745"/>
                <a:ext cx="29" cy="41"/>
              </a:xfrm>
              <a:prstGeom prst="rightArrow">
                <a:avLst>
                  <a:gd fmla="val 51167" name="adj1"/>
                  <a:gd fmla="val 39736" name="adj2"/>
                </a:avLst>
              </a:prstGeom>
              <a:solidFill>
                <a:srgbClr val="3333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5513" name="Google Shape;5513;p32"/>
          <p:cNvGrpSpPr/>
          <p:nvPr/>
        </p:nvGrpSpPr>
        <p:grpSpPr>
          <a:xfrm>
            <a:off x="7049868" y="4738514"/>
            <a:ext cx="578032" cy="285706"/>
            <a:chOff x="7493876" y="2774731"/>
            <a:chExt cx="1481958" cy="894622"/>
          </a:xfrm>
        </p:grpSpPr>
        <p:sp>
          <p:nvSpPr>
            <p:cNvPr id="5514" name="Google Shape;5514;p32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5515" name="Google Shape;5515;p32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5516" name="Google Shape;5516;p32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517" name="Google Shape;5517;p32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18" name="Google Shape;5518;p32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19" name="Google Shape;5519;p32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20" name="Google Shape;5520;p32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521" name="Google Shape;5521;p32"/>
          <p:cNvGrpSpPr/>
          <p:nvPr/>
        </p:nvGrpSpPr>
        <p:grpSpPr>
          <a:xfrm>
            <a:off x="6681740" y="5392274"/>
            <a:ext cx="578032" cy="285706"/>
            <a:chOff x="7493876" y="2774731"/>
            <a:chExt cx="1481958" cy="894622"/>
          </a:xfrm>
        </p:grpSpPr>
        <p:sp>
          <p:nvSpPr>
            <p:cNvPr id="5522" name="Google Shape;5522;p32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5523" name="Google Shape;5523;p32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5524" name="Google Shape;5524;p32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525" name="Google Shape;5525;p32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26" name="Google Shape;5526;p32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27" name="Google Shape;5527;p32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28" name="Google Shape;5528;p32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529" name="Google Shape;5529;p32"/>
          <p:cNvGrpSpPr/>
          <p:nvPr/>
        </p:nvGrpSpPr>
        <p:grpSpPr>
          <a:xfrm>
            <a:off x="5525266" y="5343605"/>
            <a:ext cx="578032" cy="285706"/>
            <a:chOff x="7493876" y="2774731"/>
            <a:chExt cx="1481958" cy="894622"/>
          </a:xfrm>
        </p:grpSpPr>
        <p:sp>
          <p:nvSpPr>
            <p:cNvPr id="5530" name="Google Shape;5530;p32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5531" name="Google Shape;5531;p32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5532" name="Google Shape;5532;p32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533" name="Google Shape;5533;p32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34" name="Google Shape;5534;p32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35" name="Google Shape;5535;p32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36" name="Google Shape;5536;p32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537" name="Google Shape;5537;p32"/>
          <p:cNvGrpSpPr/>
          <p:nvPr/>
        </p:nvGrpSpPr>
        <p:grpSpPr>
          <a:xfrm>
            <a:off x="6130766" y="4428206"/>
            <a:ext cx="578032" cy="285706"/>
            <a:chOff x="7493876" y="2774731"/>
            <a:chExt cx="1481958" cy="894622"/>
          </a:xfrm>
        </p:grpSpPr>
        <p:sp>
          <p:nvSpPr>
            <p:cNvPr id="5538" name="Google Shape;5538;p32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5539" name="Google Shape;5539;p32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5540" name="Google Shape;5540;p32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541" name="Google Shape;5541;p32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42" name="Google Shape;5542;p32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43" name="Google Shape;5543;p32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44" name="Google Shape;5544;p32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545" name="Google Shape;5545;p32"/>
          <p:cNvGrpSpPr/>
          <p:nvPr/>
        </p:nvGrpSpPr>
        <p:grpSpPr>
          <a:xfrm>
            <a:off x="6041427" y="5026045"/>
            <a:ext cx="578032" cy="285706"/>
            <a:chOff x="7493876" y="2774731"/>
            <a:chExt cx="1481958" cy="894622"/>
          </a:xfrm>
        </p:grpSpPr>
        <p:sp>
          <p:nvSpPr>
            <p:cNvPr id="5546" name="Google Shape;5546;p32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5547" name="Google Shape;5547;p32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5548" name="Google Shape;5548;p32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549" name="Google Shape;5549;p32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50" name="Google Shape;5550;p32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51" name="Google Shape;5551;p32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52" name="Google Shape;5552;p32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553" name="Google Shape;5553;p32"/>
          <p:cNvGrpSpPr/>
          <p:nvPr/>
        </p:nvGrpSpPr>
        <p:grpSpPr>
          <a:xfrm>
            <a:off x="5094748" y="4736342"/>
            <a:ext cx="578032" cy="285706"/>
            <a:chOff x="7493876" y="2774731"/>
            <a:chExt cx="1481958" cy="894622"/>
          </a:xfrm>
        </p:grpSpPr>
        <p:sp>
          <p:nvSpPr>
            <p:cNvPr id="5554" name="Google Shape;5554;p32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5555" name="Google Shape;5555;p32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5556" name="Google Shape;5556;p32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557" name="Google Shape;5557;p32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58" name="Google Shape;5558;p32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59" name="Google Shape;5559;p32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60" name="Google Shape;5560;p32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561" name="Google Shape;5561;p32"/>
          <p:cNvGrpSpPr/>
          <p:nvPr/>
        </p:nvGrpSpPr>
        <p:grpSpPr>
          <a:xfrm>
            <a:off x="3563785" y="1706808"/>
            <a:ext cx="2317750" cy="3038266"/>
            <a:chOff x="3563785" y="1706808"/>
            <a:chExt cx="2317750" cy="3038266"/>
          </a:xfrm>
        </p:grpSpPr>
        <p:sp>
          <p:nvSpPr>
            <p:cNvPr id="5562" name="Google Shape;5562;p32"/>
            <p:cNvSpPr/>
            <p:nvPr/>
          </p:nvSpPr>
          <p:spPr>
            <a:xfrm rot="-5400000">
              <a:off x="4355018" y="3236963"/>
              <a:ext cx="721461" cy="2294761"/>
            </a:xfrm>
            <a:custGeom>
              <a:rect b="b" l="l" r="r" t="t"/>
              <a:pathLst>
                <a:path extrusionOk="0" h="10126" w="9799">
                  <a:moveTo>
                    <a:pt x="9563" y="0"/>
                  </a:moveTo>
                  <a:cubicBezTo>
                    <a:pt x="6380" y="3447"/>
                    <a:pt x="4378" y="4742"/>
                    <a:pt x="0" y="7515"/>
                  </a:cubicBezTo>
                  <a:cubicBezTo>
                    <a:pt x="19" y="7790"/>
                    <a:pt x="36" y="8067"/>
                    <a:pt x="55" y="8343"/>
                  </a:cubicBezTo>
                  <a:cubicBezTo>
                    <a:pt x="3592" y="8754"/>
                    <a:pt x="6787" y="8518"/>
                    <a:pt x="9611" y="10126"/>
                  </a:cubicBezTo>
                  <a:cubicBezTo>
                    <a:pt x="9580" y="4725"/>
                    <a:pt x="10082" y="3581"/>
                    <a:pt x="9563" y="0"/>
                  </a:cubicBezTo>
                  <a:close/>
                </a:path>
              </a:pathLst>
            </a:custGeom>
            <a:gradFill>
              <a:gsLst>
                <a:gs pos="0">
                  <a:srgbClr val="BFBFBF"/>
                </a:gs>
                <a:gs pos="75000">
                  <a:srgbClr val="D8D8D8"/>
                </a:gs>
                <a:gs pos="100000">
                  <a:srgbClr val="FFFFFF"/>
                </a:gs>
              </a:gsLst>
              <a:lin ang="108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63" name="Google Shape;5563;p32"/>
            <p:cNvSpPr/>
            <p:nvPr/>
          </p:nvSpPr>
          <p:spPr>
            <a:xfrm>
              <a:off x="3563785" y="1706808"/>
              <a:ext cx="2317750" cy="2333625"/>
            </a:xfrm>
            <a:prstGeom prst="rect">
              <a:avLst/>
            </a:prstGeom>
            <a:solidFill>
              <a:srgbClr val="D8D8D8"/>
            </a:solidFill>
            <a:ln cap="flat" cmpd="sng" w="19050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64" name="Google Shape;5564;p32"/>
            <p:cNvSpPr/>
            <p:nvPr/>
          </p:nvSpPr>
          <p:spPr>
            <a:xfrm>
              <a:off x="3689197" y="1759196"/>
              <a:ext cx="2095500" cy="604837"/>
            </a:xfrm>
            <a:prstGeom prst="ellipse">
              <a:avLst/>
            </a:pr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65" name="Google Shape;5565;p32"/>
            <p:cNvSpPr txBox="1"/>
            <p:nvPr/>
          </p:nvSpPr>
          <p:spPr>
            <a:xfrm>
              <a:off x="3812415" y="1866181"/>
              <a:ext cx="1863725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routing algorithm</a:t>
              </a:r>
              <a:endParaRPr/>
            </a:p>
          </p:txBody>
        </p:sp>
        <p:sp>
          <p:nvSpPr>
            <p:cNvPr id="5566" name="Google Shape;5566;p32"/>
            <p:cNvSpPr/>
            <p:nvPr/>
          </p:nvSpPr>
          <p:spPr>
            <a:xfrm>
              <a:off x="3743172" y="2586219"/>
              <a:ext cx="2005013" cy="1357378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67" name="Google Shape;5567;p32"/>
            <p:cNvSpPr txBox="1"/>
            <p:nvPr/>
          </p:nvSpPr>
          <p:spPr>
            <a:xfrm>
              <a:off x="3706660" y="2864096"/>
              <a:ext cx="1212850" cy="30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US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header value</a:t>
              </a:r>
              <a:endParaRPr/>
            </a:p>
          </p:txBody>
        </p:sp>
        <p:sp>
          <p:nvSpPr>
            <p:cNvPr id="5568" name="Google Shape;5568;p32"/>
            <p:cNvSpPr txBox="1"/>
            <p:nvPr/>
          </p:nvSpPr>
          <p:spPr>
            <a:xfrm>
              <a:off x="4773460" y="2865683"/>
              <a:ext cx="1041400" cy="30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US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output link</a:t>
              </a:r>
              <a:endParaRPr/>
            </a:p>
          </p:txBody>
        </p:sp>
        <p:cxnSp>
          <p:nvCxnSpPr>
            <p:cNvPr id="5569" name="Google Shape;5569;p32"/>
            <p:cNvCxnSpPr/>
            <p:nvPr/>
          </p:nvCxnSpPr>
          <p:spPr>
            <a:xfrm>
              <a:off x="4871885" y="2876796"/>
              <a:ext cx="7937" cy="10668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5570" name="Google Shape;5570;p32"/>
            <p:cNvSpPr txBox="1"/>
            <p:nvPr/>
          </p:nvSpPr>
          <p:spPr>
            <a:xfrm>
              <a:off x="4362297" y="3148258"/>
              <a:ext cx="520700" cy="8223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US" sz="1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0100</a:t>
              </a:r>
              <a:endParaRPr/>
            </a:p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US" sz="1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0101</a:t>
              </a:r>
              <a:endParaRPr/>
            </a:p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US" sz="1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0111</a:t>
              </a:r>
              <a:endParaRPr/>
            </a:p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US" sz="1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1001</a:t>
              </a:r>
              <a:endParaRPr/>
            </a:p>
          </p:txBody>
        </p:sp>
        <p:sp>
          <p:nvSpPr>
            <p:cNvPr id="5571" name="Google Shape;5571;p32"/>
            <p:cNvSpPr txBox="1"/>
            <p:nvPr/>
          </p:nvSpPr>
          <p:spPr>
            <a:xfrm>
              <a:off x="4887760" y="3148258"/>
              <a:ext cx="268287" cy="8223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US" sz="1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3</a:t>
              </a:r>
              <a:endParaRPr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US" sz="1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2</a:t>
              </a:r>
              <a:endParaRPr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US" sz="1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2</a:t>
              </a:r>
              <a:endParaRPr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US" sz="1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/>
            </a:p>
          </p:txBody>
        </p:sp>
        <p:cxnSp>
          <p:nvCxnSpPr>
            <p:cNvPr id="5572" name="Google Shape;5572;p32"/>
            <p:cNvCxnSpPr/>
            <p:nvPr/>
          </p:nvCxnSpPr>
          <p:spPr>
            <a:xfrm>
              <a:off x="3743172" y="3133971"/>
              <a:ext cx="2006600" cy="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573" name="Google Shape;5573;p32"/>
            <p:cNvCxnSpPr/>
            <p:nvPr/>
          </p:nvCxnSpPr>
          <p:spPr>
            <a:xfrm>
              <a:off x="3735235" y="2886321"/>
              <a:ext cx="2006600" cy="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5574" name="Google Shape;5574;p32"/>
            <p:cNvSpPr txBox="1"/>
            <p:nvPr/>
          </p:nvSpPr>
          <p:spPr>
            <a:xfrm>
              <a:off x="3671421" y="2588130"/>
              <a:ext cx="2181852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Calibri"/>
                <a:buNone/>
              </a:pPr>
              <a:r>
                <a:rPr b="0" i="0" lang="en-US" sz="16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local forwarding table</a:t>
              </a:r>
              <a:endParaRPr/>
            </a:p>
          </p:txBody>
        </p:sp>
        <p:sp>
          <p:nvSpPr>
            <p:cNvPr id="5575" name="Google Shape;5575;p32"/>
            <p:cNvSpPr/>
            <p:nvPr/>
          </p:nvSpPr>
          <p:spPr>
            <a:xfrm rot="5400000">
              <a:off x="4641697" y="2356096"/>
              <a:ext cx="241300" cy="273050"/>
            </a:xfrm>
            <a:prstGeom prst="rightArrow">
              <a:avLst>
                <a:gd fmla="val 51167" name="adj1"/>
                <a:gd fmla="val 39736" name="adj2"/>
              </a:avLst>
            </a:prstGeom>
            <a:solidFill>
              <a:srgbClr val="3333CC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576" name="Google Shape;5576;p32"/>
          <p:cNvSpPr txBox="1"/>
          <p:nvPr>
            <p:ph idx="1" type="body"/>
          </p:nvPr>
        </p:nvSpPr>
        <p:spPr>
          <a:xfrm>
            <a:off x="332534" y="2514905"/>
            <a:ext cx="2930611" cy="30632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10000"/>
          </a:bodyPr>
          <a:lstStyle/>
          <a:p>
            <a:pPr indent="0" lvl="0" marL="13017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i="1" lang="en-US" sz="3000">
                <a:solidFill>
                  <a:srgbClr val="C00000"/>
                </a:solidFill>
              </a:rPr>
              <a:t>Forwarding</a:t>
            </a:r>
            <a:r>
              <a:rPr i="1" lang="en-US">
                <a:solidFill>
                  <a:srgbClr val="C00000"/>
                </a:solidFill>
              </a:rPr>
              <a:t>:</a:t>
            </a:r>
            <a:r>
              <a:rPr lang="en-US">
                <a:solidFill>
                  <a:srgbClr val="C00000"/>
                </a:solidFill>
              </a:rPr>
              <a:t> </a:t>
            </a:r>
            <a:endParaRPr/>
          </a:p>
          <a:p>
            <a:pPr indent="-222250" lvl="0" marL="352425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▪"/>
            </a:pPr>
            <a:r>
              <a:rPr lang="en-US"/>
              <a:t>aka “switching”</a:t>
            </a:r>
            <a:endParaRPr/>
          </a:p>
          <a:p>
            <a:pPr indent="-222250" lvl="0" marL="352425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▪"/>
            </a:pPr>
            <a:r>
              <a:rPr i="1" lang="en-US">
                <a:solidFill>
                  <a:srgbClr val="C00000"/>
                </a:solidFill>
              </a:rPr>
              <a:t>local</a:t>
            </a:r>
            <a:r>
              <a:rPr i="1" lang="en-US"/>
              <a:t> </a:t>
            </a:r>
            <a:r>
              <a:rPr lang="en-US"/>
              <a:t>action: move arriving packets from router’s input link to appropriate router output link</a:t>
            </a:r>
            <a:endParaRPr/>
          </a:p>
          <a:p>
            <a:pPr indent="-57784" lvl="0" marL="352425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0000"/>
              <a:buNone/>
            </a:pPr>
            <a:r>
              <a:t/>
            </a:r>
            <a:endParaRPr/>
          </a:p>
        </p:txBody>
      </p:sp>
      <p:cxnSp>
        <p:nvCxnSpPr>
          <p:cNvPr id="5577" name="Google Shape;5577;p32"/>
          <p:cNvCxnSpPr/>
          <p:nvPr/>
        </p:nvCxnSpPr>
        <p:spPr>
          <a:xfrm>
            <a:off x="2389758" y="2757407"/>
            <a:ext cx="1281663" cy="0"/>
          </a:xfrm>
          <a:prstGeom prst="straightConnector1">
            <a:avLst/>
          </a:prstGeom>
          <a:noFill/>
          <a:ln cap="flat" cmpd="sng" w="19050">
            <a:solidFill>
              <a:srgbClr val="C00000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5578" name="Google Shape;5578;p32"/>
          <p:cNvGrpSpPr/>
          <p:nvPr/>
        </p:nvGrpSpPr>
        <p:grpSpPr>
          <a:xfrm>
            <a:off x="3744796" y="2580320"/>
            <a:ext cx="2017520" cy="338554"/>
            <a:chOff x="6181202" y="4326532"/>
            <a:chExt cx="2017520" cy="338554"/>
          </a:xfrm>
        </p:grpSpPr>
        <p:sp>
          <p:nvSpPr>
            <p:cNvPr id="5579" name="Google Shape;5579;p32"/>
            <p:cNvSpPr/>
            <p:nvPr/>
          </p:nvSpPr>
          <p:spPr>
            <a:xfrm>
              <a:off x="6192122" y="4338108"/>
              <a:ext cx="2006600" cy="295974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80" name="Google Shape;5580;p32"/>
            <p:cNvSpPr txBox="1"/>
            <p:nvPr/>
          </p:nvSpPr>
          <p:spPr>
            <a:xfrm>
              <a:off x="6181202" y="4326532"/>
              <a:ext cx="2005677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600"/>
                <a:buFont typeface="Calibri"/>
                <a:buNone/>
              </a:pPr>
              <a:r>
                <a:rPr b="0" i="0" lang="en-US" sz="16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local forwarding table</a:t>
              </a:r>
              <a:endParaRPr/>
            </a:p>
          </p:txBody>
        </p:sp>
      </p:grpSp>
      <p:grpSp>
        <p:nvGrpSpPr>
          <p:cNvPr id="5581" name="Google Shape;5581;p32"/>
          <p:cNvGrpSpPr/>
          <p:nvPr/>
        </p:nvGrpSpPr>
        <p:grpSpPr>
          <a:xfrm>
            <a:off x="5698975" y="3819688"/>
            <a:ext cx="2183401" cy="2394971"/>
            <a:chOff x="5698975" y="3819688"/>
            <a:chExt cx="2183401" cy="2394971"/>
          </a:xfrm>
        </p:grpSpPr>
        <p:sp>
          <p:nvSpPr>
            <p:cNvPr id="5582" name="Google Shape;5582;p32"/>
            <p:cNvSpPr/>
            <p:nvPr/>
          </p:nvSpPr>
          <p:spPr>
            <a:xfrm>
              <a:off x="7050700" y="6168940"/>
              <a:ext cx="47640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83" name="Google Shape;5583;p32"/>
            <p:cNvSpPr/>
            <p:nvPr/>
          </p:nvSpPr>
          <p:spPr>
            <a:xfrm>
              <a:off x="6359921" y="5968768"/>
              <a:ext cx="47640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84" name="Google Shape;5584;p32"/>
            <p:cNvSpPr/>
            <p:nvPr/>
          </p:nvSpPr>
          <p:spPr>
            <a:xfrm>
              <a:off x="5698975" y="6141541"/>
              <a:ext cx="47640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85" name="Google Shape;5585;p32"/>
            <p:cNvSpPr/>
            <p:nvPr/>
          </p:nvSpPr>
          <p:spPr>
            <a:xfrm>
              <a:off x="7405975" y="4146032"/>
              <a:ext cx="47640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86" name="Google Shape;5586;p32"/>
            <p:cNvSpPr/>
            <p:nvPr/>
          </p:nvSpPr>
          <p:spPr>
            <a:xfrm>
              <a:off x="6407517" y="3819688"/>
              <a:ext cx="47640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587" name="Google Shape;5587;p32"/>
          <p:cNvSpPr txBox="1"/>
          <p:nvPr/>
        </p:nvSpPr>
        <p:spPr>
          <a:xfrm>
            <a:off x="8430283" y="1824271"/>
            <a:ext cx="3555414" cy="30062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1111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3000"/>
              <a:buFont typeface="Noto Sans Symbols"/>
              <a:buNone/>
            </a:pPr>
            <a:r>
              <a:rPr b="0" i="1" lang="en-US" sz="30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Routing: </a:t>
            </a:r>
            <a:endParaRPr/>
          </a:p>
          <a:p>
            <a:pPr indent="-285750" lvl="0" marL="40005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2800"/>
              <a:buFont typeface="Noto Sans Symbols"/>
              <a:buChar char="▪"/>
            </a:pPr>
            <a:r>
              <a:rPr b="0" i="1" lang="en-US" sz="28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global</a:t>
            </a: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action: determine source-destination paths taken by packets</a:t>
            </a:r>
            <a:endParaRPr/>
          </a:p>
          <a:p>
            <a:pPr indent="-285750" lvl="0" marL="40005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routing algorithms</a:t>
            </a:r>
            <a:endParaRPr/>
          </a:p>
          <a:p>
            <a:pPr indent="-44450" lvl="0" marL="35242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2800"/>
              <a:buFont typeface="Noto Sans Symbols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88" name="Google Shape;5588;p32"/>
          <p:cNvSpPr/>
          <p:nvPr/>
        </p:nvSpPr>
        <p:spPr>
          <a:xfrm>
            <a:off x="4869344" y="4824326"/>
            <a:ext cx="1041867" cy="336451"/>
          </a:xfrm>
          <a:custGeom>
            <a:rect b="b" l="l" r="r" t="t"/>
            <a:pathLst>
              <a:path extrusionOk="0" h="14797" w="10844">
                <a:moveTo>
                  <a:pt x="0" y="14797"/>
                </a:moveTo>
                <a:cubicBezTo>
                  <a:pt x="2168" y="9517"/>
                  <a:pt x="5654" y="-1331"/>
                  <a:pt x="7042" y="135"/>
                </a:cubicBezTo>
                <a:cubicBezTo>
                  <a:pt x="8563" y="1950"/>
                  <a:pt x="9984" y="6698"/>
                  <a:pt x="10844" y="9978"/>
                </a:cubicBezTo>
              </a:path>
            </a:pathLst>
          </a:custGeom>
          <a:noFill/>
          <a:ln cap="flat" cmpd="sng" w="57150">
            <a:solidFill>
              <a:srgbClr val="FF33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589" name="Google Shape;5589;p32"/>
          <p:cNvGrpSpPr/>
          <p:nvPr/>
        </p:nvGrpSpPr>
        <p:grpSpPr>
          <a:xfrm>
            <a:off x="3689197" y="1759195"/>
            <a:ext cx="2095500" cy="604837"/>
            <a:chOff x="3839579" y="1912090"/>
            <a:chExt cx="2095500" cy="604837"/>
          </a:xfrm>
        </p:grpSpPr>
        <p:sp>
          <p:nvSpPr>
            <p:cNvPr id="5590" name="Google Shape;5590;p32"/>
            <p:cNvSpPr/>
            <p:nvPr/>
          </p:nvSpPr>
          <p:spPr>
            <a:xfrm>
              <a:off x="3839579" y="1912090"/>
              <a:ext cx="2095500" cy="60483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91" name="Google Shape;5591;p32"/>
            <p:cNvSpPr txBox="1"/>
            <p:nvPr/>
          </p:nvSpPr>
          <p:spPr>
            <a:xfrm>
              <a:off x="3964815" y="2018581"/>
              <a:ext cx="1863725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routing algorithm</a:t>
              </a:r>
              <a:endParaRPr/>
            </a:p>
          </p:txBody>
        </p:sp>
      </p:grpSp>
      <p:sp>
        <p:nvSpPr>
          <p:cNvPr id="5592" name="Google Shape;5592;p32"/>
          <p:cNvSpPr/>
          <p:nvPr/>
        </p:nvSpPr>
        <p:spPr>
          <a:xfrm>
            <a:off x="5748185" y="4775202"/>
            <a:ext cx="2423480" cy="399173"/>
          </a:xfrm>
          <a:custGeom>
            <a:rect b="b" l="l" r="r" t="t"/>
            <a:pathLst>
              <a:path extrusionOk="0" h="399173" w="2423480">
                <a:moveTo>
                  <a:pt x="0" y="142112"/>
                </a:moveTo>
                <a:cubicBezTo>
                  <a:pt x="175313" y="277993"/>
                  <a:pt x="350627" y="413874"/>
                  <a:pt x="613863" y="397888"/>
                </a:cubicBezTo>
                <a:cubicBezTo>
                  <a:pt x="877099" y="381902"/>
                  <a:pt x="1277816" y="112272"/>
                  <a:pt x="1579419" y="46196"/>
                </a:cubicBezTo>
                <a:cubicBezTo>
                  <a:pt x="1881022" y="-19880"/>
                  <a:pt x="2065394" y="5697"/>
                  <a:pt x="2423480" y="1434"/>
                </a:cubicBezTo>
              </a:path>
            </a:pathLst>
          </a:custGeom>
          <a:noFill/>
          <a:ln cap="flat" cmpd="sng" w="4445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593" name="Google Shape;5593;p32"/>
          <p:cNvGrpSpPr/>
          <p:nvPr/>
        </p:nvGrpSpPr>
        <p:grpSpPr>
          <a:xfrm>
            <a:off x="5600948" y="2059246"/>
            <a:ext cx="2852523" cy="3990269"/>
            <a:chOff x="5600948" y="2059246"/>
            <a:chExt cx="2852523" cy="3990269"/>
          </a:xfrm>
        </p:grpSpPr>
        <p:cxnSp>
          <p:nvCxnSpPr>
            <p:cNvPr id="5594" name="Google Shape;5594;p32"/>
            <p:cNvCxnSpPr/>
            <p:nvPr/>
          </p:nvCxnSpPr>
          <p:spPr>
            <a:xfrm rot="10800000">
              <a:off x="5600948" y="2062812"/>
              <a:ext cx="2852523" cy="0"/>
            </a:xfrm>
            <a:prstGeom prst="straightConnector1">
              <a:avLst/>
            </a:prstGeom>
            <a:noFill/>
            <a:ln cap="flat" cmpd="sng" w="19050">
              <a:solidFill>
                <a:srgbClr val="C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595" name="Google Shape;5595;p32"/>
            <p:cNvCxnSpPr/>
            <p:nvPr/>
          </p:nvCxnSpPr>
          <p:spPr>
            <a:xfrm flipH="1">
              <a:off x="6643279" y="2072337"/>
              <a:ext cx="1781930" cy="1569387"/>
            </a:xfrm>
            <a:prstGeom prst="straightConnector1">
              <a:avLst/>
            </a:prstGeom>
            <a:noFill/>
            <a:ln cap="flat" cmpd="sng" w="19050">
              <a:solidFill>
                <a:srgbClr val="C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596" name="Google Shape;5596;p32"/>
            <p:cNvCxnSpPr/>
            <p:nvPr/>
          </p:nvCxnSpPr>
          <p:spPr>
            <a:xfrm flipH="1">
              <a:off x="7640094" y="2059246"/>
              <a:ext cx="802722" cy="1908551"/>
            </a:xfrm>
            <a:prstGeom prst="straightConnector1">
              <a:avLst/>
            </a:prstGeom>
            <a:noFill/>
            <a:ln cap="flat" cmpd="sng" w="19050">
              <a:solidFill>
                <a:srgbClr val="C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5597" name="Google Shape;5597;p32"/>
            <p:cNvGrpSpPr/>
            <p:nvPr/>
          </p:nvGrpSpPr>
          <p:grpSpPr>
            <a:xfrm>
              <a:off x="6178887" y="2060294"/>
              <a:ext cx="2270632" cy="3989221"/>
              <a:chOff x="6178887" y="2060294"/>
              <a:chExt cx="2270632" cy="3989221"/>
            </a:xfrm>
          </p:grpSpPr>
          <p:sp>
            <p:nvSpPr>
              <p:cNvPr id="5598" name="Google Shape;5598;p32"/>
              <p:cNvSpPr/>
              <p:nvPr/>
            </p:nvSpPr>
            <p:spPr>
              <a:xfrm>
                <a:off x="6852213" y="2060294"/>
                <a:ext cx="1597306" cy="3796496"/>
              </a:xfrm>
              <a:custGeom>
                <a:rect b="b" l="l" r="r" t="t"/>
                <a:pathLst>
                  <a:path extrusionOk="0" h="3796496" w="1597306">
                    <a:moveTo>
                      <a:pt x="1597306" y="0"/>
                    </a:moveTo>
                    <a:lnTo>
                      <a:pt x="925974" y="3784921"/>
                    </a:lnTo>
                    <a:lnTo>
                      <a:pt x="0" y="3796496"/>
                    </a:lnTo>
                    <a:lnTo>
                      <a:pt x="0" y="3796496"/>
                    </a:lnTo>
                  </a:path>
                </a:pathLst>
              </a:custGeom>
              <a:noFill/>
              <a:ln cap="flat" cmpd="sng" w="19050">
                <a:solidFill>
                  <a:srgbClr val="C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5599" name="Google Shape;5599;p32"/>
              <p:cNvCxnSpPr>
                <a:stCxn id="5598" idx="1"/>
              </p:cNvCxnSpPr>
              <p:nvPr/>
            </p:nvCxnSpPr>
            <p:spPr>
              <a:xfrm flipH="1">
                <a:off x="7535787" y="5845215"/>
                <a:ext cx="242400" cy="2043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C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600" name="Google Shape;5600;p32"/>
              <p:cNvCxnSpPr>
                <a:stCxn id="5598" idx="1"/>
              </p:cNvCxnSpPr>
              <p:nvPr/>
            </p:nvCxnSpPr>
            <p:spPr>
              <a:xfrm flipH="1">
                <a:off x="6178887" y="5845215"/>
                <a:ext cx="1599300" cy="1824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C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grpSp>
        <p:nvGrpSpPr>
          <p:cNvPr id="5601" name="Google Shape;5601;p32"/>
          <p:cNvGrpSpPr/>
          <p:nvPr/>
        </p:nvGrpSpPr>
        <p:grpSpPr>
          <a:xfrm>
            <a:off x="5679271" y="3642935"/>
            <a:ext cx="2210121" cy="2467075"/>
            <a:chOff x="5679271" y="3642935"/>
            <a:chExt cx="2210121" cy="2467075"/>
          </a:xfrm>
        </p:grpSpPr>
        <p:sp>
          <p:nvSpPr>
            <p:cNvPr id="5602" name="Google Shape;5602;p32"/>
            <p:cNvSpPr/>
            <p:nvPr/>
          </p:nvSpPr>
          <p:spPr>
            <a:xfrm>
              <a:off x="7044350" y="5992553"/>
              <a:ext cx="498632" cy="1174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03" name="Google Shape;5603;p32"/>
            <p:cNvSpPr/>
            <p:nvPr/>
          </p:nvSpPr>
          <p:spPr>
            <a:xfrm>
              <a:off x="6344311" y="5792457"/>
              <a:ext cx="498632" cy="1174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04" name="Google Shape;5604;p32"/>
            <p:cNvSpPr/>
            <p:nvPr/>
          </p:nvSpPr>
          <p:spPr>
            <a:xfrm>
              <a:off x="5679271" y="5968768"/>
              <a:ext cx="498632" cy="1174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05" name="Google Shape;5605;p32"/>
            <p:cNvSpPr/>
            <p:nvPr/>
          </p:nvSpPr>
          <p:spPr>
            <a:xfrm>
              <a:off x="7390760" y="3969843"/>
              <a:ext cx="498632" cy="1174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06" name="Google Shape;5606;p32"/>
            <p:cNvSpPr/>
            <p:nvPr/>
          </p:nvSpPr>
          <p:spPr>
            <a:xfrm>
              <a:off x="6395551" y="3642935"/>
              <a:ext cx="498632" cy="11745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607" name="Google Shape;5607;p32"/>
          <p:cNvSpPr txBox="1"/>
          <p:nvPr>
            <p:ph idx="12" type="sldNum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Introduction: 1-</a:t>
            </a: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7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7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7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7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55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55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6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12" name="Shape 5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13" name="Google Shape;5613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5093" y="671089"/>
            <a:ext cx="10922758" cy="5252742"/>
          </a:xfrm>
          <a:prstGeom prst="rect">
            <a:avLst/>
          </a:prstGeom>
          <a:noFill/>
          <a:ln>
            <a:noFill/>
          </a:ln>
        </p:spPr>
      </p:pic>
      <p:sp>
        <p:nvSpPr>
          <p:cNvPr id="5614" name="Google Shape;5614;p33"/>
          <p:cNvSpPr/>
          <p:nvPr/>
        </p:nvSpPr>
        <p:spPr>
          <a:xfrm>
            <a:off x="1445846" y="2196123"/>
            <a:ext cx="9159631" cy="1414585"/>
          </a:xfrm>
          <a:custGeom>
            <a:rect b="b" l="l" r="r" t="t"/>
            <a:pathLst>
              <a:path extrusionOk="0" h="1414585" w="9159631">
                <a:moveTo>
                  <a:pt x="39077" y="1414585"/>
                </a:moveTo>
                <a:lnTo>
                  <a:pt x="31262" y="1289539"/>
                </a:lnTo>
                <a:lnTo>
                  <a:pt x="0" y="1211385"/>
                </a:lnTo>
                <a:lnTo>
                  <a:pt x="39077" y="1148862"/>
                </a:lnTo>
                <a:lnTo>
                  <a:pt x="132862" y="1109785"/>
                </a:lnTo>
                <a:lnTo>
                  <a:pt x="242277" y="984739"/>
                </a:lnTo>
                <a:lnTo>
                  <a:pt x="296985" y="937846"/>
                </a:lnTo>
                <a:lnTo>
                  <a:pt x="375139" y="930031"/>
                </a:lnTo>
                <a:lnTo>
                  <a:pt x="445477" y="898769"/>
                </a:lnTo>
                <a:lnTo>
                  <a:pt x="523631" y="883139"/>
                </a:lnTo>
                <a:lnTo>
                  <a:pt x="601785" y="804985"/>
                </a:lnTo>
                <a:lnTo>
                  <a:pt x="687754" y="734646"/>
                </a:lnTo>
                <a:lnTo>
                  <a:pt x="726831" y="625231"/>
                </a:lnTo>
                <a:lnTo>
                  <a:pt x="804985" y="554892"/>
                </a:lnTo>
                <a:lnTo>
                  <a:pt x="828431" y="531446"/>
                </a:lnTo>
                <a:lnTo>
                  <a:pt x="930031" y="578339"/>
                </a:lnTo>
                <a:lnTo>
                  <a:pt x="930031" y="578339"/>
                </a:lnTo>
                <a:lnTo>
                  <a:pt x="1031631" y="617415"/>
                </a:lnTo>
                <a:lnTo>
                  <a:pt x="1031631" y="617415"/>
                </a:lnTo>
                <a:lnTo>
                  <a:pt x="1148862" y="601785"/>
                </a:lnTo>
                <a:lnTo>
                  <a:pt x="1148862" y="601785"/>
                </a:lnTo>
                <a:lnTo>
                  <a:pt x="1266092" y="508000"/>
                </a:lnTo>
                <a:lnTo>
                  <a:pt x="1422400" y="523631"/>
                </a:lnTo>
                <a:lnTo>
                  <a:pt x="1492739" y="593969"/>
                </a:lnTo>
                <a:lnTo>
                  <a:pt x="1672492" y="601785"/>
                </a:lnTo>
                <a:lnTo>
                  <a:pt x="1672492" y="601785"/>
                </a:lnTo>
                <a:lnTo>
                  <a:pt x="1844431" y="609600"/>
                </a:lnTo>
                <a:lnTo>
                  <a:pt x="1969477" y="593969"/>
                </a:lnTo>
                <a:lnTo>
                  <a:pt x="2008554" y="570523"/>
                </a:lnTo>
                <a:lnTo>
                  <a:pt x="2016369" y="508000"/>
                </a:lnTo>
                <a:lnTo>
                  <a:pt x="2078892" y="461108"/>
                </a:lnTo>
                <a:lnTo>
                  <a:pt x="2196123" y="453292"/>
                </a:lnTo>
                <a:lnTo>
                  <a:pt x="2274277" y="398585"/>
                </a:lnTo>
                <a:lnTo>
                  <a:pt x="2344616" y="398585"/>
                </a:lnTo>
                <a:lnTo>
                  <a:pt x="2383692" y="406400"/>
                </a:lnTo>
                <a:lnTo>
                  <a:pt x="2454031" y="367323"/>
                </a:lnTo>
                <a:lnTo>
                  <a:pt x="2563446" y="382954"/>
                </a:lnTo>
                <a:lnTo>
                  <a:pt x="2735385" y="359508"/>
                </a:lnTo>
                <a:lnTo>
                  <a:pt x="2735385" y="359508"/>
                </a:lnTo>
                <a:lnTo>
                  <a:pt x="2899508" y="351692"/>
                </a:lnTo>
                <a:lnTo>
                  <a:pt x="3118339" y="484554"/>
                </a:lnTo>
                <a:lnTo>
                  <a:pt x="3141785" y="531446"/>
                </a:lnTo>
                <a:lnTo>
                  <a:pt x="3485662" y="484554"/>
                </a:lnTo>
                <a:lnTo>
                  <a:pt x="3681046" y="515815"/>
                </a:lnTo>
                <a:lnTo>
                  <a:pt x="3915508" y="500185"/>
                </a:lnTo>
                <a:lnTo>
                  <a:pt x="4079631" y="547077"/>
                </a:lnTo>
                <a:lnTo>
                  <a:pt x="4196862" y="601785"/>
                </a:lnTo>
                <a:lnTo>
                  <a:pt x="4329723" y="617415"/>
                </a:lnTo>
                <a:lnTo>
                  <a:pt x="4415692" y="570523"/>
                </a:lnTo>
                <a:lnTo>
                  <a:pt x="4712677" y="578339"/>
                </a:lnTo>
                <a:lnTo>
                  <a:pt x="4837723" y="492369"/>
                </a:lnTo>
                <a:lnTo>
                  <a:pt x="4900246" y="468923"/>
                </a:lnTo>
                <a:lnTo>
                  <a:pt x="4939323" y="414215"/>
                </a:lnTo>
                <a:lnTo>
                  <a:pt x="5205046" y="406400"/>
                </a:lnTo>
                <a:lnTo>
                  <a:pt x="5330092" y="359508"/>
                </a:lnTo>
                <a:lnTo>
                  <a:pt x="5705231" y="367323"/>
                </a:lnTo>
                <a:lnTo>
                  <a:pt x="5838092" y="390769"/>
                </a:lnTo>
                <a:lnTo>
                  <a:pt x="5900616" y="429846"/>
                </a:lnTo>
                <a:lnTo>
                  <a:pt x="6252308" y="453292"/>
                </a:lnTo>
                <a:lnTo>
                  <a:pt x="6392985" y="382954"/>
                </a:lnTo>
                <a:lnTo>
                  <a:pt x="6557108" y="390769"/>
                </a:lnTo>
                <a:lnTo>
                  <a:pt x="6619631" y="351692"/>
                </a:lnTo>
                <a:lnTo>
                  <a:pt x="6900985" y="351692"/>
                </a:lnTo>
                <a:lnTo>
                  <a:pt x="6994769" y="382954"/>
                </a:lnTo>
                <a:lnTo>
                  <a:pt x="7119816" y="390769"/>
                </a:lnTo>
                <a:lnTo>
                  <a:pt x="7221416" y="398585"/>
                </a:lnTo>
                <a:lnTo>
                  <a:pt x="7323016" y="453292"/>
                </a:lnTo>
                <a:lnTo>
                  <a:pt x="7448062" y="445477"/>
                </a:lnTo>
                <a:lnTo>
                  <a:pt x="7721600" y="328246"/>
                </a:lnTo>
                <a:lnTo>
                  <a:pt x="7963877" y="187569"/>
                </a:lnTo>
                <a:lnTo>
                  <a:pt x="8073292" y="85969"/>
                </a:lnTo>
                <a:lnTo>
                  <a:pt x="8073292" y="85969"/>
                </a:lnTo>
                <a:lnTo>
                  <a:pt x="8088923" y="31262"/>
                </a:lnTo>
                <a:lnTo>
                  <a:pt x="8253046" y="31262"/>
                </a:lnTo>
                <a:lnTo>
                  <a:pt x="8346831" y="15631"/>
                </a:lnTo>
                <a:lnTo>
                  <a:pt x="8479692" y="39077"/>
                </a:lnTo>
                <a:lnTo>
                  <a:pt x="8565662" y="0"/>
                </a:lnTo>
                <a:lnTo>
                  <a:pt x="8721969" y="7815"/>
                </a:lnTo>
                <a:lnTo>
                  <a:pt x="8862646" y="46892"/>
                </a:lnTo>
                <a:lnTo>
                  <a:pt x="8932985" y="46892"/>
                </a:lnTo>
                <a:lnTo>
                  <a:pt x="9003323" y="109415"/>
                </a:lnTo>
                <a:lnTo>
                  <a:pt x="9018954" y="179754"/>
                </a:lnTo>
                <a:lnTo>
                  <a:pt x="9097108" y="211015"/>
                </a:lnTo>
                <a:lnTo>
                  <a:pt x="9159631" y="242277"/>
                </a:lnTo>
                <a:lnTo>
                  <a:pt x="9159631" y="242277"/>
                </a:lnTo>
              </a:path>
            </a:pathLst>
          </a:custGeom>
          <a:noFill/>
          <a:ln cap="flat" cmpd="sng" w="762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15" name="Google Shape;5615;p33"/>
          <p:cNvSpPr txBox="1"/>
          <p:nvPr/>
        </p:nvSpPr>
        <p:spPr>
          <a:xfrm>
            <a:off x="4994031" y="2985477"/>
            <a:ext cx="2000548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4800"/>
              <a:buFont typeface="Calibri"/>
              <a:buNone/>
            </a:pPr>
            <a:r>
              <a:rPr b="0" i="0" lang="en-US" sz="48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routing</a:t>
            </a:r>
            <a:endParaRPr/>
          </a:p>
        </p:txBody>
      </p:sp>
      <p:sp>
        <p:nvSpPr>
          <p:cNvPr id="5616" name="Google Shape;5616;p33"/>
          <p:cNvSpPr txBox="1"/>
          <p:nvPr>
            <p:ph idx="12" type="sldNum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Introduction: 1-</a:t>
            </a: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0"/>
                                        <p:tgtEl>
                                          <p:spTgt spid="56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21" name="Shape 5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22" name="Google Shape;5622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5093" y="671089"/>
            <a:ext cx="10922758" cy="5252742"/>
          </a:xfrm>
          <a:prstGeom prst="rect">
            <a:avLst/>
          </a:prstGeom>
          <a:noFill/>
          <a:ln>
            <a:noFill/>
          </a:ln>
        </p:spPr>
      </p:pic>
      <p:sp>
        <p:nvSpPr>
          <p:cNvPr id="5623" name="Google Shape;5623;p34"/>
          <p:cNvSpPr/>
          <p:nvPr/>
        </p:nvSpPr>
        <p:spPr>
          <a:xfrm>
            <a:off x="1445846" y="2196123"/>
            <a:ext cx="9159631" cy="1414585"/>
          </a:xfrm>
          <a:custGeom>
            <a:rect b="b" l="l" r="r" t="t"/>
            <a:pathLst>
              <a:path extrusionOk="0" h="1414585" w="9159631">
                <a:moveTo>
                  <a:pt x="39077" y="1414585"/>
                </a:moveTo>
                <a:lnTo>
                  <a:pt x="31262" y="1289539"/>
                </a:lnTo>
                <a:lnTo>
                  <a:pt x="0" y="1211385"/>
                </a:lnTo>
                <a:lnTo>
                  <a:pt x="39077" y="1148862"/>
                </a:lnTo>
                <a:lnTo>
                  <a:pt x="132862" y="1109785"/>
                </a:lnTo>
                <a:lnTo>
                  <a:pt x="242277" y="984739"/>
                </a:lnTo>
                <a:lnTo>
                  <a:pt x="296985" y="937846"/>
                </a:lnTo>
                <a:lnTo>
                  <a:pt x="375139" y="930031"/>
                </a:lnTo>
                <a:lnTo>
                  <a:pt x="445477" y="898769"/>
                </a:lnTo>
                <a:lnTo>
                  <a:pt x="523631" y="883139"/>
                </a:lnTo>
                <a:lnTo>
                  <a:pt x="601785" y="804985"/>
                </a:lnTo>
                <a:lnTo>
                  <a:pt x="687754" y="734646"/>
                </a:lnTo>
                <a:lnTo>
                  <a:pt x="726831" y="625231"/>
                </a:lnTo>
                <a:lnTo>
                  <a:pt x="804985" y="554892"/>
                </a:lnTo>
                <a:lnTo>
                  <a:pt x="828431" y="531446"/>
                </a:lnTo>
                <a:lnTo>
                  <a:pt x="930031" y="578339"/>
                </a:lnTo>
                <a:lnTo>
                  <a:pt x="930031" y="578339"/>
                </a:lnTo>
                <a:lnTo>
                  <a:pt x="1031631" y="617415"/>
                </a:lnTo>
                <a:lnTo>
                  <a:pt x="1031631" y="617415"/>
                </a:lnTo>
                <a:lnTo>
                  <a:pt x="1148862" y="601785"/>
                </a:lnTo>
                <a:lnTo>
                  <a:pt x="1148862" y="601785"/>
                </a:lnTo>
                <a:lnTo>
                  <a:pt x="1266092" y="508000"/>
                </a:lnTo>
                <a:lnTo>
                  <a:pt x="1422400" y="523631"/>
                </a:lnTo>
                <a:lnTo>
                  <a:pt x="1492739" y="593969"/>
                </a:lnTo>
                <a:lnTo>
                  <a:pt x="1672492" y="601785"/>
                </a:lnTo>
                <a:lnTo>
                  <a:pt x="1672492" y="601785"/>
                </a:lnTo>
                <a:lnTo>
                  <a:pt x="1844431" y="609600"/>
                </a:lnTo>
                <a:lnTo>
                  <a:pt x="1969477" y="593969"/>
                </a:lnTo>
                <a:lnTo>
                  <a:pt x="2008554" y="570523"/>
                </a:lnTo>
                <a:lnTo>
                  <a:pt x="2016369" y="508000"/>
                </a:lnTo>
                <a:lnTo>
                  <a:pt x="2078892" y="461108"/>
                </a:lnTo>
                <a:lnTo>
                  <a:pt x="2196123" y="453292"/>
                </a:lnTo>
                <a:lnTo>
                  <a:pt x="2274277" y="398585"/>
                </a:lnTo>
                <a:lnTo>
                  <a:pt x="2344616" y="398585"/>
                </a:lnTo>
                <a:lnTo>
                  <a:pt x="2383692" y="406400"/>
                </a:lnTo>
                <a:lnTo>
                  <a:pt x="2454031" y="367323"/>
                </a:lnTo>
                <a:lnTo>
                  <a:pt x="2563446" y="382954"/>
                </a:lnTo>
                <a:lnTo>
                  <a:pt x="2735385" y="359508"/>
                </a:lnTo>
                <a:lnTo>
                  <a:pt x="2735385" y="359508"/>
                </a:lnTo>
                <a:lnTo>
                  <a:pt x="2899508" y="351692"/>
                </a:lnTo>
                <a:lnTo>
                  <a:pt x="3118339" y="484554"/>
                </a:lnTo>
                <a:lnTo>
                  <a:pt x="3141785" y="531446"/>
                </a:lnTo>
                <a:lnTo>
                  <a:pt x="3485662" y="484554"/>
                </a:lnTo>
                <a:lnTo>
                  <a:pt x="3681046" y="515815"/>
                </a:lnTo>
                <a:lnTo>
                  <a:pt x="3915508" y="500185"/>
                </a:lnTo>
                <a:lnTo>
                  <a:pt x="4079631" y="547077"/>
                </a:lnTo>
                <a:lnTo>
                  <a:pt x="4196862" y="601785"/>
                </a:lnTo>
                <a:lnTo>
                  <a:pt x="4329723" y="617415"/>
                </a:lnTo>
                <a:lnTo>
                  <a:pt x="4415692" y="570523"/>
                </a:lnTo>
                <a:lnTo>
                  <a:pt x="4712677" y="578339"/>
                </a:lnTo>
                <a:lnTo>
                  <a:pt x="4837723" y="492369"/>
                </a:lnTo>
                <a:lnTo>
                  <a:pt x="4900246" y="468923"/>
                </a:lnTo>
                <a:lnTo>
                  <a:pt x="4939323" y="414215"/>
                </a:lnTo>
                <a:lnTo>
                  <a:pt x="5205046" y="406400"/>
                </a:lnTo>
                <a:lnTo>
                  <a:pt x="5330092" y="359508"/>
                </a:lnTo>
                <a:lnTo>
                  <a:pt x="5705231" y="367323"/>
                </a:lnTo>
                <a:lnTo>
                  <a:pt x="5838092" y="390769"/>
                </a:lnTo>
                <a:lnTo>
                  <a:pt x="5900616" y="429846"/>
                </a:lnTo>
                <a:lnTo>
                  <a:pt x="6252308" y="453292"/>
                </a:lnTo>
                <a:lnTo>
                  <a:pt x="6392985" y="382954"/>
                </a:lnTo>
                <a:lnTo>
                  <a:pt x="6557108" y="390769"/>
                </a:lnTo>
                <a:lnTo>
                  <a:pt x="6619631" y="351692"/>
                </a:lnTo>
                <a:lnTo>
                  <a:pt x="6900985" y="351692"/>
                </a:lnTo>
                <a:lnTo>
                  <a:pt x="6994769" y="382954"/>
                </a:lnTo>
                <a:lnTo>
                  <a:pt x="7119816" y="390769"/>
                </a:lnTo>
                <a:lnTo>
                  <a:pt x="7221416" y="398585"/>
                </a:lnTo>
                <a:lnTo>
                  <a:pt x="7323016" y="453292"/>
                </a:lnTo>
                <a:lnTo>
                  <a:pt x="7448062" y="445477"/>
                </a:lnTo>
                <a:lnTo>
                  <a:pt x="7721600" y="328246"/>
                </a:lnTo>
                <a:lnTo>
                  <a:pt x="7963877" y="187569"/>
                </a:lnTo>
                <a:lnTo>
                  <a:pt x="8073292" y="85969"/>
                </a:lnTo>
                <a:lnTo>
                  <a:pt x="8073292" y="85969"/>
                </a:lnTo>
                <a:lnTo>
                  <a:pt x="8088923" y="31262"/>
                </a:lnTo>
                <a:lnTo>
                  <a:pt x="8253046" y="31262"/>
                </a:lnTo>
                <a:lnTo>
                  <a:pt x="8346831" y="15631"/>
                </a:lnTo>
                <a:lnTo>
                  <a:pt x="8479692" y="39077"/>
                </a:lnTo>
                <a:lnTo>
                  <a:pt x="8565662" y="0"/>
                </a:lnTo>
                <a:lnTo>
                  <a:pt x="8721969" y="7815"/>
                </a:lnTo>
                <a:lnTo>
                  <a:pt x="8862646" y="46892"/>
                </a:lnTo>
                <a:lnTo>
                  <a:pt x="8932985" y="46892"/>
                </a:lnTo>
                <a:lnTo>
                  <a:pt x="9003323" y="109415"/>
                </a:lnTo>
                <a:lnTo>
                  <a:pt x="9018954" y="179754"/>
                </a:lnTo>
                <a:lnTo>
                  <a:pt x="9097108" y="211015"/>
                </a:lnTo>
                <a:lnTo>
                  <a:pt x="9159631" y="242277"/>
                </a:lnTo>
                <a:lnTo>
                  <a:pt x="9159631" y="242277"/>
                </a:lnTo>
              </a:path>
            </a:pathLst>
          </a:custGeom>
          <a:noFill/>
          <a:ln cap="flat" cmpd="sng" w="762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624" name="Google Shape;5624;p34"/>
          <p:cNvGrpSpPr/>
          <p:nvPr/>
        </p:nvGrpSpPr>
        <p:grpSpPr>
          <a:xfrm>
            <a:off x="1527142" y="1131216"/>
            <a:ext cx="2243580" cy="2158739"/>
            <a:chOff x="1527142" y="1131216"/>
            <a:chExt cx="2243580" cy="2158739"/>
          </a:xfrm>
        </p:grpSpPr>
        <p:pic>
          <p:nvPicPr>
            <p:cNvPr descr="A close up of a map&#10;&#10;Description automatically generated" id="5625" name="Google Shape;5625;p3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668543" y="1163561"/>
              <a:ext cx="2078994" cy="178702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626" name="Google Shape;5626;p34"/>
            <p:cNvSpPr/>
            <p:nvPr/>
          </p:nvSpPr>
          <p:spPr>
            <a:xfrm>
              <a:off x="1527142" y="1131216"/>
              <a:ext cx="2243580" cy="2158739"/>
            </a:xfrm>
            <a:custGeom>
              <a:rect b="b" l="l" r="r" t="t"/>
              <a:pathLst>
                <a:path extrusionOk="0" h="2158739" w="2243580">
                  <a:moveTo>
                    <a:pt x="0" y="2158739"/>
                  </a:moveTo>
                  <a:cubicBezTo>
                    <a:pt x="84842" y="1552281"/>
                    <a:pt x="94268" y="719580"/>
                    <a:pt x="141402" y="0"/>
                  </a:cubicBezTo>
                  <a:lnTo>
                    <a:pt x="160256" y="1800520"/>
                  </a:lnTo>
                  <a:lnTo>
                    <a:pt x="2243580" y="1781666"/>
                  </a:lnTo>
                  <a:cubicBezTo>
                    <a:pt x="656735" y="1973345"/>
                    <a:pt x="568751" y="1995341"/>
                    <a:pt x="0" y="2158739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48000">
                  <a:srgbClr val="D6DCE0"/>
                </a:gs>
                <a:gs pos="100000">
                  <a:srgbClr val="595959"/>
                </a:gs>
              </a:gsLst>
              <a:lin ang="14400000" scaled="0"/>
            </a:gradFill>
            <a:ln cap="flat" cmpd="sng" w="12700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627" name="Google Shape;5627;p34"/>
          <p:cNvSpPr txBox="1"/>
          <p:nvPr/>
        </p:nvSpPr>
        <p:spPr>
          <a:xfrm>
            <a:off x="1649047" y="2813539"/>
            <a:ext cx="2230675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600"/>
              <a:buFont typeface="Calibri"/>
              <a:buNone/>
            </a:pPr>
            <a:r>
              <a:rPr b="0" i="0" lang="en-US" sz="36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forwarding</a:t>
            </a:r>
            <a:endParaRPr/>
          </a:p>
        </p:txBody>
      </p:sp>
      <p:grpSp>
        <p:nvGrpSpPr>
          <p:cNvPr id="5628" name="Google Shape;5628;p34"/>
          <p:cNvGrpSpPr/>
          <p:nvPr/>
        </p:nvGrpSpPr>
        <p:grpSpPr>
          <a:xfrm>
            <a:off x="8758797" y="2608289"/>
            <a:ext cx="2771818" cy="2930576"/>
            <a:chOff x="8758797" y="2608289"/>
            <a:chExt cx="2771818" cy="2930576"/>
          </a:xfrm>
        </p:grpSpPr>
        <p:pic>
          <p:nvPicPr>
            <p:cNvPr id="5629" name="Google Shape;5629;p3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8758797" y="2998032"/>
              <a:ext cx="2771818" cy="254083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630" name="Google Shape;5630;p34"/>
            <p:cNvSpPr/>
            <p:nvPr/>
          </p:nvSpPr>
          <p:spPr>
            <a:xfrm>
              <a:off x="8769246" y="2608289"/>
              <a:ext cx="2683239" cy="404734"/>
            </a:xfrm>
            <a:custGeom>
              <a:rect b="b" l="l" r="r" t="t"/>
              <a:pathLst>
                <a:path extrusionOk="0" h="404734" w="2683239">
                  <a:moveTo>
                    <a:pt x="239843" y="0"/>
                  </a:moveTo>
                  <a:cubicBezTo>
                    <a:pt x="234846" y="164891"/>
                    <a:pt x="259830" y="209862"/>
                    <a:pt x="0" y="404734"/>
                  </a:cubicBezTo>
                  <a:lnTo>
                    <a:pt x="2683239" y="389744"/>
                  </a:lnTo>
                  <a:cubicBezTo>
                    <a:pt x="969364" y="244839"/>
                    <a:pt x="1054308" y="189876"/>
                    <a:pt x="239843" y="0"/>
                  </a:cubicBezTo>
                  <a:close/>
                </a:path>
              </a:pathLst>
            </a:custGeom>
            <a:gradFill>
              <a:gsLst>
                <a:gs pos="0">
                  <a:srgbClr val="F5F7FC"/>
                </a:gs>
                <a:gs pos="100000">
                  <a:srgbClr val="A5A5A5"/>
                </a:gs>
              </a:gsLst>
              <a:lin ang="5400000" scaled="0"/>
            </a:gradFill>
            <a:ln cap="flat" cmpd="sng" w="12700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631" name="Google Shape;5631;p34"/>
          <p:cNvSpPr txBox="1"/>
          <p:nvPr/>
        </p:nvSpPr>
        <p:spPr>
          <a:xfrm>
            <a:off x="9032426" y="2448581"/>
            <a:ext cx="2230675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600"/>
              <a:buFont typeface="Calibri"/>
              <a:buNone/>
            </a:pPr>
            <a:r>
              <a:rPr b="0" i="0" lang="en-US" sz="36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forwarding</a:t>
            </a:r>
            <a:endParaRPr/>
          </a:p>
        </p:txBody>
      </p:sp>
      <p:sp>
        <p:nvSpPr>
          <p:cNvPr id="5632" name="Google Shape;5632;p34"/>
          <p:cNvSpPr txBox="1"/>
          <p:nvPr>
            <p:ph idx="12" type="sldNum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Introduction: 1-</a:t>
            </a: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6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6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6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6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 txBox="1"/>
          <p:nvPr/>
        </p:nvSpPr>
        <p:spPr>
          <a:xfrm>
            <a:off x="9190439" y="3479610"/>
            <a:ext cx="1364989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Internet</a:t>
            </a:r>
            <a:endParaRPr/>
          </a:p>
        </p:txBody>
      </p:sp>
      <p:sp>
        <p:nvSpPr>
          <p:cNvPr id="56" name="Google Shape;56;p8"/>
          <p:cNvSpPr/>
          <p:nvPr/>
        </p:nvSpPr>
        <p:spPr>
          <a:xfrm>
            <a:off x="9250302" y="3526527"/>
            <a:ext cx="1558255" cy="53898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" name="Google Shape;57;p8"/>
          <p:cNvSpPr txBox="1"/>
          <p:nvPr>
            <p:ph type="title"/>
          </p:nvPr>
        </p:nvSpPr>
        <p:spPr>
          <a:xfrm>
            <a:off x="798691" y="229037"/>
            <a:ext cx="10515600" cy="8946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4400"/>
              <a:buFont typeface="Calibri"/>
              <a:buNone/>
            </a:pPr>
            <a:r>
              <a:rPr lang="en-US"/>
              <a:t>The Internet: a “nuts and bolts” view</a:t>
            </a:r>
            <a:endParaRPr/>
          </a:p>
        </p:txBody>
      </p:sp>
      <p:grpSp>
        <p:nvGrpSpPr>
          <p:cNvPr id="58" name="Google Shape;58;p8"/>
          <p:cNvGrpSpPr/>
          <p:nvPr/>
        </p:nvGrpSpPr>
        <p:grpSpPr>
          <a:xfrm>
            <a:off x="7205350" y="1488461"/>
            <a:ext cx="4525460" cy="4859961"/>
            <a:chOff x="7268561" y="1458365"/>
            <a:chExt cx="4525460" cy="4859961"/>
          </a:xfrm>
        </p:grpSpPr>
        <p:sp>
          <p:nvSpPr>
            <p:cNvPr id="59" name="Google Shape;59;p8"/>
            <p:cNvSpPr/>
            <p:nvPr/>
          </p:nvSpPr>
          <p:spPr>
            <a:xfrm>
              <a:off x="9048399" y="3035682"/>
              <a:ext cx="1124807" cy="1337915"/>
            </a:xfrm>
            <a:custGeom>
              <a:rect b="b" l="l" r="r" t="t"/>
              <a:pathLst>
                <a:path extrusionOk="0" h="1800235" w="1549812">
                  <a:moveTo>
                    <a:pt x="343858" y="616342"/>
                  </a:moveTo>
                  <a:cubicBezTo>
                    <a:pt x="219011" y="776579"/>
                    <a:pt x="109545" y="812281"/>
                    <a:pt x="71474" y="993617"/>
                  </a:cubicBezTo>
                  <a:cubicBezTo>
                    <a:pt x="33403" y="1174953"/>
                    <a:pt x="-89757" y="1561356"/>
                    <a:pt x="115432" y="1704358"/>
                  </a:cubicBezTo>
                  <a:cubicBezTo>
                    <a:pt x="320621" y="1847360"/>
                    <a:pt x="1156371" y="1810039"/>
                    <a:pt x="1389496" y="1724347"/>
                  </a:cubicBezTo>
                  <a:cubicBezTo>
                    <a:pt x="1622621" y="1638655"/>
                    <a:pt x="1540497" y="1322590"/>
                    <a:pt x="1514186" y="1190207"/>
                  </a:cubicBezTo>
                  <a:cubicBezTo>
                    <a:pt x="1487875" y="1057824"/>
                    <a:pt x="1240336" y="1148914"/>
                    <a:pt x="1231629" y="930051"/>
                  </a:cubicBezTo>
                  <a:cubicBezTo>
                    <a:pt x="1248292" y="693847"/>
                    <a:pt x="1498710" y="656286"/>
                    <a:pt x="1509771" y="523246"/>
                  </a:cubicBezTo>
                  <a:cubicBezTo>
                    <a:pt x="1520832" y="390206"/>
                    <a:pt x="1431655" y="305130"/>
                    <a:pt x="1297997" y="131808"/>
                  </a:cubicBezTo>
                  <a:cubicBezTo>
                    <a:pt x="1189251" y="36824"/>
                    <a:pt x="979579" y="-48562"/>
                    <a:pt x="820556" y="32194"/>
                  </a:cubicBezTo>
                  <a:cubicBezTo>
                    <a:pt x="661533" y="112950"/>
                    <a:pt x="468705" y="456105"/>
                    <a:pt x="343858" y="616342"/>
                  </a:cubicBezTo>
                  <a:close/>
                </a:path>
              </a:pathLst>
            </a:custGeom>
            <a:solidFill>
              <a:srgbClr val="9CDFF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60;p8"/>
            <p:cNvSpPr/>
            <p:nvPr/>
          </p:nvSpPr>
          <p:spPr>
            <a:xfrm>
              <a:off x="7337287" y="1795939"/>
              <a:ext cx="1736725" cy="1317704"/>
            </a:xfrm>
            <a:custGeom>
              <a:rect b="b" l="l" r="r" t="t"/>
              <a:pathLst>
                <a:path extrusionOk="0" h="675" w="1036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9CDFF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1" name="Google Shape;61;p8"/>
            <p:cNvGrpSpPr/>
            <p:nvPr/>
          </p:nvGrpSpPr>
          <p:grpSpPr>
            <a:xfrm>
              <a:off x="7268561" y="3259155"/>
              <a:ext cx="1458912" cy="933450"/>
              <a:chOff x="2889" y="1631"/>
              <a:chExt cx="980" cy="743"/>
            </a:xfrm>
          </p:grpSpPr>
          <p:sp>
            <p:nvSpPr>
              <p:cNvPr id="62" name="Google Shape;62;p8"/>
              <p:cNvSpPr/>
              <p:nvPr/>
            </p:nvSpPr>
            <p:spPr>
              <a:xfrm>
                <a:off x="3046" y="1841"/>
                <a:ext cx="663" cy="533"/>
              </a:xfrm>
              <a:prstGeom prst="rect">
                <a:avLst/>
              </a:prstGeom>
              <a:solidFill>
                <a:srgbClr val="9CDFF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sz="24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" name="Google Shape;63;p8"/>
              <p:cNvSpPr/>
              <p:nvPr/>
            </p:nvSpPr>
            <p:spPr>
              <a:xfrm>
                <a:off x="2889" y="1631"/>
                <a:ext cx="980" cy="253"/>
              </a:xfrm>
              <a:prstGeom prst="triangle">
                <a:avLst>
                  <a:gd fmla="val 50000" name="adj"/>
                </a:avLst>
              </a:prstGeom>
              <a:solidFill>
                <a:srgbClr val="9CDFF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sz="2400" u="none">
                  <a:solidFill>
                    <a:srgbClr val="00CC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64" name="Google Shape;64;p8"/>
            <p:cNvSpPr/>
            <p:nvPr/>
          </p:nvSpPr>
          <p:spPr>
            <a:xfrm>
              <a:off x="7775612" y="4653038"/>
              <a:ext cx="3079750" cy="1665288"/>
            </a:xfrm>
            <a:custGeom>
              <a:rect b="b" l="l" r="r" t="t"/>
              <a:pathLst>
                <a:path extrusionOk="0" h="1049" w="1940">
                  <a:moveTo>
                    <a:pt x="952" y="26"/>
                  </a:moveTo>
                  <a:cubicBezTo>
                    <a:pt x="867" y="45"/>
                    <a:pt x="832" y="118"/>
                    <a:pt x="755" y="125"/>
                  </a:cubicBezTo>
                  <a:cubicBezTo>
                    <a:pt x="678" y="132"/>
                    <a:pt x="587" y="72"/>
                    <a:pt x="488" y="68"/>
                  </a:cubicBezTo>
                  <a:cubicBezTo>
                    <a:pt x="389" y="64"/>
                    <a:pt x="237" y="48"/>
                    <a:pt x="158" y="101"/>
                  </a:cubicBezTo>
                  <a:cubicBezTo>
                    <a:pt x="79" y="154"/>
                    <a:pt x="28" y="298"/>
                    <a:pt x="14" y="389"/>
                  </a:cubicBezTo>
                  <a:cubicBezTo>
                    <a:pt x="0" y="480"/>
                    <a:pt x="25" y="595"/>
                    <a:pt x="71" y="648"/>
                  </a:cubicBezTo>
                  <a:cubicBezTo>
                    <a:pt x="117" y="701"/>
                    <a:pt x="205" y="665"/>
                    <a:pt x="288" y="706"/>
                  </a:cubicBezTo>
                  <a:cubicBezTo>
                    <a:pt x="371" y="747"/>
                    <a:pt x="450" y="842"/>
                    <a:pt x="568" y="893"/>
                  </a:cubicBezTo>
                  <a:cubicBezTo>
                    <a:pt x="686" y="944"/>
                    <a:pt x="852" y="991"/>
                    <a:pt x="996" y="1014"/>
                  </a:cubicBezTo>
                  <a:cubicBezTo>
                    <a:pt x="1140" y="1036"/>
                    <a:pt x="1309" y="1049"/>
                    <a:pt x="1433" y="1031"/>
                  </a:cubicBezTo>
                  <a:cubicBezTo>
                    <a:pt x="1557" y="1012"/>
                    <a:pt x="1657" y="960"/>
                    <a:pt x="1739" y="907"/>
                  </a:cubicBezTo>
                  <a:cubicBezTo>
                    <a:pt x="1821" y="855"/>
                    <a:pt x="1906" y="824"/>
                    <a:pt x="1923" y="714"/>
                  </a:cubicBezTo>
                  <a:cubicBezTo>
                    <a:pt x="1940" y="604"/>
                    <a:pt x="1898" y="350"/>
                    <a:pt x="1839" y="251"/>
                  </a:cubicBezTo>
                  <a:cubicBezTo>
                    <a:pt x="1780" y="151"/>
                    <a:pt x="1662" y="153"/>
                    <a:pt x="1566" y="114"/>
                  </a:cubicBezTo>
                  <a:cubicBezTo>
                    <a:pt x="1470" y="76"/>
                    <a:pt x="1365" y="30"/>
                    <a:pt x="1263" y="15"/>
                  </a:cubicBezTo>
                  <a:cubicBezTo>
                    <a:pt x="1161" y="0"/>
                    <a:pt x="1037" y="8"/>
                    <a:pt x="952" y="26"/>
                  </a:cubicBezTo>
                  <a:close/>
                </a:path>
              </a:pathLst>
            </a:custGeom>
            <a:solidFill>
              <a:srgbClr val="9CDFF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" name="Google Shape;65;p8"/>
            <p:cNvSpPr txBox="1"/>
            <p:nvPr/>
          </p:nvSpPr>
          <p:spPr>
            <a:xfrm>
              <a:off x="7742485" y="1458365"/>
              <a:ext cx="1339406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Noto Sans Symbols"/>
                <a:buNone/>
              </a:pPr>
              <a:r>
                <a:rPr b="0" lang="en-US" sz="1400" u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mobile network</a:t>
              </a:r>
              <a:endParaRPr/>
            </a:p>
          </p:txBody>
        </p:sp>
        <p:sp>
          <p:nvSpPr>
            <p:cNvPr id="66" name="Google Shape;66;p8"/>
            <p:cNvSpPr txBox="1"/>
            <p:nvPr/>
          </p:nvSpPr>
          <p:spPr>
            <a:xfrm>
              <a:off x="7394046" y="4161826"/>
              <a:ext cx="1955646" cy="2689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Noto Sans Symbols"/>
                <a:buNone/>
              </a:pPr>
              <a:r>
                <a:rPr b="0" lang="en-US" sz="1400" u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home network</a:t>
              </a:r>
              <a:endParaRPr/>
            </a:p>
          </p:txBody>
        </p:sp>
        <p:sp>
          <p:nvSpPr>
            <p:cNvPr id="67" name="Google Shape;67;p8"/>
            <p:cNvSpPr txBox="1"/>
            <p:nvPr/>
          </p:nvSpPr>
          <p:spPr>
            <a:xfrm>
              <a:off x="7370119" y="5749679"/>
              <a:ext cx="1195135" cy="4412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Noto Sans Symbols"/>
                <a:buNone/>
              </a:pPr>
              <a:r>
                <a:rPr b="0" lang="en-US" sz="1400" u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enterprise</a:t>
              </a:r>
              <a:endParaRPr/>
            </a:p>
            <a:p>
              <a:pPr indent="0" lvl="0" marL="0" marR="0" rtl="0" algn="l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Noto Sans Symbols"/>
                <a:buNone/>
              </a:pPr>
              <a:r>
                <a:rPr b="0" lang="en-US" sz="1400" u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         network</a:t>
              </a:r>
              <a:endParaRPr/>
            </a:p>
          </p:txBody>
        </p:sp>
        <p:sp>
          <p:nvSpPr>
            <p:cNvPr id="68" name="Google Shape;68;p8"/>
            <p:cNvSpPr/>
            <p:nvPr/>
          </p:nvSpPr>
          <p:spPr>
            <a:xfrm>
              <a:off x="10285357" y="3149444"/>
              <a:ext cx="1273167" cy="1935748"/>
            </a:xfrm>
            <a:custGeom>
              <a:rect b="b" l="l" r="r" t="t"/>
              <a:pathLst>
                <a:path extrusionOk="0" h="1952840" w="1447873">
                  <a:moveTo>
                    <a:pt x="35803" y="439993"/>
                  </a:moveTo>
                  <a:cubicBezTo>
                    <a:pt x="-891" y="618304"/>
                    <a:pt x="-14075" y="936031"/>
                    <a:pt x="18740" y="1122579"/>
                  </a:cubicBezTo>
                  <a:cubicBezTo>
                    <a:pt x="51555" y="1309127"/>
                    <a:pt x="47344" y="1425517"/>
                    <a:pt x="232695" y="1559284"/>
                  </a:cubicBezTo>
                  <a:cubicBezTo>
                    <a:pt x="418046" y="1693051"/>
                    <a:pt x="930426" y="1882091"/>
                    <a:pt x="1130848" y="1925181"/>
                  </a:cubicBezTo>
                  <a:cubicBezTo>
                    <a:pt x="1331270" y="1968271"/>
                    <a:pt x="1391533" y="1979726"/>
                    <a:pt x="1435226" y="1817827"/>
                  </a:cubicBezTo>
                  <a:cubicBezTo>
                    <a:pt x="1478919" y="1655928"/>
                    <a:pt x="1395587" y="1244347"/>
                    <a:pt x="1393007" y="953785"/>
                  </a:cubicBezTo>
                  <a:cubicBezTo>
                    <a:pt x="1390427" y="663223"/>
                    <a:pt x="1458740" y="183063"/>
                    <a:pt x="1419747" y="74455"/>
                  </a:cubicBezTo>
                  <a:cubicBezTo>
                    <a:pt x="1380754" y="-34153"/>
                    <a:pt x="469560" y="-8212"/>
                    <a:pt x="238903" y="52711"/>
                  </a:cubicBezTo>
                  <a:cubicBezTo>
                    <a:pt x="8246" y="113634"/>
                    <a:pt x="72497" y="261682"/>
                    <a:pt x="35803" y="439993"/>
                  </a:cubicBezTo>
                  <a:close/>
                </a:path>
              </a:pathLst>
            </a:custGeom>
            <a:gradFill>
              <a:gsLst>
                <a:gs pos="0">
                  <a:srgbClr val="9CDFF9"/>
                </a:gs>
                <a:gs pos="58999">
                  <a:srgbClr val="DDEAF6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9" name="Google Shape;69;p8"/>
            <p:cNvGrpSpPr/>
            <p:nvPr/>
          </p:nvGrpSpPr>
          <p:grpSpPr>
            <a:xfrm>
              <a:off x="10900911" y="3897954"/>
              <a:ext cx="687393" cy="721548"/>
              <a:chOff x="5203089" y="1751190"/>
              <a:chExt cx="858331" cy="662414"/>
            </a:xfrm>
          </p:grpSpPr>
          <p:sp>
            <p:nvSpPr>
              <p:cNvPr id="70" name="Google Shape;70;p8"/>
              <p:cNvSpPr/>
              <p:nvPr/>
            </p:nvSpPr>
            <p:spPr>
              <a:xfrm>
                <a:off x="5536769" y="1751190"/>
                <a:ext cx="524651" cy="662124"/>
              </a:xfrm>
              <a:custGeom>
                <a:rect b="b" l="l" r="r" t="t"/>
                <a:pathLst>
                  <a:path extrusionOk="0" h="662124" w="524651">
                    <a:moveTo>
                      <a:pt x="10856" y="658506"/>
                    </a:moveTo>
                    <a:cubicBezTo>
                      <a:pt x="8443" y="463125"/>
                      <a:pt x="2413" y="278598"/>
                      <a:pt x="0" y="83217"/>
                    </a:cubicBezTo>
                    <a:lnTo>
                      <a:pt x="249661" y="0"/>
                    </a:lnTo>
                    <a:lnTo>
                      <a:pt x="521033" y="68746"/>
                    </a:lnTo>
                    <a:lnTo>
                      <a:pt x="524651" y="662124"/>
                    </a:lnTo>
                    <a:lnTo>
                      <a:pt x="10856" y="658506"/>
                    </a:lnTo>
                    <a:close/>
                  </a:path>
                </a:pathLst>
              </a:custGeom>
              <a:solidFill>
                <a:srgbClr val="E0EBF1"/>
              </a:solidFill>
              <a:ln cap="flat" cmpd="sng" w="12700">
                <a:solidFill>
                  <a:srgbClr val="0000A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" name="Google Shape;71;p8"/>
              <p:cNvSpPr/>
              <p:nvPr/>
            </p:nvSpPr>
            <p:spPr>
              <a:xfrm>
                <a:off x="5203089" y="1921244"/>
                <a:ext cx="651290" cy="492070"/>
              </a:xfrm>
              <a:custGeom>
                <a:rect b="b" l="l" r="r" t="t"/>
                <a:pathLst>
                  <a:path extrusionOk="0" h="492070" w="651290">
                    <a:moveTo>
                      <a:pt x="3618" y="492070"/>
                    </a:moveTo>
                    <a:lnTo>
                      <a:pt x="0" y="141108"/>
                    </a:lnTo>
                    <a:lnTo>
                      <a:pt x="423338" y="0"/>
                    </a:lnTo>
                    <a:lnTo>
                      <a:pt x="647672" y="57891"/>
                    </a:lnTo>
                    <a:lnTo>
                      <a:pt x="651290" y="492070"/>
                    </a:lnTo>
                    <a:lnTo>
                      <a:pt x="3618" y="492070"/>
                    </a:lnTo>
                    <a:close/>
                  </a:path>
                </a:pathLst>
              </a:custGeom>
              <a:solidFill>
                <a:srgbClr val="E0EBF1"/>
              </a:solidFill>
              <a:ln cap="flat" cmpd="sng" w="12700">
                <a:solidFill>
                  <a:srgbClr val="0000A3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72" name="Google Shape;72;p8"/>
              <p:cNvCxnSpPr/>
              <p:nvPr/>
            </p:nvCxnSpPr>
            <p:spPr>
              <a:xfrm flipH="1" rot="10800000">
                <a:off x="5270526" y="2029553"/>
                <a:ext cx="295249" cy="73468"/>
              </a:xfrm>
              <a:prstGeom prst="straightConnector1">
                <a:avLst/>
              </a:prstGeom>
              <a:noFill/>
              <a:ln cap="flat" cmpd="sng" w="44450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3" name="Google Shape;73;p8"/>
              <p:cNvCxnSpPr/>
              <p:nvPr/>
            </p:nvCxnSpPr>
            <p:spPr>
              <a:xfrm flipH="1" rot="10800000">
                <a:off x="5275406" y="2261710"/>
                <a:ext cx="290369" cy="16752"/>
              </a:xfrm>
              <a:prstGeom prst="straightConnector1">
                <a:avLst/>
              </a:prstGeom>
              <a:noFill/>
              <a:ln cap="flat" cmpd="sng" w="44450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4" name="Google Shape;74;p8"/>
              <p:cNvCxnSpPr/>
              <p:nvPr/>
            </p:nvCxnSpPr>
            <p:spPr>
              <a:xfrm flipH="1" rot="10800000">
                <a:off x="5275406" y="2151772"/>
                <a:ext cx="290369" cy="48402"/>
              </a:xfrm>
              <a:prstGeom prst="straightConnector1">
                <a:avLst/>
              </a:prstGeom>
              <a:noFill/>
              <a:ln cap="flat" cmpd="sng" w="44450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5" name="Google Shape;75;p8"/>
              <p:cNvCxnSpPr/>
              <p:nvPr/>
            </p:nvCxnSpPr>
            <p:spPr>
              <a:xfrm>
                <a:off x="5270094" y="2354086"/>
                <a:ext cx="295681" cy="0"/>
              </a:xfrm>
              <a:prstGeom prst="straightConnector1">
                <a:avLst/>
              </a:prstGeom>
              <a:noFill/>
              <a:ln cap="flat" cmpd="sng" w="44450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6" name="Google Shape;76;p8"/>
              <p:cNvCxnSpPr/>
              <p:nvPr/>
            </p:nvCxnSpPr>
            <p:spPr>
              <a:xfrm rot="10800000">
                <a:off x="5950242" y="1866900"/>
                <a:ext cx="0" cy="465273"/>
              </a:xfrm>
              <a:prstGeom prst="straightConnector1">
                <a:avLst/>
              </a:prstGeom>
              <a:noFill/>
              <a:ln cap="flat" cmpd="sng" w="44450">
                <a:solidFill>
                  <a:schemeClr val="lt1"/>
                </a:solidFill>
                <a:prstDash val="dash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7" name="Google Shape;77;p8"/>
              <p:cNvCxnSpPr/>
              <p:nvPr/>
            </p:nvCxnSpPr>
            <p:spPr>
              <a:xfrm>
                <a:off x="5628589" y="1936750"/>
                <a:ext cx="0" cy="476854"/>
              </a:xfrm>
              <a:prstGeom prst="straightConnector1">
                <a:avLst/>
              </a:prstGeom>
              <a:noFill/>
              <a:ln cap="flat" cmpd="sng" w="15875">
                <a:solidFill>
                  <a:srgbClr val="0000A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grpSp>
          <p:nvGrpSpPr>
            <p:cNvPr id="78" name="Google Shape;78;p8"/>
            <p:cNvGrpSpPr/>
            <p:nvPr/>
          </p:nvGrpSpPr>
          <p:grpSpPr>
            <a:xfrm>
              <a:off x="10834382" y="3164075"/>
              <a:ext cx="594613" cy="648336"/>
              <a:chOff x="5203089" y="1751190"/>
              <a:chExt cx="858331" cy="662414"/>
            </a:xfrm>
          </p:grpSpPr>
          <p:sp>
            <p:nvSpPr>
              <p:cNvPr id="79" name="Google Shape;79;p8"/>
              <p:cNvSpPr/>
              <p:nvPr/>
            </p:nvSpPr>
            <p:spPr>
              <a:xfrm>
                <a:off x="5536769" y="1751190"/>
                <a:ext cx="524651" cy="662124"/>
              </a:xfrm>
              <a:custGeom>
                <a:rect b="b" l="l" r="r" t="t"/>
                <a:pathLst>
                  <a:path extrusionOk="0" h="662124" w="524651">
                    <a:moveTo>
                      <a:pt x="10856" y="658506"/>
                    </a:moveTo>
                    <a:cubicBezTo>
                      <a:pt x="8443" y="463125"/>
                      <a:pt x="2413" y="278598"/>
                      <a:pt x="0" y="83217"/>
                    </a:cubicBezTo>
                    <a:lnTo>
                      <a:pt x="249661" y="0"/>
                    </a:lnTo>
                    <a:lnTo>
                      <a:pt x="521033" y="68746"/>
                    </a:lnTo>
                    <a:lnTo>
                      <a:pt x="524651" y="662124"/>
                    </a:lnTo>
                    <a:lnTo>
                      <a:pt x="10856" y="658506"/>
                    </a:lnTo>
                    <a:close/>
                  </a:path>
                </a:pathLst>
              </a:custGeom>
              <a:solidFill>
                <a:srgbClr val="E0EBF1"/>
              </a:solidFill>
              <a:ln cap="flat" cmpd="sng" w="12700">
                <a:solidFill>
                  <a:srgbClr val="0000A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" name="Google Shape;80;p8"/>
              <p:cNvSpPr/>
              <p:nvPr/>
            </p:nvSpPr>
            <p:spPr>
              <a:xfrm>
                <a:off x="5203089" y="1921244"/>
                <a:ext cx="651290" cy="492070"/>
              </a:xfrm>
              <a:custGeom>
                <a:rect b="b" l="l" r="r" t="t"/>
                <a:pathLst>
                  <a:path extrusionOk="0" h="492070" w="651290">
                    <a:moveTo>
                      <a:pt x="3618" y="492070"/>
                    </a:moveTo>
                    <a:lnTo>
                      <a:pt x="0" y="141108"/>
                    </a:lnTo>
                    <a:lnTo>
                      <a:pt x="423338" y="0"/>
                    </a:lnTo>
                    <a:lnTo>
                      <a:pt x="647672" y="57891"/>
                    </a:lnTo>
                    <a:lnTo>
                      <a:pt x="651290" y="492070"/>
                    </a:lnTo>
                    <a:lnTo>
                      <a:pt x="3618" y="492070"/>
                    </a:lnTo>
                    <a:close/>
                  </a:path>
                </a:pathLst>
              </a:custGeom>
              <a:solidFill>
                <a:srgbClr val="E0EBF1"/>
              </a:solidFill>
              <a:ln cap="flat" cmpd="sng" w="12700">
                <a:solidFill>
                  <a:srgbClr val="0000A3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81" name="Google Shape;81;p8"/>
              <p:cNvCxnSpPr/>
              <p:nvPr/>
            </p:nvCxnSpPr>
            <p:spPr>
              <a:xfrm flipH="1" rot="10800000">
                <a:off x="5270526" y="2029553"/>
                <a:ext cx="295249" cy="73468"/>
              </a:xfrm>
              <a:prstGeom prst="straightConnector1">
                <a:avLst/>
              </a:prstGeom>
              <a:noFill/>
              <a:ln cap="flat" cmpd="sng" w="44450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2" name="Google Shape;82;p8"/>
              <p:cNvCxnSpPr/>
              <p:nvPr/>
            </p:nvCxnSpPr>
            <p:spPr>
              <a:xfrm flipH="1" rot="10800000">
                <a:off x="5275406" y="2261710"/>
                <a:ext cx="290369" cy="16752"/>
              </a:xfrm>
              <a:prstGeom prst="straightConnector1">
                <a:avLst/>
              </a:prstGeom>
              <a:noFill/>
              <a:ln cap="flat" cmpd="sng" w="44450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3" name="Google Shape;83;p8"/>
              <p:cNvCxnSpPr/>
              <p:nvPr/>
            </p:nvCxnSpPr>
            <p:spPr>
              <a:xfrm flipH="1" rot="10800000">
                <a:off x="5275406" y="2151772"/>
                <a:ext cx="290369" cy="48402"/>
              </a:xfrm>
              <a:prstGeom prst="straightConnector1">
                <a:avLst/>
              </a:prstGeom>
              <a:noFill/>
              <a:ln cap="flat" cmpd="sng" w="44450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4" name="Google Shape;84;p8"/>
              <p:cNvCxnSpPr/>
              <p:nvPr/>
            </p:nvCxnSpPr>
            <p:spPr>
              <a:xfrm>
                <a:off x="5270094" y="2354086"/>
                <a:ext cx="295681" cy="0"/>
              </a:xfrm>
              <a:prstGeom prst="straightConnector1">
                <a:avLst/>
              </a:prstGeom>
              <a:noFill/>
              <a:ln cap="flat" cmpd="sng" w="44450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5" name="Google Shape;85;p8"/>
              <p:cNvCxnSpPr/>
              <p:nvPr/>
            </p:nvCxnSpPr>
            <p:spPr>
              <a:xfrm rot="10800000">
                <a:off x="5950242" y="1866900"/>
                <a:ext cx="0" cy="465273"/>
              </a:xfrm>
              <a:prstGeom prst="straightConnector1">
                <a:avLst/>
              </a:prstGeom>
              <a:noFill/>
              <a:ln cap="flat" cmpd="sng" w="44450">
                <a:solidFill>
                  <a:schemeClr val="lt1"/>
                </a:solidFill>
                <a:prstDash val="dash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6" name="Google Shape;86;p8"/>
              <p:cNvCxnSpPr/>
              <p:nvPr/>
            </p:nvCxnSpPr>
            <p:spPr>
              <a:xfrm>
                <a:off x="5628589" y="1936750"/>
                <a:ext cx="0" cy="476854"/>
              </a:xfrm>
              <a:prstGeom prst="straightConnector1">
                <a:avLst/>
              </a:prstGeom>
              <a:noFill/>
              <a:ln cap="flat" cmpd="sng" w="15875">
                <a:solidFill>
                  <a:srgbClr val="0000A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sp>
          <p:nvSpPr>
            <p:cNvPr id="87" name="Google Shape;87;p8"/>
            <p:cNvSpPr/>
            <p:nvPr/>
          </p:nvSpPr>
          <p:spPr>
            <a:xfrm>
              <a:off x="9604024" y="1751946"/>
              <a:ext cx="1497864" cy="1386455"/>
            </a:xfrm>
            <a:custGeom>
              <a:rect b="b" l="l" r="r" t="t"/>
              <a:pathLst>
                <a:path extrusionOk="0" h="1796376" w="1634267">
                  <a:moveTo>
                    <a:pt x="147252" y="113266"/>
                  </a:moveTo>
                  <a:cubicBezTo>
                    <a:pt x="-139307" y="245497"/>
                    <a:pt x="69849" y="655289"/>
                    <a:pt x="131452" y="927943"/>
                  </a:cubicBezTo>
                  <a:cubicBezTo>
                    <a:pt x="193055" y="1200597"/>
                    <a:pt x="345759" y="1645108"/>
                    <a:pt x="516868" y="1749191"/>
                  </a:cubicBezTo>
                  <a:cubicBezTo>
                    <a:pt x="687977" y="1853274"/>
                    <a:pt x="1013294" y="1784070"/>
                    <a:pt x="1158108" y="1552442"/>
                  </a:cubicBezTo>
                  <a:cubicBezTo>
                    <a:pt x="1302922" y="1320814"/>
                    <a:pt x="1525272" y="1647197"/>
                    <a:pt x="1598914" y="1498556"/>
                  </a:cubicBezTo>
                  <a:cubicBezTo>
                    <a:pt x="1672556" y="1349916"/>
                    <a:pt x="1609877" y="897136"/>
                    <a:pt x="1599962" y="660599"/>
                  </a:cubicBezTo>
                  <a:cubicBezTo>
                    <a:pt x="1590047" y="424062"/>
                    <a:pt x="1578419" y="187943"/>
                    <a:pt x="1539426" y="79335"/>
                  </a:cubicBezTo>
                  <a:cubicBezTo>
                    <a:pt x="1500433" y="-29273"/>
                    <a:pt x="1202565" y="3293"/>
                    <a:pt x="970536" y="8948"/>
                  </a:cubicBezTo>
                  <a:cubicBezTo>
                    <a:pt x="738507" y="14603"/>
                    <a:pt x="433811" y="-18965"/>
                    <a:pt x="147252" y="113266"/>
                  </a:cubicBezTo>
                  <a:close/>
                </a:path>
              </a:pathLst>
            </a:custGeom>
            <a:gradFill>
              <a:gsLst>
                <a:gs pos="0">
                  <a:srgbClr val="9CDFF9"/>
                </a:gs>
                <a:gs pos="57000">
                  <a:srgbClr val="DDEAF6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" name="Google Shape;88;p8"/>
            <p:cNvSpPr txBox="1"/>
            <p:nvPr/>
          </p:nvSpPr>
          <p:spPr>
            <a:xfrm>
              <a:off x="9490412" y="1821099"/>
              <a:ext cx="1725088" cy="2862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national or global ISP</a:t>
              </a:r>
              <a:endParaRPr/>
            </a:p>
          </p:txBody>
        </p:sp>
        <p:sp>
          <p:nvSpPr>
            <p:cNvPr id="89" name="Google Shape;89;p8"/>
            <p:cNvSpPr/>
            <p:nvPr/>
          </p:nvSpPr>
          <p:spPr>
            <a:xfrm>
              <a:off x="9342279" y="3647812"/>
              <a:ext cx="305749" cy="197847"/>
            </a:xfrm>
            <a:prstGeom prst="rect">
              <a:avLst/>
            </a:prstGeom>
            <a:solidFill>
              <a:srgbClr val="9CDFF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" name="Google Shape;90;p8"/>
            <p:cNvSpPr txBox="1"/>
            <p:nvPr/>
          </p:nvSpPr>
          <p:spPr>
            <a:xfrm>
              <a:off x="8829373" y="3417823"/>
              <a:ext cx="1040639" cy="4801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local or regional ISP</a:t>
              </a:r>
              <a:endParaRPr/>
            </a:p>
          </p:txBody>
        </p:sp>
        <p:sp>
          <p:nvSpPr>
            <p:cNvPr id="91" name="Google Shape;91;p8"/>
            <p:cNvSpPr txBox="1"/>
            <p:nvPr/>
          </p:nvSpPr>
          <p:spPr>
            <a:xfrm>
              <a:off x="10980978" y="4647841"/>
              <a:ext cx="813043" cy="38318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datacenter </a:t>
              </a:r>
              <a:endParaRPr/>
            </a:p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network</a:t>
              </a:r>
              <a:endParaRPr/>
            </a:p>
          </p:txBody>
        </p:sp>
        <p:sp>
          <p:nvSpPr>
            <p:cNvPr id="92" name="Google Shape;92;p8"/>
            <p:cNvSpPr txBox="1"/>
            <p:nvPr/>
          </p:nvSpPr>
          <p:spPr>
            <a:xfrm>
              <a:off x="10126229" y="4198152"/>
              <a:ext cx="843051" cy="6740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content </a:t>
              </a:r>
              <a:endParaRPr/>
            </a:p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provider </a:t>
              </a:r>
              <a:endParaRPr/>
            </a:p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network</a:t>
              </a: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3" name="Google Shape;93;p8"/>
          <p:cNvGrpSpPr/>
          <p:nvPr/>
        </p:nvGrpSpPr>
        <p:grpSpPr>
          <a:xfrm>
            <a:off x="1297913" y="3134990"/>
            <a:ext cx="5623201" cy="1305077"/>
            <a:chOff x="1297913" y="3209940"/>
            <a:chExt cx="5623201" cy="1305077"/>
          </a:xfrm>
        </p:grpSpPr>
        <p:sp>
          <p:nvSpPr>
            <p:cNvPr id="94" name="Google Shape;94;p8"/>
            <p:cNvSpPr txBox="1"/>
            <p:nvPr/>
          </p:nvSpPr>
          <p:spPr>
            <a:xfrm>
              <a:off x="3142962" y="3209940"/>
              <a:ext cx="3778152" cy="13050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rmAutofit/>
            </a:bodyPr>
            <a:lstStyle/>
            <a:p>
              <a:pPr indent="0" lvl="0" marL="6858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2E8A"/>
                </a:buClr>
                <a:buSzPts val="2400"/>
                <a:buFont typeface="Noto Sans Symbols"/>
                <a:buNone/>
              </a:pPr>
              <a:r>
                <a:rPr b="0" i="1" lang="en-US" sz="2400" u="none">
                  <a:solidFill>
                    <a:srgbClr val="C00000"/>
                  </a:solidFill>
                  <a:latin typeface="Calibri"/>
                  <a:ea typeface="Calibri"/>
                  <a:cs typeface="Calibri"/>
                  <a:sym typeface="Calibri"/>
                </a:rPr>
                <a:t>Packet switches</a:t>
              </a:r>
              <a:r>
                <a:rPr b="0" lang="en-US" sz="2400" u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: forward packets (chunks of data)</a:t>
              </a:r>
              <a:endParaRPr/>
            </a:p>
            <a:p>
              <a:pPr indent="-231775" lvl="1" marL="346075" marR="0" rtl="0" algn="l">
                <a:lnSpc>
                  <a:spcPct val="90000"/>
                </a:lnSpc>
                <a:spcBef>
                  <a:spcPts val="528"/>
                </a:spcBef>
                <a:spcAft>
                  <a:spcPts val="0"/>
                </a:spcAft>
                <a:buClr>
                  <a:srgbClr val="0000A8"/>
                </a:buClr>
                <a:buSzPts val="2000"/>
                <a:buFont typeface="Noto Sans Symbols"/>
                <a:buChar char="▪"/>
              </a:pPr>
              <a:r>
                <a:rPr b="0" i="1" lang="en-US" sz="20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routers</a:t>
              </a:r>
              <a:r>
                <a:rPr b="0" i="0" lang="en-US" sz="20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, </a:t>
              </a:r>
              <a:r>
                <a:rPr b="0" i="1" lang="en-US" sz="20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switches</a:t>
              </a:r>
              <a:endPara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5" name="Google Shape;95;p8"/>
            <p:cNvGrpSpPr/>
            <p:nvPr/>
          </p:nvGrpSpPr>
          <p:grpSpPr>
            <a:xfrm>
              <a:off x="1297913" y="3389820"/>
              <a:ext cx="1370315" cy="390629"/>
              <a:chOff x="1220207" y="3379800"/>
              <a:chExt cx="1448022" cy="400649"/>
            </a:xfrm>
          </p:grpSpPr>
          <p:grpSp>
            <p:nvGrpSpPr>
              <p:cNvPr id="96" name="Google Shape;96;p8"/>
              <p:cNvGrpSpPr/>
              <p:nvPr/>
            </p:nvGrpSpPr>
            <p:grpSpPr>
              <a:xfrm>
                <a:off x="1220207" y="3403733"/>
                <a:ext cx="608897" cy="339238"/>
                <a:chOff x="7493876" y="2774731"/>
                <a:chExt cx="1481958" cy="894622"/>
              </a:xfrm>
            </p:grpSpPr>
            <p:sp>
              <p:nvSpPr>
                <p:cNvPr id="97" name="Google Shape;97;p8"/>
                <p:cNvSpPr/>
                <p:nvPr/>
              </p:nvSpPr>
              <p:spPr>
                <a:xfrm>
                  <a:off x="7493876" y="3084399"/>
                  <a:ext cx="1481958" cy="584954"/>
                </a:xfrm>
                <a:custGeom>
                  <a:rect b="b" l="l" r="r" t="t"/>
                  <a:pathLst>
                    <a:path extrusionOk="0" h="3099826" w="8166683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lt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cap="flat" cmpd="sng" w="9525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800">
                      <a:solidFill>
                        <a:schemeClr val="lt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                   </a:t>
                  </a:r>
                  <a:endParaRPr/>
                </a:p>
              </p:txBody>
            </p:sp>
            <p:sp>
              <p:nvSpPr>
                <p:cNvPr id="98" name="Google Shape;98;p8"/>
                <p:cNvSpPr/>
                <p:nvPr/>
              </p:nvSpPr>
              <p:spPr>
                <a:xfrm>
                  <a:off x="7494729" y="2774731"/>
                  <a:ext cx="1480163" cy="579140"/>
                </a:xfrm>
                <a:prstGeom prst="ellipse">
                  <a:avLst/>
                </a:prstGeom>
                <a:solidFill>
                  <a:srgbClr val="B8C2C9"/>
                </a:solidFill>
                <a:ln cap="flat" cmpd="sng" w="9525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800">
                      <a:solidFill>
                        <a:schemeClr val="lt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              </a:t>
                  </a:r>
                  <a:endParaRPr/>
                </a:p>
              </p:txBody>
            </p:sp>
            <p:grpSp>
              <p:nvGrpSpPr>
                <p:cNvPr id="99" name="Google Shape;99;p8"/>
                <p:cNvGrpSpPr/>
                <p:nvPr/>
              </p:nvGrpSpPr>
              <p:grpSpPr>
                <a:xfrm>
                  <a:off x="7713663" y="2848339"/>
                  <a:ext cx="1042107" cy="425543"/>
                  <a:chOff x="7786941" y="2884917"/>
                  <a:chExt cx="897649" cy="353919"/>
                </a:xfrm>
              </p:grpSpPr>
              <p:sp>
                <p:nvSpPr>
                  <p:cNvPr id="100" name="Google Shape;100;p8"/>
                  <p:cNvSpPr/>
                  <p:nvPr/>
                </p:nvSpPr>
                <p:spPr>
                  <a:xfrm>
                    <a:off x="7811770" y="2884917"/>
                    <a:ext cx="849158" cy="198115"/>
                  </a:xfrm>
                  <a:custGeom>
                    <a:rect b="b" l="l" r="r" t="t"/>
                    <a:pathLst>
                      <a:path extrusionOk="0" h="1049866" w="467301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chemeClr val="lt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1" name="Google Shape;101;p8"/>
                  <p:cNvSpPr/>
                  <p:nvPr/>
                </p:nvSpPr>
                <p:spPr>
                  <a:xfrm>
                    <a:off x="8367548" y="3054383"/>
                    <a:ext cx="317042" cy="170569"/>
                  </a:xfrm>
                  <a:custGeom>
                    <a:rect b="b" l="l" r="r" t="t"/>
                    <a:pathLst>
                      <a:path extrusionOk="0" h="903890" w="1744718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chemeClr val="lt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2" name="Google Shape;102;p8"/>
                  <p:cNvSpPr/>
                  <p:nvPr/>
                </p:nvSpPr>
                <p:spPr>
                  <a:xfrm>
                    <a:off x="7786941" y="3054383"/>
                    <a:ext cx="311312" cy="168585"/>
                  </a:xfrm>
                  <a:custGeom>
                    <a:rect b="b" l="l" r="r" t="t"/>
                    <a:pathLst>
                      <a:path extrusionOk="0" h="893380" w="1713187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chemeClr val="lt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3" name="Google Shape;103;p8"/>
                  <p:cNvSpPr/>
                  <p:nvPr/>
                </p:nvSpPr>
                <p:spPr>
                  <a:xfrm>
                    <a:off x="7895013" y="2971083"/>
                    <a:ext cx="676892" cy="267753"/>
                  </a:xfrm>
                  <a:custGeom>
                    <a:rect b="b" l="l" r="r" t="t"/>
                    <a:pathLst>
                      <a:path extrusionOk="0" h="1418896" w="3725019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rgbClr val="8DA9DB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chemeClr val="lt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104" name="Google Shape;104;p8"/>
              <p:cNvGrpSpPr/>
              <p:nvPr/>
            </p:nvGrpSpPr>
            <p:grpSpPr>
              <a:xfrm>
                <a:off x="2172962" y="3379800"/>
                <a:ext cx="495267" cy="400649"/>
                <a:chOff x="3668110" y="2448910"/>
                <a:chExt cx="3794234" cy="2165130"/>
              </a:xfrm>
            </p:grpSpPr>
            <p:sp>
              <p:nvSpPr>
                <p:cNvPr id="105" name="Google Shape;105;p8"/>
                <p:cNvSpPr/>
                <p:nvPr/>
              </p:nvSpPr>
              <p:spPr>
                <a:xfrm>
                  <a:off x="3668110" y="3741409"/>
                  <a:ext cx="3780587" cy="872631"/>
                </a:xfrm>
                <a:prstGeom prst="rect">
                  <a:avLst/>
                </a:prstGeom>
                <a:gradFill>
                  <a:gsLst>
                    <a:gs pos="0">
                      <a:srgbClr val="B8C2C9"/>
                    </a:gs>
                    <a:gs pos="21000">
                      <a:schemeClr val="lt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cap="flat" cmpd="sng" w="9525">
                  <a:solidFill>
                    <a:srgbClr val="31538F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6" name="Google Shape;106;p8"/>
                <p:cNvSpPr/>
                <p:nvPr/>
              </p:nvSpPr>
              <p:spPr>
                <a:xfrm>
                  <a:off x="3678620" y="2448910"/>
                  <a:ext cx="3783724" cy="1324303"/>
                </a:xfrm>
                <a:custGeom>
                  <a:rect b="b" l="l" r="r" t="t"/>
                  <a:pathLst>
                    <a:path extrusionOk="0" h="1324303" w="3783724">
                      <a:moveTo>
                        <a:pt x="0" y="1313793"/>
                      </a:moveTo>
                      <a:lnTo>
                        <a:pt x="0" y="1313793"/>
                      </a:lnTo>
                      <a:lnTo>
                        <a:pt x="252248" y="0"/>
                      </a:lnTo>
                      <a:lnTo>
                        <a:pt x="3415862" y="21020"/>
                      </a:lnTo>
                      <a:lnTo>
                        <a:pt x="3783724" y="1324303"/>
                      </a:lnTo>
                      <a:lnTo>
                        <a:pt x="0" y="1313793"/>
                      </a:lnTo>
                      <a:close/>
                    </a:path>
                  </a:pathLst>
                </a:custGeom>
                <a:solidFill>
                  <a:srgbClr val="B8C2C9"/>
                </a:solidFill>
                <a:ln cap="flat" cmpd="sng" w="9525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107" name="Google Shape;107;p8"/>
                <p:cNvGrpSpPr/>
                <p:nvPr/>
              </p:nvGrpSpPr>
              <p:grpSpPr>
                <a:xfrm>
                  <a:off x="3941378" y="2603243"/>
                  <a:ext cx="3202061" cy="1066110"/>
                  <a:chOff x="7939341" y="3037317"/>
                  <a:chExt cx="897649" cy="353919"/>
                </a:xfrm>
              </p:grpSpPr>
              <p:sp>
                <p:nvSpPr>
                  <p:cNvPr id="108" name="Google Shape;108;p8"/>
                  <p:cNvSpPr/>
                  <p:nvPr/>
                </p:nvSpPr>
                <p:spPr>
                  <a:xfrm>
                    <a:off x="7964170" y="3037317"/>
                    <a:ext cx="849158" cy="198115"/>
                  </a:xfrm>
                  <a:custGeom>
                    <a:rect b="b" l="l" r="r" t="t"/>
                    <a:pathLst>
                      <a:path extrusionOk="0" h="1049866" w="467301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chemeClr val="lt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9" name="Google Shape;109;p8"/>
                  <p:cNvSpPr/>
                  <p:nvPr/>
                </p:nvSpPr>
                <p:spPr>
                  <a:xfrm>
                    <a:off x="8519948" y="3206783"/>
                    <a:ext cx="317042" cy="170569"/>
                  </a:xfrm>
                  <a:custGeom>
                    <a:rect b="b" l="l" r="r" t="t"/>
                    <a:pathLst>
                      <a:path extrusionOk="0" h="903890" w="1744718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chemeClr val="lt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0" name="Google Shape;110;p8"/>
                  <p:cNvSpPr/>
                  <p:nvPr/>
                </p:nvSpPr>
                <p:spPr>
                  <a:xfrm>
                    <a:off x="7939341" y="3206783"/>
                    <a:ext cx="311312" cy="168585"/>
                  </a:xfrm>
                  <a:custGeom>
                    <a:rect b="b" l="l" r="r" t="t"/>
                    <a:pathLst>
                      <a:path extrusionOk="0" h="893380" w="1713187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chemeClr val="lt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1" name="Google Shape;111;p8"/>
                  <p:cNvSpPr/>
                  <p:nvPr/>
                </p:nvSpPr>
                <p:spPr>
                  <a:xfrm>
                    <a:off x="8047413" y="3123483"/>
                    <a:ext cx="676892" cy="267753"/>
                  </a:xfrm>
                  <a:custGeom>
                    <a:rect b="b" l="l" r="r" t="t"/>
                    <a:pathLst>
                      <a:path extrusionOk="0" h="1418896" w="3725019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rgbClr val="8DA9DB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chemeClr val="lt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</p:grpSp>
      <p:grpSp>
        <p:nvGrpSpPr>
          <p:cNvPr id="112" name="Google Shape;112;p8"/>
          <p:cNvGrpSpPr/>
          <p:nvPr/>
        </p:nvGrpSpPr>
        <p:grpSpPr>
          <a:xfrm>
            <a:off x="972848" y="3887572"/>
            <a:ext cx="5946258" cy="1994414"/>
            <a:chOff x="972848" y="3947532"/>
            <a:chExt cx="5946258" cy="1994414"/>
          </a:xfrm>
        </p:grpSpPr>
        <p:sp>
          <p:nvSpPr>
            <p:cNvPr id="113" name="Google Shape;113;p8"/>
            <p:cNvSpPr txBox="1"/>
            <p:nvPr/>
          </p:nvSpPr>
          <p:spPr>
            <a:xfrm>
              <a:off x="3140954" y="3947532"/>
              <a:ext cx="3778152" cy="199441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rmAutofit/>
            </a:bodyPr>
            <a:lstStyle/>
            <a:p>
              <a:pPr indent="0" lvl="0" marL="6858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2E8A"/>
                </a:buClr>
                <a:buSzPts val="2800"/>
                <a:buFont typeface="Noto Sans Symbols"/>
                <a:buNone/>
              </a:pPr>
              <a:r>
                <a:t/>
              </a:r>
              <a:endParaRPr b="0" sz="2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6858" marR="0" rtl="0" algn="l">
                <a:lnSpc>
                  <a:spcPct val="90000"/>
                </a:lnSpc>
                <a:spcBef>
                  <a:spcPts val="672"/>
                </a:spcBef>
                <a:spcAft>
                  <a:spcPts val="0"/>
                </a:spcAft>
                <a:buClr>
                  <a:srgbClr val="0000A8"/>
                </a:buClr>
                <a:buSzPts val="2400"/>
                <a:buFont typeface="Noto Sans Symbols"/>
                <a:buNone/>
              </a:pPr>
              <a:r>
                <a:rPr b="0" i="1" lang="en-US" sz="2400" u="none">
                  <a:solidFill>
                    <a:srgbClr val="C00000"/>
                  </a:solidFill>
                  <a:latin typeface="Calibri"/>
                  <a:ea typeface="Calibri"/>
                  <a:cs typeface="Calibri"/>
                  <a:sym typeface="Calibri"/>
                </a:rPr>
                <a:t>Communication links</a:t>
              </a:r>
              <a:endParaRPr/>
            </a:p>
            <a:p>
              <a:pPr indent="-231775" lvl="1" marL="346075" marR="0" rtl="0" algn="l">
                <a:lnSpc>
                  <a:spcPct val="90000"/>
                </a:lnSpc>
                <a:spcBef>
                  <a:spcPts val="528"/>
                </a:spcBef>
                <a:spcAft>
                  <a:spcPts val="0"/>
                </a:spcAft>
                <a:buClr>
                  <a:srgbClr val="0000A3"/>
                </a:buClr>
                <a:buSzPts val="2000"/>
                <a:buFont typeface="Noto Sans Symbols"/>
                <a:buChar char="▪"/>
              </a:pPr>
              <a:r>
                <a:rPr b="0" i="0" lang="en-US" sz="20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fiber, copper, radio, satellite</a:t>
              </a:r>
              <a:endParaRPr/>
            </a:p>
            <a:p>
              <a:pPr indent="-231775" lvl="1" marL="346075" marR="0" rtl="0" algn="l">
                <a:lnSpc>
                  <a:spcPct val="90000"/>
                </a:lnSpc>
                <a:spcBef>
                  <a:spcPts val="528"/>
                </a:spcBef>
                <a:spcAft>
                  <a:spcPts val="0"/>
                </a:spcAft>
                <a:buClr>
                  <a:srgbClr val="0000A3"/>
                </a:buClr>
                <a:buSzPts val="2000"/>
                <a:buFont typeface="Noto Sans Symbols"/>
                <a:buChar char="▪"/>
              </a:pPr>
              <a:r>
                <a:rPr b="0" i="0" lang="en-US" sz="20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transmission rate: </a:t>
              </a:r>
              <a:r>
                <a:rPr b="0" i="1" lang="en-US" sz="20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bandwidth</a:t>
              </a:r>
              <a:br>
                <a:rPr b="0" i="1" lang="en-US" sz="2000" u="none" cap="none" strike="noStrike">
                  <a:solidFill>
                    <a:srgbClr val="C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endPara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4" name="Google Shape;114;p8"/>
            <p:cNvGrpSpPr/>
            <p:nvPr/>
          </p:nvGrpSpPr>
          <p:grpSpPr>
            <a:xfrm>
              <a:off x="2428229" y="4382136"/>
              <a:ext cx="457200" cy="733152"/>
              <a:chOff x="6061075" y="1844675"/>
              <a:chExt cx="457200" cy="733152"/>
            </a:xfrm>
          </p:grpSpPr>
          <p:cxnSp>
            <p:nvCxnSpPr>
              <p:cNvPr id="115" name="Google Shape;115;p8"/>
              <p:cNvCxnSpPr/>
              <p:nvPr/>
            </p:nvCxnSpPr>
            <p:spPr>
              <a:xfrm>
                <a:off x="6289675" y="2403475"/>
                <a:ext cx="227964" cy="174352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grpSp>
            <p:nvGrpSpPr>
              <p:cNvPr id="116" name="Google Shape;116;p8"/>
              <p:cNvGrpSpPr/>
              <p:nvPr/>
            </p:nvGrpSpPr>
            <p:grpSpPr>
              <a:xfrm>
                <a:off x="6061075" y="1844675"/>
                <a:ext cx="457200" cy="631825"/>
                <a:chOff x="742" y="2409"/>
                <a:chExt cx="576" cy="881"/>
              </a:xfrm>
            </p:grpSpPr>
            <p:grpSp>
              <p:nvGrpSpPr>
                <p:cNvPr id="117" name="Google Shape;117;p8"/>
                <p:cNvGrpSpPr/>
                <p:nvPr/>
              </p:nvGrpSpPr>
              <p:grpSpPr>
                <a:xfrm>
                  <a:off x="832" y="2643"/>
                  <a:ext cx="376" cy="647"/>
                  <a:chOff x="3130" y="3288"/>
                  <a:chExt cx="410" cy="742"/>
                </a:xfrm>
              </p:grpSpPr>
              <p:cxnSp>
                <p:nvCxnSpPr>
                  <p:cNvPr id="118" name="Google Shape;118;p8"/>
                  <p:cNvCxnSpPr/>
                  <p:nvPr/>
                </p:nvCxnSpPr>
                <p:spPr>
                  <a:xfrm flipH="1">
                    <a:off x="3130" y="3288"/>
                    <a:ext cx="205" cy="672"/>
                  </a:xfrm>
                  <a:prstGeom prst="straightConnector1">
                    <a:avLst/>
                  </a:prstGeom>
                  <a:noFill/>
                  <a:ln cap="flat" cmpd="sng" w="19050">
                    <a:solidFill>
                      <a:schemeClr val="dk1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119" name="Google Shape;119;p8"/>
                  <p:cNvCxnSpPr/>
                  <p:nvPr/>
                </p:nvCxnSpPr>
                <p:spPr>
                  <a:xfrm>
                    <a:off x="3335" y="3288"/>
                    <a:ext cx="205" cy="669"/>
                  </a:xfrm>
                  <a:prstGeom prst="straightConnector1">
                    <a:avLst/>
                  </a:prstGeom>
                  <a:noFill/>
                  <a:ln cap="flat" cmpd="sng" w="19050">
                    <a:solidFill>
                      <a:schemeClr val="dk1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120" name="Google Shape;120;p8"/>
                  <p:cNvCxnSpPr/>
                  <p:nvPr/>
                </p:nvCxnSpPr>
                <p:spPr>
                  <a:xfrm>
                    <a:off x="3130" y="3957"/>
                    <a:ext cx="205" cy="73"/>
                  </a:xfrm>
                  <a:prstGeom prst="straightConnector1">
                    <a:avLst/>
                  </a:prstGeom>
                  <a:noFill/>
                  <a:ln cap="flat" cmpd="sng" w="19050">
                    <a:solidFill>
                      <a:schemeClr val="dk1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121" name="Google Shape;121;p8"/>
                  <p:cNvCxnSpPr/>
                  <p:nvPr/>
                </p:nvCxnSpPr>
                <p:spPr>
                  <a:xfrm flipH="1">
                    <a:off x="3335" y="3957"/>
                    <a:ext cx="205" cy="73"/>
                  </a:xfrm>
                  <a:prstGeom prst="straightConnector1">
                    <a:avLst/>
                  </a:prstGeom>
                  <a:noFill/>
                  <a:ln cap="flat" cmpd="sng" w="19050">
                    <a:solidFill>
                      <a:schemeClr val="dk1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122" name="Google Shape;122;p8"/>
                  <p:cNvCxnSpPr/>
                  <p:nvPr/>
                </p:nvCxnSpPr>
                <p:spPr>
                  <a:xfrm>
                    <a:off x="3335" y="3303"/>
                    <a:ext cx="0" cy="727"/>
                  </a:xfrm>
                  <a:prstGeom prst="straightConnector1">
                    <a:avLst/>
                  </a:prstGeom>
                  <a:noFill/>
                  <a:ln cap="flat" cmpd="sng" w="19050">
                    <a:solidFill>
                      <a:schemeClr val="dk1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123" name="Google Shape;123;p8"/>
                  <p:cNvCxnSpPr/>
                  <p:nvPr/>
                </p:nvCxnSpPr>
                <p:spPr>
                  <a:xfrm flipH="1" rot="10800000">
                    <a:off x="3130" y="3888"/>
                    <a:ext cx="205" cy="72"/>
                  </a:xfrm>
                  <a:prstGeom prst="straightConnector1">
                    <a:avLst/>
                  </a:prstGeom>
                  <a:noFill/>
                  <a:ln cap="flat" cmpd="sng" w="19050">
                    <a:solidFill>
                      <a:schemeClr val="dk1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124" name="Google Shape;124;p8"/>
                  <p:cNvCxnSpPr/>
                  <p:nvPr/>
                </p:nvCxnSpPr>
                <p:spPr>
                  <a:xfrm rot="10800000">
                    <a:off x="3335" y="3888"/>
                    <a:ext cx="205" cy="69"/>
                  </a:xfrm>
                  <a:prstGeom prst="straightConnector1">
                    <a:avLst/>
                  </a:prstGeom>
                  <a:noFill/>
                  <a:ln cap="flat" cmpd="sng" w="19050">
                    <a:solidFill>
                      <a:schemeClr val="dk1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125" name="Google Shape;125;p8"/>
                  <p:cNvCxnSpPr/>
                  <p:nvPr/>
                </p:nvCxnSpPr>
                <p:spPr>
                  <a:xfrm>
                    <a:off x="3217" y="3668"/>
                    <a:ext cx="118" cy="55"/>
                  </a:xfrm>
                  <a:prstGeom prst="straightConnector1">
                    <a:avLst/>
                  </a:prstGeom>
                  <a:noFill/>
                  <a:ln cap="flat" cmpd="sng" w="19050">
                    <a:solidFill>
                      <a:schemeClr val="dk1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126" name="Google Shape;126;p8"/>
                  <p:cNvCxnSpPr/>
                  <p:nvPr/>
                </p:nvCxnSpPr>
                <p:spPr>
                  <a:xfrm flipH="1" rot="10800000">
                    <a:off x="3335" y="3668"/>
                    <a:ext cx="124" cy="55"/>
                  </a:xfrm>
                  <a:prstGeom prst="straightConnector1">
                    <a:avLst/>
                  </a:prstGeom>
                  <a:noFill/>
                  <a:ln cap="flat" cmpd="sng" w="19050">
                    <a:solidFill>
                      <a:schemeClr val="dk1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127" name="Google Shape;127;p8"/>
                  <p:cNvCxnSpPr/>
                  <p:nvPr/>
                </p:nvCxnSpPr>
                <p:spPr>
                  <a:xfrm>
                    <a:off x="3178" y="3766"/>
                    <a:ext cx="152" cy="75"/>
                  </a:xfrm>
                  <a:prstGeom prst="straightConnector1">
                    <a:avLst/>
                  </a:prstGeom>
                  <a:noFill/>
                  <a:ln cap="flat" cmpd="sng" w="19050">
                    <a:solidFill>
                      <a:schemeClr val="dk1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128" name="Google Shape;128;p8"/>
                  <p:cNvCxnSpPr/>
                  <p:nvPr/>
                </p:nvCxnSpPr>
                <p:spPr>
                  <a:xfrm flipH="1" rot="10800000">
                    <a:off x="3335" y="3781"/>
                    <a:ext cx="153" cy="66"/>
                  </a:xfrm>
                  <a:prstGeom prst="straightConnector1">
                    <a:avLst/>
                  </a:prstGeom>
                  <a:noFill/>
                  <a:ln cap="flat" cmpd="sng" w="19050">
                    <a:solidFill>
                      <a:schemeClr val="dk1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129" name="Google Shape;129;p8"/>
                  <p:cNvCxnSpPr/>
                  <p:nvPr/>
                </p:nvCxnSpPr>
                <p:spPr>
                  <a:xfrm flipH="1" rot="10800000">
                    <a:off x="3335" y="3567"/>
                    <a:ext cx="78" cy="27"/>
                  </a:xfrm>
                  <a:prstGeom prst="straightConnector1">
                    <a:avLst/>
                  </a:prstGeom>
                  <a:noFill/>
                  <a:ln cap="flat" cmpd="sng" w="19050">
                    <a:solidFill>
                      <a:schemeClr val="dk1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130" name="Google Shape;130;p8"/>
                  <p:cNvCxnSpPr/>
                  <p:nvPr/>
                </p:nvCxnSpPr>
                <p:spPr>
                  <a:xfrm flipH="1" rot="10800000">
                    <a:off x="3335" y="3428"/>
                    <a:ext cx="49" cy="21"/>
                  </a:xfrm>
                  <a:prstGeom prst="straightConnector1">
                    <a:avLst/>
                  </a:prstGeom>
                  <a:noFill/>
                  <a:ln cap="flat" cmpd="sng" w="19050">
                    <a:solidFill>
                      <a:schemeClr val="dk1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131" name="Google Shape;131;p8"/>
                  <p:cNvCxnSpPr/>
                  <p:nvPr/>
                </p:nvCxnSpPr>
                <p:spPr>
                  <a:xfrm>
                    <a:off x="3247" y="3558"/>
                    <a:ext cx="95" cy="36"/>
                  </a:xfrm>
                  <a:prstGeom prst="straightConnector1">
                    <a:avLst/>
                  </a:prstGeom>
                  <a:noFill/>
                  <a:ln cap="flat" cmpd="sng" w="19050">
                    <a:solidFill>
                      <a:schemeClr val="dk1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132" name="Google Shape;132;p8"/>
                  <p:cNvCxnSpPr/>
                  <p:nvPr/>
                </p:nvCxnSpPr>
                <p:spPr>
                  <a:xfrm>
                    <a:off x="3289" y="3422"/>
                    <a:ext cx="55" cy="36"/>
                  </a:xfrm>
                  <a:prstGeom prst="straightConnector1">
                    <a:avLst/>
                  </a:prstGeom>
                  <a:noFill/>
                  <a:ln cap="flat" cmpd="sng" w="19050">
                    <a:solidFill>
                      <a:schemeClr val="dk1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</p:grpSp>
            <p:pic>
              <p:nvPicPr>
                <p:cNvPr descr="cell_tower_radiation copy" id="133" name="Google Shape;133;p8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 b="0" l="0" r="0" t="0"/>
                <a:stretch/>
              </p:blipFill>
              <p:spPr>
                <a:xfrm>
                  <a:off x="742" y="2409"/>
                  <a:ext cx="576" cy="46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134" name="Google Shape;134;p8"/>
                <p:cNvSpPr/>
                <p:nvPr/>
              </p:nvSpPr>
              <p:spPr>
                <a:xfrm>
                  <a:off x="986" y="2597"/>
                  <a:ext cx="66" cy="69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Noto Sans Symbols"/>
                    <a:buNone/>
                  </a:pPr>
                  <a:r>
                    <a:t/>
                  </a:r>
                  <a:endParaRPr b="0" sz="240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135" name="Google Shape;135;p8"/>
            <p:cNvGrpSpPr/>
            <p:nvPr/>
          </p:nvGrpSpPr>
          <p:grpSpPr>
            <a:xfrm>
              <a:off x="972848" y="4585926"/>
              <a:ext cx="452014" cy="316353"/>
              <a:chOff x="2967" y="478"/>
              <a:chExt cx="788" cy="625"/>
            </a:xfrm>
          </p:grpSpPr>
          <p:pic>
            <p:nvPicPr>
              <p:cNvPr descr="access_point_stylized_small" id="136" name="Google Shape;136;p8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3012" y="559"/>
                <a:ext cx="576" cy="54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antenna_radiation_stylized" id="137" name="Google Shape;137;p8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2967" y="478"/>
                <a:ext cx="788" cy="18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descr="Image result for Ethernet cable" id="138" name="Google Shape;138;p8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456310" y="4560750"/>
              <a:ext cx="874495" cy="51335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39" name="Google Shape;139;p8"/>
          <p:cNvGrpSpPr/>
          <p:nvPr/>
        </p:nvGrpSpPr>
        <p:grpSpPr>
          <a:xfrm>
            <a:off x="413554" y="1318241"/>
            <a:ext cx="6618129" cy="1705461"/>
            <a:chOff x="413554" y="1318241"/>
            <a:chExt cx="6618129" cy="1705461"/>
          </a:xfrm>
        </p:grpSpPr>
        <p:sp>
          <p:nvSpPr>
            <p:cNvPr id="140" name="Google Shape;140;p8"/>
            <p:cNvSpPr txBox="1"/>
            <p:nvPr/>
          </p:nvSpPr>
          <p:spPr>
            <a:xfrm>
              <a:off x="3142484" y="1318241"/>
              <a:ext cx="3889199" cy="170546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rm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A8"/>
                </a:buClr>
                <a:buSzPts val="2400"/>
                <a:buFont typeface="Noto Sans Symbols"/>
                <a:buNone/>
              </a:pPr>
              <a:r>
                <a:rPr b="0" lang="en-US" sz="2400" u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Billions of connected computing </a:t>
              </a:r>
              <a:r>
                <a:rPr b="0" i="1" lang="en-US" sz="2400" u="none">
                  <a:solidFill>
                    <a:srgbClr val="C00000"/>
                  </a:solidFill>
                  <a:latin typeface="Calibri"/>
                  <a:ea typeface="Calibri"/>
                  <a:cs typeface="Calibri"/>
                  <a:sym typeface="Calibri"/>
                </a:rPr>
                <a:t>devices</a:t>
              </a:r>
              <a:r>
                <a:rPr b="0" lang="en-US" sz="2400" u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: </a:t>
              </a:r>
              <a:endParaRPr/>
            </a:p>
            <a:p>
              <a:pPr indent="-231775" lvl="1" marL="346075" marR="0" rtl="0" algn="l">
                <a:lnSpc>
                  <a:spcPct val="90000"/>
                </a:lnSpc>
                <a:spcBef>
                  <a:spcPts val="300"/>
                </a:spcBef>
                <a:spcAft>
                  <a:spcPts val="0"/>
                </a:spcAft>
                <a:buClr>
                  <a:srgbClr val="0000A3"/>
                </a:buClr>
                <a:buSzPts val="2000"/>
                <a:buFont typeface="Noto Sans Symbols"/>
                <a:buChar char="▪"/>
              </a:pPr>
              <a:r>
                <a:rPr b="0" i="1" lang="en-US" sz="2000" u="none" cap="none" strike="noStrike">
                  <a:solidFill>
                    <a:srgbClr val="C00000"/>
                  </a:solidFill>
                  <a:latin typeface="Calibri"/>
                  <a:ea typeface="Calibri"/>
                  <a:cs typeface="Calibri"/>
                  <a:sym typeface="Calibri"/>
                </a:rPr>
                <a:t>hosts</a:t>
              </a:r>
              <a:r>
                <a:rPr b="0" i="1" lang="en-US" sz="2000" u="none" cap="none" strike="noStrike">
                  <a:solidFill>
                    <a:srgbClr val="CC0000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b="0" i="1" lang="en-US" sz="20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= end systems </a:t>
              </a:r>
              <a:endParaRPr/>
            </a:p>
            <a:p>
              <a:pPr indent="-231775" lvl="1" marL="346075" marR="0" rtl="0" algn="l">
                <a:lnSpc>
                  <a:spcPct val="90000"/>
                </a:lnSpc>
                <a:spcBef>
                  <a:spcPts val="528"/>
                </a:spcBef>
                <a:spcAft>
                  <a:spcPts val="0"/>
                </a:spcAft>
                <a:buClr>
                  <a:srgbClr val="0000A3"/>
                </a:buClr>
                <a:buSzPts val="2000"/>
                <a:buFont typeface="Noto Sans Symbols"/>
                <a:buChar char="▪"/>
              </a:pPr>
              <a:r>
                <a:rPr b="0" i="0" lang="en-US" sz="20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running </a:t>
              </a:r>
              <a:r>
                <a:rPr b="0" i="1" lang="en-US" sz="20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network </a:t>
              </a:r>
              <a:r>
                <a:rPr b="0" i="1" lang="en-US" sz="2000" u="none" cap="none" strike="noStrike">
                  <a:solidFill>
                    <a:srgbClr val="C00000"/>
                  </a:solidFill>
                  <a:latin typeface="Calibri"/>
                  <a:ea typeface="Calibri"/>
                  <a:cs typeface="Calibri"/>
                  <a:sym typeface="Calibri"/>
                </a:rPr>
                <a:t>apps </a:t>
              </a:r>
              <a:r>
                <a:rPr b="0" i="0" lang="en-US" sz="20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at Internet’s “edge”</a:t>
              </a:r>
              <a:endParaRPr/>
            </a:p>
          </p:txBody>
        </p:sp>
        <p:grpSp>
          <p:nvGrpSpPr>
            <p:cNvPr id="141" name="Google Shape;141;p8"/>
            <p:cNvGrpSpPr/>
            <p:nvPr/>
          </p:nvGrpSpPr>
          <p:grpSpPr>
            <a:xfrm>
              <a:off x="413554" y="1342201"/>
              <a:ext cx="2520730" cy="1345159"/>
              <a:chOff x="177500" y="1428021"/>
              <a:chExt cx="2679234" cy="1453172"/>
            </a:xfrm>
          </p:grpSpPr>
          <p:grpSp>
            <p:nvGrpSpPr>
              <p:cNvPr id="142" name="Google Shape;142;p8"/>
              <p:cNvGrpSpPr/>
              <p:nvPr/>
            </p:nvGrpSpPr>
            <p:grpSpPr>
              <a:xfrm>
                <a:off x="2228805" y="1490654"/>
                <a:ext cx="627929" cy="619360"/>
                <a:chOff x="877" y="1008"/>
                <a:chExt cx="2747" cy="2626"/>
              </a:xfrm>
            </p:grpSpPr>
            <p:pic>
              <p:nvPicPr>
                <p:cNvPr descr="antenna_stylized" id="143" name="Google Shape;143;p8"/>
                <p:cNvPicPr preferRelativeResize="0"/>
                <p:nvPr/>
              </p:nvPicPr>
              <p:blipFill rotWithShape="1">
                <a:blip r:embed="rId7">
                  <a:alphaModFix/>
                </a:blip>
                <a:srcRect b="0" l="0" r="0" t="0"/>
                <a:stretch/>
              </p:blipFill>
              <p:spPr>
                <a:xfrm>
                  <a:off x="877" y="1008"/>
                  <a:ext cx="2725" cy="1421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laptop_keyboard" id="144" name="Google Shape;144;p8"/>
                <p:cNvPicPr preferRelativeResize="0"/>
                <p:nvPr/>
              </p:nvPicPr>
              <p:blipFill rotWithShape="1">
                <a:blip r:embed="rId8">
                  <a:alphaModFix/>
                </a:blip>
                <a:srcRect b="0" l="0" r="0" t="0"/>
                <a:stretch/>
              </p:blipFill>
              <p:spPr>
                <a:xfrm flipH="1" rot="109064">
                  <a:off x="1009" y="2586"/>
                  <a:ext cx="2245" cy="1013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145" name="Google Shape;145;p8"/>
                <p:cNvSpPr/>
                <p:nvPr/>
              </p:nvSpPr>
              <p:spPr>
                <a:xfrm>
                  <a:off x="1753" y="1603"/>
                  <a:ext cx="1807" cy="1322"/>
                </a:xfrm>
                <a:custGeom>
                  <a:rect b="b" l="l" r="r" t="t"/>
                  <a:pathLst>
                    <a:path extrusionOk="0" h="2442" w="2982">
                      <a:moveTo>
                        <a:pt x="540" y="0"/>
                      </a:moveTo>
                      <a:lnTo>
                        <a:pt x="0" y="1734"/>
                      </a:lnTo>
                      <a:lnTo>
                        <a:pt x="2394" y="2442"/>
                      </a:lnTo>
                      <a:lnTo>
                        <a:pt x="2982" y="318"/>
                      </a:lnTo>
                      <a:lnTo>
                        <a:pt x="54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pic>
              <p:nvPicPr>
                <p:cNvPr descr="screen" id="146" name="Google Shape;146;p8"/>
                <p:cNvPicPr preferRelativeResize="0"/>
                <p:nvPr/>
              </p:nvPicPr>
              <p:blipFill rotWithShape="1">
                <a:blip r:embed="rId9">
                  <a:alphaModFix/>
                </a:blip>
                <a:srcRect b="0" l="0" r="0" t="0"/>
                <a:stretch/>
              </p:blipFill>
              <p:spPr>
                <a:xfrm>
                  <a:off x="1842" y="1637"/>
                  <a:ext cx="1642" cy="1203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147" name="Google Shape;147;p8"/>
                <p:cNvSpPr/>
                <p:nvPr/>
              </p:nvSpPr>
              <p:spPr>
                <a:xfrm>
                  <a:off x="2082" y="1564"/>
                  <a:ext cx="1531" cy="246"/>
                </a:xfrm>
                <a:custGeom>
                  <a:rect b="b" l="l" r="r" t="t"/>
                  <a:pathLst>
                    <a:path extrusionOk="0" h="455" w="2528">
                      <a:moveTo>
                        <a:pt x="14" y="0"/>
                      </a:moveTo>
                      <a:lnTo>
                        <a:pt x="2528" y="341"/>
                      </a:lnTo>
                      <a:lnTo>
                        <a:pt x="2480" y="455"/>
                      </a:lnTo>
                      <a:lnTo>
                        <a:pt x="0" y="86"/>
                      </a:lnTo>
                      <a:lnTo>
                        <a:pt x="1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00099"/>
                    </a:gs>
                    <a:gs pos="100000">
                      <a:srgbClr val="EAEAEA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8" name="Google Shape;148;p8"/>
                <p:cNvSpPr/>
                <p:nvPr/>
              </p:nvSpPr>
              <p:spPr>
                <a:xfrm>
                  <a:off x="1737" y="1562"/>
                  <a:ext cx="425" cy="1024"/>
                </a:xfrm>
                <a:custGeom>
                  <a:rect b="b" l="l" r="r" t="t"/>
                  <a:pathLst>
                    <a:path extrusionOk="0" h="1893" w="702">
                      <a:moveTo>
                        <a:pt x="579" y="0"/>
                      </a:moveTo>
                      <a:lnTo>
                        <a:pt x="0" y="1869"/>
                      </a:lnTo>
                      <a:lnTo>
                        <a:pt x="114" y="1893"/>
                      </a:lnTo>
                      <a:lnTo>
                        <a:pt x="702" y="51"/>
                      </a:lnTo>
                      <a:lnTo>
                        <a:pt x="579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9" name="Google Shape;149;p8"/>
                <p:cNvSpPr/>
                <p:nvPr/>
              </p:nvSpPr>
              <p:spPr>
                <a:xfrm>
                  <a:off x="3144" y="1745"/>
                  <a:ext cx="458" cy="1182"/>
                </a:xfrm>
                <a:custGeom>
                  <a:rect b="b" l="l" r="r" t="t"/>
                  <a:pathLst>
                    <a:path extrusionOk="0" h="2184" w="756">
                      <a:moveTo>
                        <a:pt x="756" y="0"/>
                      </a:moveTo>
                      <a:lnTo>
                        <a:pt x="138" y="2184"/>
                      </a:lnTo>
                      <a:lnTo>
                        <a:pt x="0" y="2148"/>
                      </a:lnTo>
                      <a:lnTo>
                        <a:pt x="606" y="78"/>
                      </a:lnTo>
                      <a:lnTo>
                        <a:pt x="756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DDDDD"/>
                    </a:gs>
                    <a:gs pos="100000">
                      <a:schemeClr val="lt1"/>
                    </a:gs>
                  </a:gsLst>
                  <a:lin ang="540000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0" name="Google Shape;150;p8"/>
                <p:cNvSpPr/>
                <p:nvPr/>
              </p:nvSpPr>
              <p:spPr>
                <a:xfrm>
                  <a:off x="1732" y="2534"/>
                  <a:ext cx="1680" cy="399"/>
                </a:xfrm>
                <a:custGeom>
                  <a:rect b="b" l="l" r="r" t="t"/>
                  <a:pathLst>
                    <a:path extrusionOk="0" h="738" w="2773">
                      <a:moveTo>
                        <a:pt x="33" y="0"/>
                      </a:moveTo>
                      <a:lnTo>
                        <a:pt x="0" y="99"/>
                      </a:lnTo>
                      <a:lnTo>
                        <a:pt x="2436" y="738"/>
                      </a:lnTo>
                      <a:cubicBezTo>
                        <a:pt x="2499" y="501"/>
                        <a:pt x="2773" y="727"/>
                        <a:pt x="2373" y="603"/>
                      </a:cubicBezTo>
                      <a:lnTo>
                        <a:pt x="3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000CC"/>
                    </a:gs>
                    <a:gs pos="100000">
                      <a:schemeClr val="lt1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1" name="Google Shape;151;p8"/>
                <p:cNvSpPr/>
                <p:nvPr/>
              </p:nvSpPr>
              <p:spPr>
                <a:xfrm>
                  <a:off x="3195" y="1755"/>
                  <a:ext cx="429" cy="1187"/>
                </a:xfrm>
                <a:custGeom>
                  <a:rect b="b" l="l" r="r" t="t"/>
                  <a:pathLst>
                    <a:path extrusionOk="0" h="1659" w="637">
                      <a:moveTo>
                        <a:pt x="615" y="0"/>
                      </a:moveTo>
                      <a:lnTo>
                        <a:pt x="637" y="0"/>
                      </a:lnTo>
                      <a:lnTo>
                        <a:pt x="68" y="1659"/>
                      </a:lnTo>
                      <a:lnTo>
                        <a:pt x="0" y="1647"/>
                      </a:lnTo>
                      <a:lnTo>
                        <a:pt x="615" y="0"/>
                      </a:lnTo>
                      <a:close/>
                    </a:path>
                  </a:pathLst>
                </a:custGeom>
                <a:solidFill>
                  <a:srgbClr val="4D4D4D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2" name="Google Shape;152;p8"/>
                <p:cNvSpPr/>
                <p:nvPr/>
              </p:nvSpPr>
              <p:spPr>
                <a:xfrm>
                  <a:off x="1734" y="2587"/>
                  <a:ext cx="1494" cy="394"/>
                </a:xfrm>
                <a:custGeom>
                  <a:rect b="b" l="l" r="r" t="t"/>
                  <a:pathLst>
                    <a:path extrusionOk="0" h="550" w="2216">
                      <a:moveTo>
                        <a:pt x="0" y="0"/>
                      </a:moveTo>
                      <a:lnTo>
                        <a:pt x="9" y="57"/>
                      </a:lnTo>
                      <a:lnTo>
                        <a:pt x="2164" y="550"/>
                      </a:lnTo>
                      <a:lnTo>
                        <a:pt x="2216" y="49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00099"/>
                    </a:gs>
                    <a:gs pos="100000">
                      <a:srgbClr val="808080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153" name="Google Shape;153;p8"/>
                <p:cNvGrpSpPr/>
                <p:nvPr/>
              </p:nvGrpSpPr>
              <p:grpSpPr>
                <a:xfrm>
                  <a:off x="1709" y="3008"/>
                  <a:ext cx="507" cy="234"/>
                  <a:chOff x="1740" y="2642"/>
                  <a:chExt cx="752" cy="327"/>
                </a:xfrm>
              </p:grpSpPr>
              <p:sp>
                <p:nvSpPr>
                  <p:cNvPr id="154" name="Google Shape;154;p8"/>
                  <p:cNvSpPr/>
                  <p:nvPr/>
                </p:nvSpPr>
                <p:spPr>
                  <a:xfrm>
                    <a:off x="1740" y="2642"/>
                    <a:ext cx="752" cy="327"/>
                  </a:xfrm>
                  <a:custGeom>
                    <a:rect b="b" l="l" r="r" t="t"/>
                    <a:pathLst>
                      <a:path extrusionOk="0" h="327" w="752">
                        <a:moveTo>
                          <a:pt x="293" y="0"/>
                        </a:moveTo>
                        <a:lnTo>
                          <a:pt x="752" y="124"/>
                        </a:lnTo>
                        <a:lnTo>
                          <a:pt x="470" y="327"/>
                        </a:lnTo>
                        <a:lnTo>
                          <a:pt x="0" y="183"/>
                        </a:lnTo>
                        <a:lnTo>
                          <a:pt x="293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5" name="Google Shape;155;p8"/>
                  <p:cNvSpPr/>
                  <p:nvPr/>
                </p:nvSpPr>
                <p:spPr>
                  <a:xfrm>
                    <a:off x="1754" y="2649"/>
                    <a:ext cx="726" cy="311"/>
                  </a:xfrm>
                  <a:custGeom>
                    <a:rect b="b" l="l" r="r" t="t"/>
                    <a:pathLst>
                      <a:path extrusionOk="0" h="311" w="726">
                        <a:moveTo>
                          <a:pt x="282" y="0"/>
                        </a:moveTo>
                        <a:lnTo>
                          <a:pt x="726" y="119"/>
                        </a:lnTo>
                        <a:lnTo>
                          <a:pt x="457" y="311"/>
                        </a:lnTo>
                        <a:lnTo>
                          <a:pt x="0" y="173"/>
                        </a:lnTo>
                        <a:lnTo>
                          <a:pt x="282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4D4D4D"/>
                      </a:gs>
                      <a:gs pos="100000">
                        <a:srgbClr val="DDDDDD"/>
                      </a:gs>
                    </a:gsLst>
                    <a:lin ang="18900000" scaled="0"/>
                  </a:gra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6" name="Google Shape;156;p8"/>
                  <p:cNvSpPr/>
                  <p:nvPr/>
                </p:nvSpPr>
                <p:spPr>
                  <a:xfrm>
                    <a:off x="1808" y="2770"/>
                    <a:ext cx="258" cy="100"/>
                  </a:xfrm>
                  <a:custGeom>
                    <a:rect b="b" l="l" r="r" t="t"/>
                    <a:pathLst>
                      <a:path extrusionOk="0" h="100" w="258">
                        <a:moveTo>
                          <a:pt x="0" y="44"/>
                        </a:moveTo>
                        <a:lnTo>
                          <a:pt x="75" y="0"/>
                        </a:lnTo>
                        <a:lnTo>
                          <a:pt x="258" y="50"/>
                        </a:lnTo>
                        <a:lnTo>
                          <a:pt x="183" y="100"/>
                        </a:lnTo>
                        <a:lnTo>
                          <a:pt x="0" y="44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7" name="Google Shape;157;p8"/>
                  <p:cNvSpPr/>
                  <p:nvPr/>
                </p:nvSpPr>
                <p:spPr>
                  <a:xfrm>
                    <a:off x="1799" y="2816"/>
                    <a:ext cx="194" cy="63"/>
                  </a:xfrm>
                  <a:custGeom>
                    <a:rect b="b" l="l" r="r" t="t"/>
                    <a:pathLst>
                      <a:path extrusionOk="0" h="63" w="194">
                        <a:moveTo>
                          <a:pt x="12" y="0"/>
                        </a:moveTo>
                        <a:lnTo>
                          <a:pt x="194" y="53"/>
                        </a:lnTo>
                        <a:lnTo>
                          <a:pt x="180" y="63"/>
                        </a:lnTo>
                        <a:lnTo>
                          <a:pt x="0" y="9"/>
                        </a:lnTo>
                        <a:lnTo>
                          <a:pt x="12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8" name="Google Shape;158;p8"/>
                  <p:cNvSpPr/>
                  <p:nvPr/>
                </p:nvSpPr>
                <p:spPr>
                  <a:xfrm>
                    <a:off x="2020" y="2834"/>
                    <a:ext cx="258" cy="102"/>
                  </a:xfrm>
                  <a:custGeom>
                    <a:rect b="b" l="l" r="r" t="t"/>
                    <a:pathLst>
                      <a:path extrusionOk="0" h="102" w="258">
                        <a:moveTo>
                          <a:pt x="0" y="46"/>
                        </a:moveTo>
                        <a:lnTo>
                          <a:pt x="71" y="0"/>
                        </a:lnTo>
                        <a:lnTo>
                          <a:pt x="258" y="52"/>
                        </a:lnTo>
                        <a:lnTo>
                          <a:pt x="183" y="102"/>
                        </a:lnTo>
                        <a:lnTo>
                          <a:pt x="0" y="46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9" name="Google Shape;159;p8"/>
                  <p:cNvSpPr/>
                  <p:nvPr/>
                </p:nvSpPr>
                <p:spPr>
                  <a:xfrm>
                    <a:off x="2011" y="2882"/>
                    <a:ext cx="194" cy="63"/>
                  </a:xfrm>
                  <a:custGeom>
                    <a:rect b="b" l="l" r="r" t="t"/>
                    <a:pathLst>
                      <a:path extrusionOk="0" h="63" w="194">
                        <a:moveTo>
                          <a:pt x="12" y="0"/>
                        </a:moveTo>
                        <a:lnTo>
                          <a:pt x="194" y="53"/>
                        </a:lnTo>
                        <a:lnTo>
                          <a:pt x="180" y="63"/>
                        </a:lnTo>
                        <a:lnTo>
                          <a:pt x="0" y="9"/>
                        </a:lnTo>
                        <a:lnTo>
                          <a:pt x="12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160" name="Google Shape;160;p8"/>
                <p:cNvSpPr/>
                <p:nvPr/>
              </p:nvSpPr>
              <p:spPr>
                <a:xfrm>
                  <a:off x="2577" y="3043"/>
                  <a:ext cx="614" cy="514"/>
                </a:xfrm>
                <a:custGeom>
                  <a:rect b="b" l="l" r="r" t="t"/>
                  <a:pathLst>
                    <a:path extrusionOk="0" h="792" w="990">
                      <a:moveTo>
                        <a:pt x="3" y="738"/>
                      </a:moveTo>
                      <a:lnTo>
                        <a:pt x="990" y="0"/>
                      </a:lnTo>
                      <a:lnTo>
                        <a:pt x="987" y="60"/>
                      </a:lnTo>
                      <a:lnTo>
                        <a:pt x="0" y="792"/>
                      </a:lnTo>
                      <a:lnTo>
                        <a:pt x="3" y="738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1" name="Google Shape;161;p8"/>
                <p:cNvSpPr/>
                <p:nvPr/>
              </p:nvSpPr>
              <p:spPr>
                <a:xfrm>
                  <a:off x="1010" y="3084"/>
                  <a:ext cx="1571" cy="469"/>
                </a:xfrm>
                <a:custGeom>
                  <a:rect b="b" l="l" r="r" t="t"/>
                  <a:pathLst>
                    <a:path extrusionOk="0" h="723" w="2532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2" name="Google Shape;162;p8"/>
                <p:cNvSpPr/>
                <p:nvPr/>
              </p:nvSpPr>
              <p:spPr>
                <a:xfrm>
                  <a:off x="1011" y="2998"/>
                  <a:ext cx="17" cy="95"/>
                </a:xfrm>
                <a:custGeom>
                  <a:rect b="b" l="l" r="r" t="t"/>
                  <a:pathLst>
                    <a:path extrusionOk="0" h="147" w="26">
                      <a:moveTo>
                        <a:pt x="26" y="10"/>
                      </a:moveTo>
                      <a:lnTo>
                        <a:pt x="23" y="147"/>
                      </a:lnTo>
                      <a:lnTo>
                        <a:pt x="0" y="144"/>
                      </a:lnTo>
                      <a:lnTo>
                        <a:pt x="3" y="0"/>
                      </a:lnTo>
                      <a:lnTo>
                        <a:pt x="26" y="1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3" name="Google Shape;163;p8"/>
                <p:cNvSpPr/>
                <p:nvPr/>
              </p:nvSpPr>
              <p:spPr>
                <a:xfrm>
                  <a:off x="1012" y="2611"/>
                  <a:ext cx="730" cy="393"/>
                </a:xfrm>
                <a:custGeom>
                  <a:rect b="b" l="l" r="r" t="t"/>
                  <a:pathLst>
                    <a:path extrusionOk="0" h="606" w="1176">
                      <a:moveTo>
                        <a:pt x="1170" y="0"/>
                      </a:moveTo>
                      <a:lnTo>
                        <a:pt x="0" y="597"/>
                      </a:lnTo>
                      <a:lnTo>
                        <a:pt x="30" y="606"/>
                      </a:lnTo>
                      <a:lnTo>
                        <a:pt x="1176" y="18"/>
                      </a:lnTo>
                      <a:lnTo>
                        <a:pt x="1170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4" name="Google Shape;164;p8"/>
                <p:cNvSpPr/>
                <p:nvPr/>
              </p:nvSpPr>
              <p:spPr>
                <a:xfrm>
                  <a:off x="1061" y="3018"/>
                  <a:ext cx="1490" cy="451"/>
                </a:xfrm>
                <a:custGeom>
                  <a:rect b="b" l="l" r="r" t="t"/>
                  <a:pathLst>
                    <a:path extrusionOk="0" h="723" w="2532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5" name="Google Shape;165;p8"/>
                <p:cNvSpPr/>
                <p:nvPr/>
              </p:nvSpPr>
              <p:spPr>
                <a:xfrm flipH="1" rot="10800000">
                  <a:off x="2549" y="2986"/>
                  <a:ext cx="608" cy="467"/>
                </a:xfrm>
                <a:custGeom>
                  <a:rect b="b" l="l" r="r" t="t"/>
                  <a:pathLst>
                    <a:path extrusionOk="0" h="723" w="2532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66" name="Google Shape;166;p8"/>
              <p:cNvGrpSpPr/>
              <p:nvPr/>
            </p:nvGrpSpPr>
            <p:grpSpPr>
              <a:xfrm>
                <a:off x="1187669" y="1611378"/>
                <a:ext cx="511595" cy="419441"/>
                <a:chOff x="2751" y="1851"/>
                <a:chExt cx="462" cy="478"/>
              </a:xfrm>
            </p:grpSpPr>
            <p:pic>
              <p:nvPicPr>
                <p:cNvPr descr="iphone_stylized_small" id="167" name="Google Shape;167;p8"/>
                <p:cNvPicPr preferRelativeResize="0"/>
                <p:nvPr/>
              </p:nvPicPr>
              <p:blipFill rotWithShape="1">
                <a:blip r:embed="rId10">
                  <a:alphaModFix/>
                </a:blip>
                <a:srcRect b="0" l="0" r="0" t="0"/>
                <a:stretch/>
              </p:blipFill>
              <p:spPr>
                <a:xfrm>
                  <a:off x="2928" y="1922"/>
                  <a:ext cx="152" cy="40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antenna_radiation_stylized" id="168" name="Google Shape;168;p8"/>
                <p:cNvPicPr preferRelativeResize="0"/>
                <p:nvPr/>
              </p:nvPicPr>
              <p:blipFill rotWithShape="1">
                <a:blip r:embed="rId11">
                  <a:alphaModFix/>
                </a:blip>
                <a:srcRect b="0" l="0" r="0" t="0"/>
                <a:stretch/>
              </p:blipFill>
              <p:spPr>
                <a:xfrm>
                  <a:off x="2751" y="1851"/>
                  <a:ext cx="462" cy="11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169" name="Google Shape;169;p8"/>
              <p:cNvGrpSpPr/>
              <p:nvPr/>
            </p:nvGrpSpPr>
            <p:grpSpPr>
              <a:xfrm>
                <a:off x="1346422" y="2111586"/>
                <a:ext cx="580012" cy="769607"/>
                <a:chOff x="7797061" y="3296104"/>
                <a:chExt cx="347997" cy="396620"/>
              </a:xfrm>
            </p:grpSpPr>
            <p:pic>
              <p:nvPicPr>
                <p:cNvPr descr="fridge2.png" id="170" name="Google Shape;170;p8"/>
                <p:cNvPicPr preferRelativeResize="0"/>
                <p:nvPr/>
              </p:nvPicPr>
              <p:blipFill rotWithShape="1">
                <a:blip r:embed="rId12">
                  <a:alphaModFix/>
                </a:blip>
                <a:srcRect b="0" l="0" r="0" t="0"/>
                <a:stretch/>
              </p:blipFill>
              <p:spPr>
                <a:xfrm>
                  <a:off x="7896825" y="3355697"/>
                  <a:ext cx="189578" cy="33702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antenna_stylized" id="171" name="Google Shape;171;p8"/>
                <p:cNvPicPr preferRelativeResize="0"/>
                <p:nvPr/>
              </p:nvPicPr>
              <p:blipFill rotWithShape="1">
                <a:blip r:embed="rId13">
                  <a:alphaModFix/>
                </a:blip>
                <a:srcRect b="0" l="0" r="0" t="0"/>
                <a:stretch/>
              </p:blipFill>
              <p:spPr>
                <a:xfrm>
                  <a:off x="7797061" y="3296104"/>
                  <a:ext cx="347997" cy="16755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172" name="Google Shape;172;p8"/>
              <p:cNvGrpSpPr/>
              <p:nvPr/>
            </p:nvGrpSpPr>
            <p:grpSpPr>
              <a:xfrm>
                <a:off x="1018136" y="2414197"/>
                <a:ext cx="228492" cy="436354"/>
                <a:chOff x="4140" y="429"/>
                <a:chExt cx="1425" cy="2396"/>
              </a:xfrm>
            </p:grpSpPr>
            <p:sp>
              <p:nvSpPr>
                <p:cNvPr id="173" name="Google Shape;173;p8"/>
                <p:cNvSpPr/>
                <p:nvPr/>
              </p:nvSpPr>
              <p:spPr>
                <a:xfrm>
                  <a:off x="5268" y="433"/>
                  <a:ext cx="283" cy="2286"/>
                </a:xfrm>
                <a:custGeom>
                  <a:rect b="b" l="l" r="r" t="t"/>
                  <a:pathLst>
                    <a:path extrusionOk="0" h="2742" w="354">
                      <a:moveTo>
                        <a:pt x="63" y="0"/>
                      </a:moveTo>
                      <a:lnTo>
                        <a:pt x="354" y="339"/>
                      </a:lnTo>
                      <a:lnTo>
                        <a:pt x="346" y="2624"/>
                      </a:lnTo>
                      <a:lnTo>
                        <a:pt x="0" y="2742"/>
                      </a:lnTo>
                      <a:lnTo>
                        <a:pt x="6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DDDDD"/>
                    </a:gs>
                    <a:gs pos="100000">
                      <a:srgbClr val="333333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4" name="Google Shape;174;p8"/>
                <p:cNvSpPr/>
                <p:nvPr/>
              </p:nvSpPr>
              <p:spPr>
                <a:xfrm>
                  <a:off x="4210" y="429"/>
                  <a:ext cx="1046" cy="2285"/>
                </a:xfrm>
                <a:prstGeom prst="rect">
                  <a:avLst/>
                </a:prstGeom>
                <a:gradFill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Noto Sans Symbols"/>
                    <a:buNone/>
                  </a:pPr>
                  <a:r>
                    <a:t/>
                  </a:r>
                  <a:endParaRPr b="0" sz="240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5" name="Google Shape;175;p8"/>
                <p:cNvSpPr/>
                <p:nvPr/>
              </p:nvSpPr>
              <p:spPr>
                <a:xfrm>
                  <a:off x="5321" y="570"/>
                  <a:ext cx="169" cy="2115"/>
                </a:xfrm>
                <a:custGeom>
                  <a:rect b="b" l="l" r="r" t="t"/>
                  <a:pathLst>
                    <a:path extrusionOk="0" h="2537" w="211">
                      <a:moveTo>
                        <a:pt x="7" y="0"/>
                      </a:moveTo>
                      <a:cubicBezTo>
                        <a:pt x="7" y="0"/>
                        <a:pt x="57" y="28"/>
                        <a:pt x="211" y="218"/>
                      </a:cubicBezTo>
                      <a:cubicBezTo>
                        <a:pt x="0" y="1229"/>
                        <a:pt x="41" y="2537"/>
                        <a:pt x="7" y="2501"/>
                      </a:cubicBezTo>
                      <a:lnTo>
                        <a:pt x="7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080"/>
                    </a:gs>
                    <a:gs pos="100000">
                      <a:srgbClr val="F8F8F8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6" name="Google Shape;176;p8"/>
                <p:cNvSpPr/>
                <p:nvPr/>
              </p:nvSpPr>
              <p:spPr>
                <a:xfrm>
                  <a:off x="5284" y="1640"/>
                  <a:ext cx="263" cy="189"/>
                </a:xfrm>
                <a:custGeom>
                  <a:rect b="b" l="l" r="r" t="t"/>
                  <a:pathLst>
                    <a:path extrusionOk="0" h="226" w="328">
                      <a:moveTo>
                        <a:pt x="4" y="0"/>
                      </a:moveTo>
                      <a:cubicBezTo>
                        <a:pt x="60" y="10"/>
                        <a:pt x="182" y="74"/>
                        <a:pt x="328" y="128"/>
                      </a:cubicBezTo>
                      <a:cubicBezTo>
                        <a:pt x="326" y="162"/>
                        <a:pt x="326" y="158"/>
                        <a:pt x="326" y="226"/>
                      </a:cubicBezTo>
                      <a:cubicBezTo>
                        <a:pt x="326" y="226"/>
                        <a:pt x="169" y="155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7" name="Google Shape;177;p8"/>
                <p:cNvSpPr/>
                <p:nvPr/>
              </p:nvSpPr>
              <p:spPr>
                <a:xfrm>
                  <a:off x="4210" y="690"/>
                  <a:ext cx="598" cy="47"/>
                </a:xfrm>
                <a:prstGeom prst="rect">
                  <a:avLst/>
                </a:prstGeom>
                <a:solidFill>
                  <a:schemeClr val="dk1"/>
                </a:solidFill>
                <a:ln cap="flat" cmpd="sng" w="9525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Noto Sans Symbols"/>
                    <a:buNone/>
                  </a:pPr>
                  <a:r>
                    <a:t/>
                  </a:r>
                  <a:endParaRPr b="0" sz="240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178" name="Google Shape;178;p8"/>
                <p:cNvGrpSpPr/>
                <p:nvPr/>
              </p:nvGrpSpPr>
              <p:grpSpPr>
                <a:xfrm>
                  <a:off x="4748" y="666"/>
                  <a:ext cx="578" cy="150"/>
                  <a:chOff x="613" y="2566"/>
                  <a:chExt cx="721" cy="144"/>
                </a:xfrm>
              </p:grpSpPr>
              <p:sp>
                <p:nvSpPr>
                  <p:cNvPr id="179" name="Google Shape;179;p8"/>
                  <p:cNvSpPr/>
                  <p:nvPr/>
                </p:nvSpPr>
                <p:spPr>
                  <a:xfrm>
                    <a:off x="613" y="2566"/>
                    <a:ext cx="721" cy="144"/>
                  </a:xfrm>
                  <a:prstGeom prst="roundRect">
                    <a:avLst>
                      <a:gd fmla="val 50000" name="adj"/>
                    </a:avLst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2400"/>
                      <a:buFont typeface="Noto Sans Symbols"/>
                      <a:buNone/>
                    </a:pPr>
                    <a:r>
                      <a:t/>
                    </a:r>
                    <a:endParaRPr b="0" sz="2400" u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80" name="Google Shape;180;p8"/>
                  <p:cNvSpPr/>
                  <p:nvPr/>
                </p:nvSpPr>
                <p:spPr>
                  <a:xfrm>
                    <a:off x="625" y="2581"/>
                    <a:ext cx="696" cy="114"/>
                  </a:xfrm>
                  <a:prstGeom prst="roundRect">
                    <a:avLst>
                      <a:gd fmla="val 50000" name="adj"/>
                    </a:avLst>
                  </a:prstGeom>
                  <a:gradFill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0"/>
                  </a:gra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2400"/>
                      <a:buFont typeface="Noto Sans Symbols"/>
                      <a:buNone/>
                    </a:pPr>
                    <a:r>
                      <a:t/>
                    </a:r>
                    <a:endParaRPr b="0" sz="2400" u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181" name="Google Shape;181;p8"/>
                <p:cNvSpPr/>
                <p:nvPr/>
              </p:nvSpPr>
              <p:spPr>
                <a:xfrm>
                  <a:off x="4220" y="1022"/>
                  <a:ext cx="598" cy="47"/>
                </a:xfrm>
                <a:prstGeom prst="rect">
                  <a:avLst/>
                </a:prstGeom>
                <a:solidFill>
                  <a:schemeClr val="dk1"/>
                </a:solidFill>
                <a:ln cap="flat" cmpd="sng" w="9525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Noto Sans Symbols"/>
                    <a:buNone/>
                  </a:pPr>
                  <a:r>
                    <a:t/>
                  </a:r>
                  <a:endParaRPr b="0" sz="240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182" name="Google Shape;182;p8"/>
                <p:cNvGrpSpPr/>
                <p:nvPr/>
              </p:nvGrpSpPr>
              <p:grpSpPr>
                <a:xfrm>
                  <a:off x="4748" y="990"/>
                  <a:ext cx="578" cy="134"/>
                  <a:chOff x="615" y="2564"/>
                  <a:chExt cx="721" cy="139"/>
                </a:xfrm>
              </p:grpSpPr>
              <p:sp>
                <p:nvSpPr>
                  <p:cNvPr id="183" name="Google Shape;183;p8"/>
                  <p:cNvSpPr/>
                  <p:nvPr/>
                </p:nvSpPr>
                <p:spPr>
                  <a:xfrm>
                    <a:off x="615" y="2564"/>
                    <a:ext cx="721" cy="139"/>
                  </a:xfrm>
                  <a:prstGeom prst="roundRect">
                    <a:avLst>
                      <a:gd fmla="val 50000" name="adj"/>
                    </a:avLst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2400"/>
                      <a:buFont typeface="Noto Sans Symbols"/>
                      <a:buNone/>
                    </a:pPr>
                    <a:r>
                      <a:t/>
                    </a:r>
                    <a:endParaRPr b="0" sz="2400" u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84" name="Google Shape;184;p8"/>
                  <p:cNvSpPr/>
                  <p:nvPr/>
                </p:nvSpPr>
                <p:spPr>
                  <a:xfrm>
                    <a:off x="628" y="2581"/>
                    <a:ext cx="696" cy="107"/>
                  </a:xfrm>
                  <a:prstGeom prst="roundRect">
                    <a:avLst>
                      <a:gd fmla="val 50000" name="adj"/>
                    </a:avLst>
                  </a:prstGeom>
                  <a:gradFill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0"/>
                  </a:gra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2400"/>
                      <a:buFont typeface="Noto Sans Symbols"/>
                      <a:buNone/>
                    </a:pPr>
                    <a:r>
                      <a:t/>
                    </a:r>
                    <a:endParaRPr b="0" sz="2400" u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185" name="Google Shape;185;p8"/>
                <p:cNvSpPr/>
                <p:nvPr/>
              </p:nvSpPr>
              <p:spPr>
                <a:xfrm>
                  <a:off x="4220" y="1354"/>
                  <a:ext cx="598" cy="47"/>
                </a:xfrm>
                <a:prstGeom prst="rect">
                  <a:avLst/>
                </a:prstGeom>
                <a:solidFill>
                  <a:schemeClr val="dk1"/>
                </a:solidFill>
                <a:ln cap="flat" cmpd="sng" w="9525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Noto Sans Symbols"/>
                    <a:buNone/>
                  </a:pPr>
                  <a:r>
                    <a:t/>
                  </a:r>
                  <a:endParaRPr b="0" sz="240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6" name="Google Shape;186;p8"/>
                <p:cNvSpPr/>
                <p:nvPr/>
              </p:nvSpPr>
              <p:spPr>
                <a:xfrm>
                  <a:off x="4230" y="1655"/>
                  <a:ext cx="598" cy="47"/>
                </a:xfrm>
                <a:prstGeom prst="rect">
                  <a:avLst/>
                </a:prstGeom>
                <a:solidFill>
                  <a:schemeClr val="dk1"/>
                </a:solidFill>
                <a:ln cap="flat" cmpd="sng" w="9525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Noto Sans Symbols"/>
                    <a:buNone/>
                  </a:pPr>
                  <a:r>
                    <a:t/>
                  </a:r>
                  <a:endParaRPr b="0" sz="240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187" name="Google Shape;187;p8"/>
                <p:cNvGrpSpPr/>
                <p:nvPr/>
              </p:nvGrpSpPr>
              <p:grpSpPr>
                <a:xfrm>
                  <a:off x="4738" y="1647"/>
                  <a:ext cx="578" cy="135"/>
                  <a:chOff x="618" y="2586"/>
                  <a:chExt cx="720" cy="124"/>
                </a:xfrm>
              </p:grpSpPr>
              <p:sp>
                <p:nvSpPr>
                  <p:cNvPr id="188" name="Google Shape;188;p8"/>
                  <p:cNvSpPr/>
                  <p:nvPr/>
                </p:nvSpPr>
                <p:spPr>
                  <a:xfrm>
                    <a:off x="618" y="2586"/>
                    <a:ext cx="720" cy="124"/>
                  </a:xfrm>
                  <a:prstGeom prst="roundRect">
                    <a:avLst>
                      <a:gd fmla="val 50000" name="adj"/>
                    </a:avLst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2400"/>
                      <a:buFont typeface="Noto Sans Symbols"/>
                      <a:buNone/>
                    </a:pPr>
                    <a:r>
                      <a:t/>
                    </a:r>
                    <a:endParaRPr b="0" sz="2400" u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89" name="Google Shape;189;p8"/>
                  <p:cNvSpPr/>
                  <p:nvPr/>
                </p:nvSpPr>
                <p:spPr>
                  <a:xfrm>
                    <a:off x="630" y="2586"/>
                    <a:ext cx="695" cy="109"/>
                  </a:xfrm>
                  <a:prstGeom prst="roundRect">
                    <a:avLst>
                      <a:gd fmla="val 50000" name="adj"/>
                    </a:avLst>
                  </a:prstGeom>
                  <a:gradFill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0"/>
                  </a:gra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2400"/>
                      <a:buFont typeface="Noto Sans Symbols"/>
                      <a:buNone/>
                    </a:pPr>
                    <a:r>
                      <a:t/>
                    </a:r>
                    <a:endParaRPr b="0" sz="2400" u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190" name="Google Shape;190;p8"/>
                <p:cNvSpPr/>
                <p:nvPr/>
              </p:nvSpPr>
              <p:spPr>
                <a:xfrm>
                  <a:off x="5288" y="1354"/>
                  <a:ext cx="263" cy="188"/>
                </a:xfrm>
                <a:custGeom>
                  <a:rect b="b" l="l" r="r" t="t"/>
                  <a:pathLst>
                    <a:path extrusionOk="0" h="226" w="328">
                      <a:moveTo>
                        <a:pt x="4" y="0"/>
                      </a:moveTo>
                      <a:cubicBezTo>
                        <a:pt x="60" y="10"/>
                        <a:pt x="182" y="74"/>
                        <a:pt x="328" y="128"/>
                      </a:cubicBezTo>
                      <a:cubicBezTo>
                        <a:pt x="326" y="162"/>
                        <a:pt x="326" y="158"/>
                        <a:pt x="326" y="226"/>
                      </a:cubicBezTo>
                      <a:cubicBezTo>
                        <a:pt x="326" y="226"/>
                        <a:pt x="169" y="155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191" name="Google Shape;191;p8"/>
                <p:cNvGrpSpPr/>
                <p:nvPr/>
              </p:nvGrpSpPr>
              <p:grpSpPr>
                <a:xfrm>
                  <a:off x="4738" y="1330"/>
                  <a:ext cx="588" cy="134"/>
                  <a:chOff x="613" y="2571"/>
                  <a:chExt cx="732" cy="134"/>
                </a:xfrm>
              </p:grpSpPr>
              <p:sp>
                <p:nvSpPr>
                  <p:cNvPr id="192" name="Google Shape;192;p8"/>
                  <p:cNvSpPr/>
                  <p:nvPr/>
                </p:nvSpPr>
                <p:spPr>
                  <a:xfrm>
                    <a:off x="613" y="2571"/>
                    <a:ext cx="732" cy="134"/>
                  </a:xfrm>
                  <a:prstGeom prst="roundRect">
                    <a:avLst>
                      <a:gd fmla="val 50000" name="adj"/>
                    </a:avLst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2400"/>
                      <a:buFont typeface="Noto Sans Symbols"/>
                      <a:buNone/>
                    </a:pPr>
                    <a:r>
                      <a:t/>
                    </a:r>
                    <a:endParaRPr b="0" sz="2400" u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93" name="Google Shape;193;p8"/>
                  <p:cNvSpPr/>
                  <p:nvPr/>
                </p:nvSpPr>
                <p:spPr>
                  <a:xfrm>
                    <a:off x="625" y="2587"/>
                    <a:ext cx="720" cy="103"/>
                  </a:xfrm>
                  <a:prstGeom prst="roundRect">
                    <a:avLst>
                      <a:gd fmla="val 50000" name="adj"/>
                    </a:avLst>
                  </a:prstGeom>
                  <a:gradFill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0"/>
                  </a:gra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2400"/>
                      <a:buFont typeface="Noto Sans Symbols"/>
                      <a:buNone/>
                    </a:pPr>
                    <a:r>
                      <a:t/>
                    </a:r>
                    <a:endParaRPr b="0" sz="2400" u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194" name="Google Shape;194;p8"/>
                <p:cNvSpPr/>
                <p:nvPr/>
              </p:nvSpPr>
              <p:spPr>
                <a:xfrm>
                  <a:off x="5246" y="429"/>
                  <a:ext cx="70" cy="2285"/>
                </a:xfrm>
                <a:prstGeom prst="rect">
                  <a:avLst/>
                </a:prstGeom>
                <a:gradFill>
                  <a:gsLst>
                    <a:gs pos="0">
                      <a:srgbClr val="333333"/>
                    </a:gs>
                    <a:gs pos="50000">
                      <a:srgbClr val="DDDDDD"/>
                    </a:gs>
                    <a:gs pos="100000">
                      <a:srgbClr val="333333"/>
                    </a:gs>
                  </a:gsLst>
                  <a:lin ang="0" scaled="0"/>
                </a:gradFill>
                <a:ln cap="flat" cmpd="sng" w="9525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Noto Sans Symbols"/>
                    <a:buNone/>
                  </a:pPr>
                  <a:r>
                    <a:t/>
                  </a:r>
                  <a:endParaRPr b="0" sz="240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5" name="Google Shape;195;p8"/>
                <p:cNvSpPr/>
                <p:nvPr/>
              </p:nvSpPr>
              <p:spPr>
                <a:xfrm>
                  <a:off x="5312" y="1007"/>
                  <a:ext cx="237" cy="213"/>
                </a:xfrm>
                <a:custGeom>
                  <a:rect b="b" l="l" r="r" t="t"/>
                  <a:pathLst>
                    <a:path extrusionOk="0" h="256" w="296">
                      <a:moveTo>
                        <a:pt x="4" y="0"/>
                      </a:moveTo>
                      <a:cubicBezTo>
                        <a:pt x="55" y="10"/>
                        <a:pt x="144" y="68"/>
                        <a:pt x="292" y="144"/>
                      </a:cubicBezTo>
                      <a:cubicBezTo>
                        <a:pt x="290" y="178"/>
                        <a:pt x="296" y="188"/>
                        <a:pt x="296" y="256"/>
                      </a:cubicBezTo>
                      <a:cubicBezTo>
                        <a:pt x="296" y="256"/>
                        <a:pt x="160" y="176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6" name="Google Shape;196;p8"/>
                <p:cNvSpPr/>
                <p:nvPr/>
              </p:nvSpPr>
              <p:spPr>
                <a:xfrm>
                  <a:off x="5315" y="680"/>
                  <a:ext cx="244" cy="240"/>
                </a:xfrm>
                <a:custGeom>
                  <a:rect b="b" l="l" r="r" t="t"/>
                  <a:pathLst>
                    <a:path extrusionOk="0" h="288" w="304">
                      <a:moveTo>
                        <a:pt x="0" y="0"/>
                      </a:moveTo>
                      <a:cubicBezTo>
                        <a:pt x="51" y="10"/>
                        <a:pt x="148" y="76"/>
                        <a:pt x="304" y="164"/>
                      </a:cubicBezTo>
                      <a:cubicBezTo>
                        <a:pt x="302" y="198"/>
                        <a:pt x="284" y="220"/>
                        <a:pt x="284" y="288"/>
                      </a:cubicBezTo>
                      <a:cubicBezTo>
                        <a:pt x="284" y="288"/>
                        <a:pt x="163" y="179"/>
                        <a:pt x="8" y="124"/>
                      </a:cubicBezTo>
                      <a:cubicBezTo>
                        <a:pt x="8" y="72"/>
                        <a:pt x="0" y="17"/>
                        <a:pt x="0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7" name="Google Shape;197;p8"/>
                <p:cNvSpPr/>
                <p:nvPr/>
              </p:nvSpPr>
              <p:spPr>
                <a:xfrm>
                  <a:off x="5515" y="2611"/>
                  <a:ext cx="50" cy="95"/>
                </a:xfrm>
                <a:prstGeom prst="ellipse">
                  <a:avLst/>
                </a:prstGeom>
                <a:solidFill>
                  <a:srgbClr val="33333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Noto Sans Symbols"/>
                    <a:buNone/>
                  </a:pPr>
                  <a:r>
                    <a:t/>
                  </a:r>
                  <a:endParaRPr b="0" sz="240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8" name="Google Shape;198;p8"/>
                <p:cNvSpPr/>
                <p:nvPr/>
              </p:nvSpPr>
              <p:spPr>
                <a:xfrm>
                  <a:off x="5302" y="2614"/>
                  <a:ext cx="245" cy="200"/>
                </a:xfrm>
                <a:custGeom>
                  <a:rect b="b" l="l" r="r" t="t"/>
                  <a:pathLst>
                    <a:path extrusionOk="0" h="240" w="306">
                      <a:moveTo>
                        <a:pt x="0" y="106"/>
                      </a:moveTo>
                      <a:lnTo>
                        <a:pt x="2" y="240"/>
                      </a:lnTo>
                      <a:lnTo>
                        <a:pt x="306" y="110"/>
                      </a:lnTo>
                      <a:lnTo>
                        <a:pt x="300" y="0"/>
                      </a:lnTo>
                      <a:lnTo>
                        <a:pt x="0" y="106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9" name="Google Shape;199;p8"/>
                <p:cNvSpPr/>
                <p:nvPr/>
              </p:nvSpPr>
              <p:spPr>
                <a:xfrm>
                  <a:off x="4140" y="2675"/>
                  <a:ext cx="1196" cy="150"/>
                </a:xfrm>
                <a:prstGeom prst="roundRect">
                  <a:avLst>
                    <a:gd fmla="val 50000" name="adj"/>
                  </a:avLst>
                </a:prstGeom>
                <a:solidFill>
                  <a:srgbClr val="DDDDDD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Noto Sans Symbols"/>
                    <a:buNone/>
                  </a:pPr>
                  <a:r>
                    <a:t/>
                  </a:r>
                  <a:endParaRPr b="0" sz="240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0" name="Google Shape;200;p8"/>
                <p:cNvSpPr/>
                <p:nvPr/>
              </p:nvSpPr>
              <p:spPr>
                <a:xfrm>
                  <a:off x="4210" y="2714"/>
                  <a:ext cx="1066" cy="79"/>
                </a:xfrm>
                <a:prstGeom prst="roundRect">
                  <a:avLst>
                    <a:gd fmla="val 50000" name="adj"/>
                  </a:avLst>
                </a:pr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0" scaled="0"/>
                </a:gra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Noto Sans Symbols"/>
                    <a:buNone/>
                  </a:pPr>
                  <a:r>
                    <a:t/>
                  </a:r>
                  <a:endParaRPr b="0" sz="240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1" name="Google Shape;201;p8"/>
                <p:cNvSpPr/>
                <p:nvPr/>
              </p:nvSpPr>
              <p:spPr>
                <a:xfrm>
                  <a:off x="4309" y="2382"/>
                  <a:ext cx="159" cy="142"/>
                </a:xfrm>
                <a:prstGeom prst="ellipse">
                  <a:avLst/>
                </a:prstGeom>
                <a:solidFill>
                  <a:srgbClr val="33CC3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Noto Sans Symbols"/>
                    <a:buNone/>
                  </a:pPr>
                  <a:r>
                    <a:t/>
                  </a:r>
                  <a:endParaRPr b="0" sz="240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2" name="Google Shape;202;p8"/>
                <p:cNvSpPr/>
                <p:nvPr/>
              </p:nvSpPr>
              <p:spPr>
                <a:xfrm>
                  <a:off x="4489" y="2382"/>
                  <a:ext cx="159" cy="142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Noto Sans Symbols"/>
                    <a:buNone/>
                  </a:pPr>
                  <a:r>
                    <a:t/>
                  </a:r>
                  <a:endParaRPr b="0" sz="1800" u="none">
                    <a:solidFill>
                      <a:srgbClr val="FF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3" name="Google Shape;203;p8"/>
                <p:cNvSpPr/>
                <p:nvPr/>
              </p:nvSpPr>
              <p:spPr>
                <a:xfrm>
                  <a:off x="4658" y="2382"/>
                  <a:ext cx="159" cy="142"/>
                </a:xfrm>
                <a:prstGeom prst="ellipse">
                  <a:avLst/>
                </a:prstGeom>
                <a:solidFill>
                  <a:srgbClr val="33CC3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Noto Sans Symbols"/>
                    <a:buNone/>
                  </a:pPr>
                  <a:r>
                    <a:t/>
                  </a:r>
                  <a:endParaRPr b="0" sz="240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4" name="Google Shape;204;p8"/>
                <p:cNvSpPr/>
                <p:nvPr/>
              </p:nvSpPr>
              <p:spPr>
                <a:xfrm>
                  <a:off x="5067" y="1837"/>
                  <a:ext cx="80" cy="759"/>
                </a:xfrm>
                <a:prstGeom prst="rect">
                  <a:avLst/>
                </a:prstGeom>
                <a:solidFill>
                  <a:srgbClr val="292929"/>
                </a:solidFill>
                <a:ln cap="flat" cmpd="sng" w="9525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Noto Sans Symbols"/>
                    <a:buNone/>
                  </a:pPr>
                  <a:r>
                    <a:t/>
                  </a:r>
                  <a:endParaRPr b="0" sz="240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05" name="Google Shape;205;p8"/>
              <p:cNvGrpSpPr/>
              <p:nvPr/>
            </p:nvGrpSpPr>
            <p:grpSpPr>
              <a:xfrm>
                <a:off x="2053502" y="2245186"/>
                <a:ext cx="672582" cy="617342"/>
                <a:chOff x="5275406" y="2711455"/>
                <a:chExt cx="452949" cy="405518"/>
              </a:xfrm>
            </p:grpSpPr>
            <p:pic>
              <p:nvPicPr>
                <p:cNvPr descr="server_rack.png" id="206" name="Google Shape;206;p8"/>
                <p:cNvPicPr preferRelativeResize="0"/>
                <p:nvPr/>
              </p:nvPicPr>
              <p:blipFill rotWithShape="1">
                <a:blip r:embed="rId14">
                  <a:alphaModFix/>
                </a:blip>
                <a:srcRect b="0" l="0" r="0" t="0"/>
                <a:stretch/>
              </p:blipFill>
              <p:spPr>
                <a:xfrm>
                  <a:off x="5537367" y="2770786"/>
                  <a:ext cx="190988" cy="313366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server_rack.png" id="207" name="Google Shape;207;p8"/>
                <p:cNvPicPr preferRelativeResize="0"/>
                <p:nvPr/>
              </p:nvPicPr>
              <p:blipFill rotWithShape="1">
                <a:blip r:embed="rId14">
                  <a:alphaModFix/>
                </a:blip>
                <a:srcRect b="0" l="0" r="0" t="0"/>
                <a:stretch/>
              </p:blipFill>
              <p:spPr>
                <a:xfrm>
                  <a:off x="5275406" y="2764002"/>
                  <a:ext cx="190988" cy="313366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server_rack.png" id="208" name="Google Shape;208;p8"/>
                <p:cNvPicPr preferRelativeResize="0"/>
                <p:nvPr/>
              </p:nvPicPr>
              <p:blipFill rotWithShape="1">
                <a:blip r:embed="rId14">
                  <a:alphaModFix/>
                </a:blip>
                <a:srcRect b="0" l="0" r="0" t="0"/>
                <a:stretch/>
              </p:blipFill>
              <p:spPr>
                <a:xfrm>
                  <a:off x="5385676" y="2711455"/>
                  <a:ext cx="247152" cy="40551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209" name="Google Shape;209;p8"/>
              <p:cNvGrpSpPr/>
              <p:nvPr/>
            </p:nvGrpSpPr>
            <p:grpSpPr>
              <a:xfrm flipH="1">
                <a:off x="618085" y="1595547"/>
                <a:ext cx="517401" cy="503916"/>
                <a:chOff x="2839" y="3501"/>
                <a:chExt cx="755" cy="803"/>
              </a:xfrm>
            </p:grpSpPr>
            <p:pic>
              <p:nvPicPr>
                <p:cNvPr descr="desktop_computer_stylized_medium" id="210" name="Google Shape;210;p8"/>
                <p:cNvPicPr preferRelativeResize="0"/>
                <p:nvPr/>
              </p:nvPicPr>
              <p:blipFill rotWithShape="1">
                <a:blip r:embed="rId15">
                  <a:alphaModFix/>
                </a:blip>
                <a:srcRect b="0" l="0" r="0" t="0"/>
                <a:stretch/>
              </p:blipFill>
              <p:spPr>
                <a:xfrm>
                  <a:off x="2839" y="3501"/>
                  <a:ext cx="755" cy="803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211" name="Google Shape;211;p8"/>
                <p:cNvSpPr/>
                <p:nvPr/>
              </p:nvSpPr>
              <p:spPr>
                <a:xfrm>
                  <a:off x="2916" y="3578"/>
                  <a:ext cx="356" cy="368"/>
                </a:xfrm>
                <a:custGeom>
                  <a:rect b="b" l="l" r="r" t="t"/>
                  <a:pathLst>
                    <a:path extrusionOk="0" h="368" w="356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00099"/>
                    </a:gs>
                    <a:gs pos="100000">
                      <a:schemeClr val="lt1"/>
                    </a:gs>
                  </a:gsLst>
                  <a:lin ang="270000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12" name="Google Shape;212;p8"/>
              <p:cNvGrpSpPr/>
              <p:nvPr/>
            </p:nvGrpSpPr>
            <p:grpSpPr>
              <a:xfrm>
                <a:off x="1609415" y="1428021"/>
                <a:ext cx="748578" cy="712374"/>
                <a:chOff x="8631407" y="2290407"/>
                <a:chExt cx="530702" cy="478009"/>
              </a:xfrm>
            </p:grpSpPr>
            <p:pic>
              <p:nvPicPr>
                <p:cNvPr descr="light2.png" id="213" name="Google Shape;213;p8"/>
                <p:cNvPicPr preferRelativeResize="0"/>
                <p:nvPr/>
              </p:nvPicPr>
              <p:blipFill rotWithShape="1">
                <a:blip r:embed="rId16">
                  <a:alphaModFix/>
                </a:blip>
                <a:srcRect b="0" l="0" r="0" t="0"/>
                <a:stretch/>
              </p:blipFill>
              <p:spPr>
                <a:xfrm flipH="1">
                  <a:off x="8825293" y="2362969"/>
                  <a:ext cx="92772" cy="40544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antenna_stylized" id="214" name="Google Shape;214;p8"/>
                <p:cNvPicPr preferRelativeResize="0"/>
                <p:nvPr/>
              </p:nvPicPr>
              <p:blipFill rotWithShape="1">
                <a:blip r:embed="rId17">
                  <a:alphaModFix/>
                </a:blip>
                <a:srcRect b="0" l="0" r="0" t="0"/>
                <a:stretch/>
              </p:blipFill>
              <p:spPr>
                <a:xfrm>
                  <a:off x="8631407" y="2290407"/>
                  <a:ext cx="530702" cy="223756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215" name="Google Shape;215;p8"/>
              <p:cNvGrpSpPr/>
              <p:nvPr/>
            </p:nvGrpSpPr>
            <p:grpSpPr>
              <a:xfrm>
                <a:off x="177500" y="2082690"/>
                <a:ext cx="849312" cy="226109"/>
                <a:chOff x="8493165" y="2029804"/>
                <a:chExt cx="849312" cy="226109"/>
              </a:xfrm>
            </p:grpSpPr>
            <p:pic>
              <p:nvPicPr>
                <p:cNvPr descr="car_icon_small" id="216" name="Google Shape;216;p8"/>
                <p:cNvPicPr preferRelativeResize="0"/>
                <p:nvPr/>
              </p:nvPicPr>
              <p:blipFill rotWithShape="1">
                <a:blip r:embed="rId18">
                  <a:alphaModFix/>
                </a:blip>
                <a:srcRect b="0" l="0" r="0" t="0"/>
                <a:stretch/>
              </p:blipFill>
              <p:spPr>
                <a:xfrm>
                  <a:off x="8493165" y="2087638"/>
                  <a:ext cx="849312" cy="16827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antenna_stylized" id="217" name="Google Shape;217;p8"/>
                <p:cNvPicPr preferRelativeResize="0"/>
                <p:nvPr/>
              </p:nvPicPr>
              <p:blipFill rotWithShape="1">
                <a:blip r:embed="rId17">
                  <a:alphaModFix/>
                </a:blip>
                <a:srcRect b="0" l="0" r="0" t="0"/>
                <a:stretch/>
              </p:blipFill>
              <p:spPr>
                <a:xfrm>
                  <a:off x="8704645" y="2029804"/>
                  <a:ext cx="530702" cy="223756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</p:grpSp>
      <p:grpSp>
        <p:nvGrpSpPr>
          <p:cNvPr id="218" name="Google Shape;218;p8"/>
          <p:cNvGrpSpPr/>
          <p:nvPr/>
        </p:nvGrpSpPr>
        <p:grpSpPr>
          <a:xfrm>
            <a:off x="7562238" y="2127325"/>
            <a:ext cx="3578867" cy="3640284"/>
            <a:chOff x="7562238" y="2127325"/>
            <a:chExt cx="3578867" cy="3640284"/>
          </a:xfrm>
        </p:grpSpPr>
        <p:cxnSp>
          <p:nvCxnSpPr>
            <p:cNvPr id="219" name="Google Shape;219;p8"/>
            <p:cNvCxnSpPr/>
            <p:nvPr/>
          </p:nvCxnSpPr>
          <p:spPr>
            <a:xfrm rot="10800000">
              <a:off x="10559920" y="3580125"/>
              <a:ext cx="412964" cy="63712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20" name="Google Shape;220;p8"/>
            <p:cNvCxnSpPr/>
            <p:nvPr/>
          </p:nvCxnSpPr>
          <p:spPr>
            <a:xfrm rot="10800000">
              <a:off x="10660835" y="3640684"/>
              <a:ext cx="345866" cy="738975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21" name="Google Shape;221;p8"/>
            <p:cNvCxnSpPr/>
            <p:nvPr/>
          </p:nvCxnSpPr>
          <p:spPr>
            <a:xfrm flipH="1" rot="10800000">
              <a:off x="10636897" y="3633421"/>
              <a:ext cx="335987" cy="39534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22" name="Google Shape;222;p8"/>
            <p:cNvCxnSpPr/>
            <p:nvPr/>
          </p:nvCxnSpPr>
          <p:spPr>
            <a:xfrm rot="10800000">
              <a:off x="10570774" y="3594896"/>
              <a:ext cx="1" cy="485748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23" name="Google Shape;223;p8"/>
            <p:cNvCxnSpPr/>
            <p:nvPr/>
          </p:nvCxnSpPr>
          <p:spPr>
            <a:xfrm rot="10800000">
              <a:off x="10550620" y="4071642"/>
              <a:ext cx="508543" cy="34864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24" name="Google Shape;224;p8"/>
            <p:cNvCxnSpPr/>
            <p:nvPr/>
          </p:nvCxnSpPr>
          <p:spPr>
            <a:xfrm rot="10800000">
              <a:off x="9895195" y="4087742"/>
              <a:ext cx="655425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25" name="Google Shape;225;p8"/>
            <p:cNvCxnSpPr/>
            <p:nvPr/>
          </p:nvCxnSpPr>
          <p:spPr>
            <a:xfrm rot="10800000">
              <a:off x="9219616" y="4087742"/>
              <a:ext cx="655425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26" name="Google Shape;226;p8"/>
            <p:cNvCxnSpPr/>
            <p:nvPr/>
          </p:nvCxnSpPr>
          <p:spPr>
            <a:xfrm flipH="1">
              <a:off x="9276868" y="3507672"/>
              <a:ext cx="382424" cy="51705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27" name="Google Shape;227;p8"/>
            <p:cNvCxnSpPr/>
            <p:nvPr/>
          </p:nvCxnSpPr>
          <p:spPr>
            <a:xfrm>
              <a:off x="9733069" y="3507672"/>
              <a:ext cx="0" cy="540294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28" name="Google Shape;228;p8"/>
            <p:cNvCxnSpPr/>
            <p:nvPr/>
          </p:nvCxnSpPr>
          <p:spPr>
            <a:xfrm>
              <a:off x="10137668" y="2754692"/>
              <a:ext cx="488174" cy="839333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29" name="Google Shape;229;p8"/>
            <p:cNvCxnSpPr/>
            <p:nvPr/>
          </p:nvCxnSpPr>
          <p:spPr>
            <a:xfrm flipH="1">
              <a:off x="9798719" y="2695013"/>
              <a:ext cx="380432" cy="694807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grpSp>
          <p:nvGrpSpPr>
            <p:cNvPr id="230" name="Google Shape;230;p8"/>
            <p:cNvGrpSpPr/>
            <p:nvPr/>
          </p:nvGrpSpPr>
          <p:grpSpPr>
            <a:xfrm>
              <a:off x="7562238" y="2127325"/>
              <a:ext cx="3578867" cy="3640284"/>
              <a:chOff x="7562238" y="2127325"/>
              <a:chExt cx="3578867" cy="3640284"/>
            </a:xfrm>
          </p:grpSpPr>
          <p:grpSp>
            <p:nvGrpSpPr>
              <p:cNvPr id="231" name="Google Shape;231;p8"/>
              <p:cNvGrpSpPr/>
              <p:nvPr/>
            </p:nvGrpSpPr>
            <p:grpSpPr>
              <a:xfrm>
                <a:off x="7857253" y="2127325"/>
                <a:ext cx="3283852" cy="3640284"/>
                <a:chOff x="7881336" y="2104198"/>
                <a:chExt cx="3283852" cy="3640284"/>
              </a:xfrm>
            </p:grpSpPr>
            <p:cxnSp>
              <p:nvCxnSpPr>
                <p:cNvPr id="232" name="Google Shape;232;p8"/>
                <p:cNvCxnSpPr/>
                <p:nvPr/>
              </p:nvCxnSpPr>
              <p:spPr>
                <a:xfrm flipH="1" rot="5400000">
                  <a:off x="9813692" y="5228612"/>
                  <a:ext cx="388062" cy="7560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33" name="Google Shape;233;p8"/>
                <p:cNvCxnSpPr/>
                <p:nvPr/>
              </p:nvCxnSpPr>
              <p:spPr>
                <a:xfrm rot="10800000">
                  <a:off x="10234009" y="5382159"/>
                  <a:ext cx="0" cy="114300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34" name="Google Shape;234;p8"/>
                <p:cNvCxnSpPr/>
                <p:nvPr/>
              </p:nvCxnSpPr>
              <p:spPr>
                <a:xfrm>
                  <a:off x="9457042" y="4815390"/>
                  <a:ext cx="524483" cy="26153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35" name="Google Shape;235;p8"/>
                <p:cNvCxnSpPr/>
                <p:nvPr/>
              </p:nvCxnSpPr>
              <p:spPr>
                <a:xfrm flipH="1" rot="10800000">
                  <a:off x="8874149" y="4815390"/>
                  <a:ext cx="569255" cy="246266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36" name="Google Shape;236;p8"/>
                <p:cNvCxnSpPr/>
                <p:nvPr/>
              </p:nvCxnSpPr>
              <p:spPr>
                <a:xfrm>
                  <a:off x="8845827" y="5085749"/>
                  <a:ext cx="1030502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37" name="Google Shape;237;p8"/>
                <p:cNvCxnSpPr/>
                <p:nvPr/>
              </p:nvCxnSpPr>
              <p:spPr>
                <a:xfrm>
                  <a:off x="8234290" y="5094207"/>
                  <a:ext cx="226800" cy="1270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38" name="Google Shape;238;p8"/>
                <p:cNvCxnSpPr/>
                <p:nvPr/>
              </p:nvCxnSpPr>
              <p:spPr>
                <a:xfrm flipH="1" rot="10800000">
                  <a:off x="7972450" y="5267343"/>
                  <a:ext cx="412750" cy="1270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39" name="Google Shape;239;p8"/>
                <p:cNvCxnSpPr/>
                <p:nvPr/>
              </p:nvCxnSpPr>
              <p:spPr>
                <a:xfrm flipH="1">
                  <a:off x="8397900" y="5259125"/>
                  <a:ext cx="68080" cy="293968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40" name="Google Shape;240;p8"/>
                <p:cNvCxnSpPr/>
                <p:nvPr/>
              </p:nvCxnSpPr>
              <p:spPr>
                <a:xfrm rot="10800000">
                  <a:off x="8512814" y="5284804"/>
                  <a:ext cx="280374" cy="269876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41" name="Google Shape;241;p8"/>
                <p:cNvCxnSpPr/>
                <p:nvPr/>
              </p:nvCxnSpPr>
              <p:spPr>
                <a:xfrm>
                  <a:off x="8512814" y="5234921"/>
                  <a:ext cx="914184" cy="468622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42" name="Google Shape;242;p8"/>
                <p:cNvCxnSpPr/>
                <p:nvPr/>
              </p:nvCxnSpPr>
              <p:spPr>
                <a:xfrm>
                  <a:off x="8271861" y="3806843"/>
                  <a:ext cx="0" cy="131762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43" name="Google Shape;243;p8"/>
                <p:cNvCxnSpPr/>
                <p:nvPr/>
              </p:nvCxnSpPr>
              <p:spPr>
                <a:xfrm flipH="1" rot="10800000">
                  <a:off x="7881336" y="4017980"/>
                  <a:ext cx="168275" cy="3175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44" name="Google Shape;244;p8"/>
                <p:cNvCxnSpPr/>
                <p:nvPr/>
              </p:nvCxnSpPr>
              <p:spPr>
                <a:xfrm flipH="1" rot="5400000">
                  <a:off x="9909628" y="5560344"/>
                  <a:ext cx="366793" cy="1482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45" name="Google Shape;245;p8"/>
                <p:cNvCxnSpPr/>
                <p:nvPr/>
              </p:nvCxnSpPr>
              <p:spPr>
                <a:xfrm flipH="1" rot="10800000">
                  <a:off x="8483508" y="5013435"/>
                  <a:ext cx="404236" cy="207771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46" name="Google Shape;246;p8"/>
                <p:cNvCxnSpPr/>
                <p:nvPr/>
              </p:nvCxnSpPr>
              <p:spPr>
                <a:xfrm flipH="1">
                  <a:off x="10124718" y="2146305"/>
                  <a:ext cx="761467" cy="577355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247" name="Google Shape;247;p8"/>
                <p:cNvCxnSpPr/>
                <p:nvPr/>
              </p:nvCxnSpPr>
              <p:spPr>
                <a:xfrm flipH="1">
                  <a:off x="10124718" y="2245186"/>
                  <a:ext cx="3970" cy="518461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248" name="Google Shape;248;p8"/>
                <p:cNvCxnSpPr/>
                <p:nvPr/>
              </p:nvCxnSpPr>
              <p:spPr>
                <a:xfrm flipH="1">
                  <a:off x="10696218" y="2177379"/>
                  <a:ext cx="149360" cy="518461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249" name="Google Shape;249;p8"/>
                <p:cNvCxnSpPr/>
                <p:nvPr/>
              </p:nvCxnSpPr>
              <p:spPr>
                <a:xfrm flipH="1">
                  <a:off x="10166249" y="2695840"/>
                  <a:ext cx="574283" cy="27820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250" name="Google Shape;250;p8"/>
                <p:cNvCxnSpPr/>
                <p:nvPr/>
              </p:nvCxnSpPr>
              <p:spPr>
                <a:xfrm flipH="1">
                  <a:off x="10093625" y="2146305"/>
                  <a:ext cx="788589" cy="98881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251" name="Google Shape;251;p8"/>
                <p:cNvCxnSpPr/>
                <p:nvPr/>
              </p:nvCxnSpPr>
              <p:spPr>
                <a:xfrm flipH="1">
                  <a:off x="10886186" y="2104198"/>
                  <a:ext cx="279002" cy="42107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252" name="Google Shape;252;p8"/>
                <p:cNvCxnSpPr/>
                <p:nvPr/>
              </p:nvCxnSpPr>
              <p:spPr>
                <a:xfrm rot="10800000">
                  <a:off x="10706077" y="2695840"/>
                  <a:ext cx="353541" cy="67807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253" name="Google Shape;253;p8"/>
                <p:cNvCxnSpPr/>
                <p:nvPr/>
              </p:nvCxnSpPr>
              <p:spPr>
                <a:xfrm flipH="1">
                  <a:off x="8793306" y="2245186"/>
                  <a:ext cx="1300319" cy="606622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254" name="Google Shape;254;p8"/>
                <p:cNvCxnSpPr/>
                <p:nvPr/>
              </p:nvCxnSpPr>
              <p:spPr>
                <a:xfrm flipH="1" rot="10800000">
                  <a:off x="9402788" y="4090252"/>
                  <a:ext cx="429324" cy="705603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55" name="Google Shape;255;p8"/>
                <p:cNvCxnSpPr/>
                <p:nvPr/>
              </p:nvCxnSpPr>
              <p:spPr>
                <a:xfrm flipH="1" rot="10800000">
                  <a:off x="8268637" y="4024329"/>
                  <a:ext cx="969051" cy="3175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pic>
            <p:nvPicPr>
              <p:cNvPr descr="antenna_radiation_stylized" id="256" name="Google Shape;256;p8"/>
              <p:cNvPicPr preferRelativeResize="0"/>
              <p:nvPr/>
            </p:nvPicPr>
            <p:blipFill rotWithShape="1">
              <a:blip r:embed="rId19">
                <a:alphaModFix/>
              </a:blip>
              <a:srcRect b="0" l="0" r="0" t="0"/>
              <a:stretch/>
            </p:blipFill>
            <p:spPr>
              <a:xfrm>
                <a:off x="7562238" y="3813930"/>
                <a:ext cx="506412" cy="10600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antenna_radiation_stylized" id="257" name="Google Shape;257;p8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9242073" y="5480938"/>
                <a:ext cx="452014" cy="9515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cell_tower_radiation copy" id="258" name="Google Shape;258;p8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7980866" y="2158167"/>
                <a:ext cx="457200" cy="33276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59" name="Google Shape;259;p8"/>
              <p:cNvSpPr/>
              <p:nvPr/>
            </p:nvSpPr>
            <p:spPr>
              <a:xfrm>
                <a:off x="8174541" y="2292995"/>
                <a:ext cx="52388" cy="49485"/>
              </a:xfrm>
              <a:prstGeom prst="ellipse">
                <a:avLst/>
              </a:prstGeom>
              <a:solidFill>
                <a:schemeClr val="dk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sz="24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60" name="Google Shape;260;p8"/>
          <p:cNvGrpSpPr/>
          <p:nvPr/>
        </p:nvGrpSpPr>
        <p:grpSpPr>
          <a:xfrm>
            <a:off x="7414072" y="1891912"/>
            <a:ext cx="4144321" cy="4305092"/>
            <a:chOff x="7432700" y="1830405"/>
            <a:chExt cx="4144321" cy="4305092"/>
          </a:xfrm>
        </p:grpSpPr>
        <p:grpSp>
          <p:nvGrpSpPr>
            <p:cNvPr id="261" name="Google Shape;261;p8"/>
            <p:cNvGrpSpPr/>
            <p:nvPr/>
          </p:nvGrpSpPr>
          <p:grpSpPr>
            <a:xfrm>
              <a:off x="7432700" y="1830405"/>
              <a:ext cx="1909777" cy="938011"/>
              <a:chOff x="7432700" y="1830405"/>
              <a:chExt cx="1909777" cy="938011"/>
            </a:xfrm>
          </p:grpSpPr>
          <p:grpSp>
            <p:nvGrpSpPr>
              <p:cNvPr id="262" name="Google Shape;262;p8"/>
              <p:cNvGrpSpPr/>
              <p:nvPr/>
            </p:nvGrpSpPr>
            <p:grpSpPr>
              <a:xfrm>
                <a:off x="7743850" y="1830405"/>
                <a:ext cx="415925" cy="385763"/>
                <a:chOff x="2751" y="1851"/>
                <a:chExt cx="462" cy="478"/>
              </a:xfrm>
            </p:grpSpPr>
            <p:pic>
              <p:nvPicPr>
                <p:cNvPr descr="iphone_stylized_small" id="263" name="Google Shape;263;p8"/>
                <p:cNvPicPr preferRelativeResize="0"/>
                <p:nvPr/>
              </p:nvPicPr>
              <p:blipFill rotWithShape="1">
                <a:blip r:embed="rId10">
                  <a:alphaModFix/>
                </a:blip>
                <a:srcRect b="0" l="0" r="0" t="0"/>
                <a:stretch/>
              </p:blipFill>
              <p:spPr>
                <a:xfrm>
                  <a:off x="2928" y="1922"/>
                  <a:ext cx="152" cy="40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antenna_radiation_stylized" id="264" name="Google Shape;264;p8"/>
                <p:cNvPicPr preferRelativeResize="0"/>
                <p:nvPr/>
              </p:nvPicPr>
              <p:blipFill rotWithShape="1">
                <a:blip r:embed="rId11">
                  <a:alphaModFix/>
                </a:blip>
                <a:srcRect b="0" l="0" r="0" t="0"/>
                <a:stretch/>
              </p:blipFill>
              <p:spPr>
                <a:xfrm>
                  <a:off x="2751" y="1851"/>
                  <a:ext cx="462" cy="11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265" name="Google Shape;265;p8"/>
              <p:cNvGrpSpPr/>
              <p:nvPr/>
            </p:nvGrpSpPr>
            <p:grpSpPr>
              <a:xfrm>
                <a:off x="7432700" y="2327293"/>
                <a:ext cx="534987" cy="414882"/>
                <a:chOff x="7432700" y="2327293"/>
                <a:chExt cx="534987" cy="414882"/>
              </a:xfrm>
            </p:grpSpPr>
            <p:pic>
              <p:nvPicPr>
                <p:cNvPr descr="antenna_stylized" id="266" name="Google Shape;266;p8"/>
                <p:cNvPicPr preferRelativeResize="0"/>
                <p:nvPr/>
              </p:nvPicPr>
              <p:blipFill rotWithShape="1">
                <a:blip r:embed="rId17">
                  <a:alphaModFix/>
                </a:blip>
                <a:srcRect b="0" l="0" r="0" t="0"/>
                <a:stretch/>
              </p:blipFill>
              <p:spPr>
                <a:xfrm>
                  <a:off x="7432700" y="2327293"/>
                  <a:ext cx="530702" cy="223756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laptop_keyboard" id="267" name="Google Shape;267;p8"/>
                <p:cNvPicPr preferRelativeResize="0"/>
                <p:nvPr/>
              </p:nvPicPr>
              <p:blipFill rotWithShape="1">
                <a:blip r:embed="rId20">
                  <a:alphaModFix/>
                </a:blip>
                <a:srcRect b="0" l="0" r="0" t="0"/>
                <a:stretch/>
              </p:blipFill>
              <p:spPr>
                <a:xfrm flipH="1" rot="109064">
                  <a:off x="7458407" y="2575770"/>
                  <a:ext cx="437221" cy="159511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268" name="Google Shape;268;p8"/>
                <p:cNvSpPr/>
                <p:nvPr/>
              </p:nvSpPr>
              <p:spPr>
                <a:xfrm>
                  <a:off x="7603304" y="2420984"/>
                  <a:ext cx="351919" cy="208167"/>
                </a:xfrm>
                <a:custGeom>
                  <a:rect b="b" l="l" r="r" t="t"/>
                  <a:pathLst>
                    <a:path extrusionOk="0" h="2442" w="2982">
                      <a:moveTo>
                        <a:pt x="540" y="0"/>
                      </a:moveTo>
                      <a:lnTo>
                        <a:pt x="0" y="1734"/>
                      </a:lnTo>
                      <a:lnTo>
                        <a:pt x="2394" y="2442"/>
                      </a:lnTo>
                      <a:lnTo>
                        <a:pt x="2982" y="318"/>
                      </a:lnTo>
                      <a:lnTo>
                        <a:pt x="54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pic>
              <p:nvPicPr>
                <p:cNvPr descr="screen" id="269" name="Google Shape;269;p8"/>
                <p:cNvPicPr preferRelativeResize="0"/>
                <p:nvPr/>
              </p:nvPicPr>
              <p:blipFill rotWithShape="1">
                <a:blip r:embed="rId21">
                  <a:alphaModFix/>
                </a:blip>
                <a:srcRect b="0" l="0" r="0" t="0"/>
                <a:stretch/>
              </p:blipFill>
              <p:spPr>
                <a:xfrm>
                  <a:off x="7620637" y="2426338"/>
                  <a:ext cx="319785" cy="18942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270" name="Google Shape;270;p8"/>
                <p:cNvSpPr/>
                <p:nvPr/>
              </p:nvSpPr>
              <p:spPr>
                <a:xfrm>
                  <a:off x="7667378" y="2414843"/>
                  <a:ext cx="298167" cy="38736"/>
                </a:xfrm>
                <a:custGeom>
                  <a:rect b="b" l="l" r="r" t="t"/>
                  <a:pathLst>
                    <a:path extrusionOk="0" h="455" w="2528">
                      <a:moveTo>
                        <a:pt x="14" y="0"/>
                      </a:moveTo>
                      <a:lnTo>
                        <a:pt x="2528" y="341"/>
                      </a:lnTo>
                      <a:lnTo>
                        <a:pt x="2480" y="455"/>
                      </a:lnTo>
                      <a:lnTo>
                        <a:pt x="0" y="86"/>
                      </a:lnTo>
                      <a:lnTo>
                        <a:pt x="1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00099"/>
                    </a:gs>
                    <a:gs pos="100000">
                      <a:srgbClr val="EAEAEA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1" name="Google Shape;271;p8"/>
                <p:cNvSpPr/>
                <p:nvPr/>
              </p:nvSpPr>
              <p:spPr>
                <a:xfrm>
                  <a:off x="7600188" y="2414528"/>
                  <a:ext cx="82770" cy="161243"/>
                </a:xfrm>
                <a:custGeom>
                  <a:rect b="b" l="l" r="r" t="t"/>
                  <a:pathLst>
                    <a:path extrusionOk="0" h="1893" w="702">
                      <a:moveTo>
                        <a:pt x="579" y="0"/>
                      </a:moveTo>
                      <a:lnTo>
                        <a:pt x="0" y="1869"/>
                      </a:lnTo>
                      <a:lnTo>
                        <a:pt x="114" y="1893"/>
                      </a:lnTo>
                      <a:lnTo>
                        <a:pt x="702" y="51"/>
                      </a:lnTo>
                      <a:lnTo>
                        <a:pt x="579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2" name="Google Shape;272;p8"/>
                <p:cNvSpPr/>
                <p:nvPr/>
              </p:nvSpPr>
              <p:spPr>
                <a:xfrm>
                  <a:off x="7874205" y="2443344"/>
                  <a:ext cx="89197" cy="186122"/>
                </a:xfrm>
                <a:custGeom>
                  <a:rect b="b" l="l" r="r" t="t"/>
                  <a:pathLst>
                    <a:path extrusionOk="0" h="2184" w="756">
                      <a:moveTo>
                        <a:pt x="756" y="0"/>
                      </a:moveTo>
                      <a:lnTo>
                        <a:pt x="138" y="2184"/>
                      </a:lnTo>
                      <a:lnTo>
                        <a:pt x="0" y="2148"/>
                      </a:lnTo>
                      <a:lnTo>
                        <a:pt x="606" y="78"/>
                      </a:lnTo>
                      <a:lnTo>
                        <a:pt x="756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DDDDD"/>
                    </a:gs>
                    <a:gs pos="100000">
                      <a:schemeClr val="lt1"/>
                    </a:gs>
                  </a:gsLst>
                  <a:lin ang="540000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3" name="Google Shape;273;p8"/>
                <p:cNvSpPr/>
                <p:nvPr/>
              </p:nvSpPr>
              <p:spPr>
                <a:xfrm>
                  <a:off x="7599214" y="2567582"/>
                  <a:ext cx="327185" cy="62828"/>
                </a:xfrm>
                <a:custGeom>
                  <a:rect b="b" l="l" r="r" t="t"/>
                  <a:pathLst>
                    <a:path extrusionOk="0" h="738" w="2773">
                      <a:moveTo>
                        <a:pt x="33" y="0"/>
                      </a:moveTo>
                      <a:lnTo>
                        <a:pt x="0" y="99"/>
                      </a:lnTo>
                      <a:lnTo>
                        <a:pt x="2436" y="738"/>
                      </a:lnTo>
                      <a:cubicBezTo>
                        <a:pt x="2499" y="501"/>
                        <a:pt x="2773" y="727"/>
                        <a:pt x="2373" y="603"/>
                      </a:cubicBezTo>
                      <a:lnTo>
                        <a:pt x="3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000CC"/>
                    </a:gs>
                    <a:gs pos="100000">
                      <a:schemeClr val="lt1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4" name="Google Shape;274;p8"/>
                <p:cNvSpPr/>
                <p:nvPr/>
              </p:nvSpPr>
              <p:spPr>
                <a:xfrm>
                  <a:off x="7884138" y="2444918"/>
                  <a:ext cx="83549" cy="186909"/>
                </a:xfrm>
                <a:custGeom>
                  <a:rect b="b" l="l" r="r" t="t"/>
                  <a:pathLst>
                    <a:path extrusionOk="0" h="1659" w="637">
                      <a:moveTo>
                        <a:pt x="615" y="0"/>
                      </a:moveTo>
                      <a:lnTo>
                        <a:pt x="637" y="0"/>
                      </a:lnTo>
                      <a:lnTo>
                        <a:pt x="68" y="1659"/>
                      </a:lnTo>
                      <a:lnTo>
                        <a:pt x="0" y="1647"/>
                      </a:lnTo>
                      <a:lnTo>
                        <a:pt x="615" y="0"/>
                      </a:lnTo>
                      <a:close/>
                    </a:path>
                  </a:pathLst>
                </a:custGeom>
                <a:solidFill>
                  <a:srgbClr val="4D4D4D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5" name="Google Shape;275;p8"/>
                <p:cNvSpPr/>
                <p:nvPr/>
              </p:nvSpPr>
              <p:spPr>
                <a:xfrm>
                  <a:off x="7599603" y="2575928"/>
                  <a:ext cx="290961" cy="62041"/>
                </a:xfrm>
                <a:custGeom>
                  <a:rect b="b" l="l" r="r" t="t"/>
                  <a:pathLst>
                    <a:path extrusionOk="0" h="550" w="2216">
                      <a:moveTo>
                        <a:pt x="0" y="0"/>
                      </a:moveTo>
                      <a:lnTo>
                        <a:pt x="9" y="57"/>
                      </a:lnTo>
                      <a:lnTo>
                        <a:pt x="2164" y="550"/>
                      </a:lnTo>
                      <a:lnTo>
                        <a:pt x="2216" y="49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00099"/>
                    </a:gs>
                    <a:gs pos="100000">
                      <a:srgbClr val="808080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276" name="Google Shape;276;p8"/>
                <p:cNvGrpSpPr/>
                <p:nvPr/>
              </p:nvGrpSpPr>
              <p:grpSpPr>
                <a:xfrm>
                  <a:off x="7594735" y="2642220"/>
                  <a:ext cx="98740" cy="36846"/>
                  <a:chOff x="1740" y="2642"/>
                  <a:chExt cx="752" cy="327"/>
                </a:xfrm>
              </p:grpSpPr>
              <p:sp>
                <p:nvSpPr>
                  <p:cNvPr id="277" name="Google Shape;277;p8"/>
                  <p:cNvSpPr/>
                  <p:nvPr/>
                </p:nvSpPr>
                <p:spPr>
                  <a:xfrm>
                    <a:off x="1740" y="2642"/>
                    <a:ext cx="752" cy="327"/>
                  </a:xfrm>
                  <a:custGeom>
                    <a:rect b="b" l="l" r="r" t="t"/>
                    <a:pathLst>
                      <a:path extrusionOk="0" h="327" w="752">
                        <a:moveTo>
                          <a:pt x="293" y="0"/>
                        </a:moveTo>
                        <a:lnTo>
                          <a:pt x="752" y="124"/>
                        </a:lnTo>
                        <a:lnTo>
                          <a:pt x="470" y="327"/>
                        </a:lnTo>
                        <a:lnTo>
                          <a:pt x="0" y="183"/>
                        </a:lnTo>
                        <a:lnTo>
                          <a:pt x="293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78" name="Google Shape;278;p8"/>
                  <p:cNvSpPr/>
                  <p:nvPr/>
                </p:nvSpPr>
                <p:spPr>
                  <a:xfrm>
                    <a:off x="1754" y="2649"/>
                    <a:ext cx="726" cy="311"/>
                  </a:xfrm>
                  <a:custGeom>
                    <a:rect b="b" l="l" r="r" t="t"/>
                    <a:pathLst>
                      <a:path extrusionOk="0" h="311" w="726">
                        <a:moveTo>
                          <a:pt x="282" y="0"/>
                        </a:moveTo>
                        <a:lnTo>
                          <a:pt x="726" y="119"/>
                        </a:lnTo>
                        <a:lnTo>
                          <a:pt x="457" y="311"/>
                        </a:lnTo>
                        <a:lnTo>
                          <a:pt x="0" y="173"/>
                        </a:lnTo>
                        <a:lnTo>
                          <a:pt x="282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4D4D4D"/>
                      </a:gs>
                      <a:gs pos="100000">
                        <a:srgbClr val="DDDDDD"/>
                      </a:gs>
                    </a:gsLst>
                    <a:lin ang="18900000" scaled="0"/>
                  </a:gra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79" name="Google Shape;279;p8"/>
                  <p:cNvSpPr/>
                  <p:nvPr/>
                </p:nvSpPr>
                <p:spPr>
                  <a:xfrm>
                    <a:off x="1808" y="2770"/>
                    <a:ext cx="258" cy="100"/>
                  </a:xfrm>
                  <a:custGeom>
                    <a:rect b="b" l="l" r="r" t="t"/>
                    <a:pathLst>
                      <a:path extrusionOk="0" h="100" w="258">
                        <a:moveTo>
                          <a:pt x="0" y="44"/>
                        </a:moveTo>
                        <a:lnTo>
                          <a:pt x="75" y="0"/>
                        </a:lnTo>
                        <a:lnTo>
                          <a:pt x="258" y="50"/>
                        </a:lnTo>
                        <a:lnTo>
                          <a:pt x="183" y="100"/>
                        </a:lnTo>
                        <a:lnTo>
                          <a:pt x="0" y="44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80" name="Google Shape;280;p8"/>
                  <p:cNvSpPr/>
                  <p:nvPr/>
                </p:nvSpPr>
                <p:spPr>
                  <a:xfrm>
                    <a:off x="1799" y="2816"/>
                    <a:ext cx="194" cy="63"/>
                  </a:xfrm>
                  <a:custGeom>
                    <a:rect b="b" l="l" r="r" t="t"/>
                    <a:pathLst>
                      <a:path extrusionOk="0" h="63" w="194">
                        <a:moveTo>
                          <a:pt x="12" y="0"/>
                        </a:moveTo>
                        <a:lnTo>
                          <a:pt x="194" y="53"/>
                        </a:lnTo>
                        <a:lnTo>
                          <a:pt x="180" y="63"/>
                        </a:lnTo>
                        <a:lnTo>
                          <a:pt x="0" y="9"/>
                        </a:lnTo>
                        <a:lnTo>
                          <a:pt x="12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81" name="Google Shape;281;p8"/>
                  <p:cNvSpPr/>
                  <p:nvPr/>
                </p:nvSpPr>
                <p:spPr>
                  <a:xfrm>
                    <a:off x="2020" y="2834"/>
                    <a:ext cx="258" cy="102"/>
                  </a:xfrm>
                  <a:custGeom>
                    <a:rect b="b" l="l" r="r" t="t"/>
                    <a:pathLst>
                      <a:path extrusionOk="0" h="102" w="258">
                        <a:moveTo>
                          <a:pt x="0" y="46"/>
                        </a:moveTo>
                        <a:lnTo>
                          <a:pt x="71" y="0"/>
                        </a:lnTo>
                        <a:lnTo>
                          <a:pt x="258" y="52"/>
                        </a:lnTo>
                        <a:lnTo>
                          <a:pt x="183" y="102"/>
                        </a:lnTo>
                        <a:lnTo>
                          <a:pt x="0" y="46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82" name="Google Shape;282;p8"/>
                  <p:cNvSpPr/>
                  <p:nvPr/>
                </p:nvSpPr>
                <p:spPr>
                  <a:xfrm>
                    <a:off x="2011" y="2882"/>
                    <a:ext cx="194" cy="63"/>
                  </a:xfrm>
                  <a:custGeom>
                    <a:rect b="b" l="l" r="r" t="t"/>
                    <a:pathLst>
                      <a:path extrusionOk="0" h="63" w="194">
                        <a:moveTo>
                          <a:pt x="12" y="0"/>
                        </a:moveTo>
                        <a:lnTo>
                          <a:pt x="194" y="53"/>
                        </a:lnTo>
                        <a:lnTo>
                          <a:pt x="180" y="63"/>
                        </a:lnTo>
                        <a:lnTo>
                          <a:pt x="0" y="9"/>
                        </a:lnTo>
                        <a:lnTo>
                          <a:pt x="12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283" name="Google Shape;283;p8"/>
                <p:cNvSpPr/>
                <p:nvPr/>
              </p:nvSpPr>
              <p:spPr>
                <a:xfrm>
                  <a:off x="7763780" y="2647731"/>
                  <a:ext cx="119578" cy="80936"/>
                </a:xfrm>
                <a:custGeom>
                  <a:rect b="b" l="l" r="r" t="t"/>
                  <a:pathLst>
                    <a:path extrusionOk="0" h="792" w="990">
                      <a:moveTo>
                        <a:pt x="3" y="738"/>
                      </a:moveTo>
                      <a:lnTo>
                        <a:pt x="990" y="0"/>
                      </a:lnTo>
                      <a:lnTo>
                        <a:pt x="987" y="60"/>
                      </a:lnTo>
                      <a:lnTo>
                        <a:pt x="0" y="792"/>
                      </a:lnTo>
                      <a:lnTo>
                        <a:pt x="3" y="738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4" name="Google Shape;284;p8"/>
                <p:cNvSpPr/>
                <p:nvPr/>
              </p:nvSpPr>
              <p:spPr>
                <a:xfrm>
                  <a:off x="7458602" y="2654187"/>
                  <a:ext cx="305957" cy="73850"/>
                </a:xfrm>
                <a:custGeom>
                  <a:rect b="b" l="l" r="r" t="t"/>
                  <a:pathLst>
                    <a:path extrusionOk="0" h="723" w="2532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5" name="Google Shape;285;p8"/>
                <p:cNvSpPr/>
                <p:nvPr/>
              </p:nvSpPr>
              <p:spPr>
                <a:xfrm>
                  <a:off x="7458797" y="2640645"/>
                  <a:ext cx="3311" cy="14959"/>
                </a:xfrm>
                <a:custGeom>
                  <a:rect b="b" l="l" r="r" t="t"/>
                  <a:pathLst>
                    <a:path extrusionOk="0" h="147" w="26">
                      <a:moveTo>
                        <a:pt x="26" y="10"/>
                      </a:moveTo>
                      <a:lnTo>
                        <a:pt x="23" y="147"/>
                      </a:lnTo>
                      <a:lnTo>
                        <a:pt x="0" y="144"/>
                      </a:lnTo>
                      <a:lnTo>
                        <a:pt x="3" y="0"/>
                      </a:lnTo>
                      <a:lnTo>
                        <a:pt x="26" y="1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6" name="Google Shape;286;p8"/>
                <p:cNvSpPr/>
                <p:nvPr/>
              </p:nvSpPr>
              <p:spPr>
                <a:xfrm>
                  <a:off x="7458992" y="2579707"/>
                  <a:ext cx="142170" cy="61883"/>
                </a:xfrm>
                <a:custGeom>
                  <a:rect b="b" l="l" r="r" t="t"/>
                  <a:pathLst>
                    <a:path extrusionOk="0" h="606" w="1176">
                      <a:moveTo>
                        <a:pt x="1170" y="0"/>
                      </a:moveTo>
                      <a:lnTo>
                        <a:pt x="0" y="597"/>
                      </a:lnTo>
                      <a:lnTo>
                        <a:pt x="30" y="606"/>
                      </a:lnTo>
                      <a:lnTo>
                        <a:pt x="1176" y="18"/>
                      </a:lnTo>
                      <a:lnTo>
                        <a:pt x="1170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7" name="Google Shape;287;p8"/>
                <p:cNvSpPr/>
                <p:nvPr/>
              </p:nvSpPr>
              <p:spPr>
                <a:xfrm>
                  <a:off x="7468535" y="2643795"/>
                  <a:ext cx="290182" cy="71016"/>
                </a:xfrm>
                <a:custGeom>
                  <a:rect b="b" l="l" r="r" t="t"/>
                  <a:pathLst>
                    <a:path extrusionOk="0" h="723" w="2532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8" name="Google Shape;288;p8"/>
                <p:cNvSpPr/>
                <p:nvPr/>
              </p:nvSpPr>
              <p:spPr>
                <a:xfrm flipH="1" rot="10800000">
                  <a:off x="7758327" y="2638756"/>
                  <a:ext cx="118410" cy="73535"/>
                </a:xfrm>
                <a:custGeom>
                  <a:rect b="b" l="l" r="r" t="t"/>
                  <a:pathLst>
                    <a:path extrusionOk="0" h="723" w="2532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89" name="Google Shape;289;p8"/>
              <p:cNvGrpSpPr/>
              <p:nvPr/>
            </p:nvGrpSpPr>
            <p:grpSpPr>
              <a:xfrm>
                <a:off x="8631407" y="2290407"/>
                <a:ext cx="530702" cy="478009"/>
                <a:chOff x="8631407" y="2290407"/>
                <a:chExt cx="530702" cy="478009"/>
              </a:xfrm>
            </p:grpSpPr>
            <p:pic>
              <p:nvPicPr>
                <p:cNvPr descr="light2.png" id="290" name="Google Shape;290;p8"/>
                <p:cNvPicPr preferRelativeResize="0"/>
                <p:nvPr/>
              </p:nvPicPr>
              <p:blipFill rotWithShape="1">
                <a:blip r:embed="rId16">
                  <a:alphaModFix/>
                </a:blip>
                <a:srcRect b="0" l="0" r="0" t="0"/>
                <a:stretch/>
              </p:blipFill>
              <p:spPr>
                <a:xfrm flipH="1">
                  <a:off x="8825293" y="2362969"/>
                  <a:ext cx="92772" cy="40544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antenna_stylized" id="291" name="Google Shape;291;p8"/>
                <p:cNvPicPr preferRelativeResize="0"/>
                <p:nvPr/>
              </p:nvPicPr>
              <p:blipFill rotWithShape="1">
                <a:blip r:embed="rId17">
                  <a:alphaModFix/>
                </a:blip>
                <a:srcRect b="0" l="0" r="0" t="0"/>
                <a:stretch/>
              </p:blipFill>
              <p:spPr>
                <a:xfrm>
                  <a:off x="8631407" y="2290407"/>
                  <a:ext cx="530702" cy="223756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292" name="Google Shape;292;p8"/>
              <p:cNvGrpSpPr/>
              <p:nvPr/>
            </p:nvGrpSpPr>
            <p:grpSpPr>
              <a:xfrm>
                <a:off x="8493165" y="2029804"/>
                <a:ext cx="849312" cy="226109"/>
                <a:chOff x="8493165" y="2029804"/>
                <a:chExt cx="849312" cy="226109"/>
              </a:xfrm>
            </p:grpSpPr>
            <p:pic>
              <p:nvPicPr>
                <p:cNvPr descr="car_icon_small" id="293" name="Google Shape;293;p8"/>
                <p:cNvPicPr preferRelativeResize="0"/>
                <p:nvPr/>
              </p:nvPicPr>
              <p:blipFill rotWithShape="1">
                <a:blip r:embed="rId18">
                  <a:alphaModFix/>
                </a:blip>
                <a:srcRect b="0" l="0" r="0" t="0"/>
                <a:stretch/>
              </p:blipFill>
              <p:spPr>
                <a:xfrm>
                  <a:off x="8493165" y="2087638"/>
                  <a:ext cx="849312" cy="16827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antenna_stylized" id="294" name="Google Shape;294;p8"/>
                <p:cNvPicPr preferRelativeResize="0"/>
                <p:nvPr/>
              </p:nvPicPr>
              <p:blipFill rotWithShape="1">
                <a:blip r:embed="rId17">
                  <a:alphaModFix/>
                </a:blip>
                <a:srcRect b="0" l="0" r="0" t="0"/>
                <a:stretch/>
              </p:blipFill>
              <p:spPr>
                <a:xfrm>
                  <a:off x="8704645" y="2029804"/>
                  <a:ext cx="530702" cy="223756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grpSp>
          <p:nvGrpSpPr>
            <p:cNvPr id="295" name="Google Shape;295;p8"/>
            <p:cNvGrpSpPr/>
            <p:nvPr/>
          </p:nvGrpSpPr>
          <p:grpSpPr>
            <a:xfrm>
              <a:off x="7487144" y="3296104"/>
              <a:ext cx="857739" cy="583764"/>
              <a:chOff x="7487144" y="3296104"/>
              <a:chExt cx="857739" cy="583764"/>
            </a:xfrm>
          </p:grpSpPr>
          <p:grpSp>
            <p:nvGrpSpPr>
              <p:cNvPr id="296" name="Google Shape;296;p8"/>
              <p:cNvGrpSpPr/>
              <p:nvPr/>
            </p:nvGrpSpPr>
            <p:grpSpPr>
              <a:xfrm>
                <a:off x="7487144" y="3389820"/>
                <a:ext cx="350807" cy="310034"/>
                <a:chOff x="7487144" y="3389820"/>
                <a:chExt cx="350807" cy="310034"/>
              </a:xfrm>
            </p:grpSpPr>
            <p:pic>
              <p:nvPicPr>
                <p:cNvPr descr="antenna_stylized" id="297" name="Google Shape;297;p8"/>
                <p:cNvPicPr preferRelativeResize="0"/>
                <p:nvPr/>
              </p:nvPicPr>
              <p:blipFill rotWithShape="1">
                <a:blip r:embed="rId13">
                  <a:alphaModFix/>
                </a:blip>
                <a:srcRect b="0" l="0" r="0" t="0"/>
                <a:stretch/>
              </p:blipFill>
              <p:spPr>
                <a:xfrm>
                  <a:off x="7487144" y="3389820"/>
                  <a:ext cx="347997" cy="16755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laptop_keyboard" id="298" name="Google Shape;298;p8"/>
                <p:cNvPicPr preferRelativeResize="0"/>
                <p:nvPr/>
              </p:nvPicPr>
              <p:blipFill rotWithShape="1">
                <a:blip r:embed="rId22">
                  <a:alphaModFix/>
                </a:blip>
                <a:srcRect b="0" l="0" r="0" t="0"/>
                <a:stretch/>
              </p:blipFill>
              <p:spPr>
                <a:xfrm flipH="1" rot="109064">
                  <a:off x="7504001" y="3575889"/>
                  <a:ext cx="286699" cy="11944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299" name="Google Shape;299;p8"/>
                <p:cNvSpPr/>
                <p:nvPr/>
              </p:nvSpPr>
              <p:spPr>
                <a:xfrm>
                  <a:off x="7599014" y="3459979"/>
                  <a:ext cx="230764" cy="155883"/>
                </a:xfrm>
                <a:custGeom>
                  <a:rect b="b" l="l" r="r" t="t"/>
                  <a:pathLst>
                    <a:path extrusionOk="0" h="2442" w="2982">
                      <a:moveTo>
                        <a:pt x="540" y="0"/>
                      </a:moveTo>
                      <a:lnTo>
                        <a:pt x="0" y="1734"/>
                      </a:lnTo>
                      <a:lnTo>
                        <a:pt x="2394" y="2442"/>
                      </a:lnTo>
                      <a:lnTo>
                        <a:pt x="2982" y="318"/>
                      </a:lnTo>
                      <a:lnTo>
                        <a:pt x="54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pic>
              <p:nvPicPr>
                <p:cNvPr descr="screen" id="300" name="Google Shape;300;p8"/>
                <p:cNvPicPr preferRelativeResize="0"/>
                <p:nvPr/>
              </p:nvPicPr>
              <p:blipFill rotWithShape="1">
                <a:blip r:embed="rId23">
                  <a:alphaModFix/>
                </a:blip>
                <a:srcRect b="0" l="0" r="0" t="0"/>
                <a:stretch/>
              </p:blipFill>
              <p:spPr>
                <a:xfrm>
                  <a:off x="7610380" y="3463988"/>
                  <a:ext cx="209692" cy="141851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301" name="Google Shape;301;p8"/>
                <p:cNvSpPr/>
                <p:nvPr/>
              </p:nvSpPr>
              <p:spPr>
                <a:xfrm>
                  <a:off x="7641029" y="3455381"/>
                  <a:ext cx="195517" cy="29007"/>
                </a:xfrm>
                <a:custGeom>
                  <a:rect b="b" l="l" r="r" t="t"/>
                  <a:pathLst>
                    <a:path extrusionOk="0" h="455" w="2528">
                      <a:moveTo>
                        <a:pt x="14" y="0"/>
                      </a:moveTo>
                      <a:lnTo>
                        <a:pt x="2528" y="341"/>
                      </a:lnTo>
                      <a:lnTo>
                        <a:pt x="2480" y="455"/>
                      </a:lnTo>
                      <a:lnTo>
                        <a:pt x="0" y="86"/>
                      </a:lnTo>
                      <a:lnTo>
                        <a:pt x="1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00099"/>
                    </a:gs>
                    <a:gs pos="100000">
                      <a:srgbClr val="EAEAEA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2" name="Google Shape;302;p8"/>
                <p:cNvSpPr/>
                <p:nvPr/>
              </p:nvSpPr>
              <p:spPr>
                <a:xfrm>
                  <a:off x="7596971" y="3455145"/>
                  <a:ext cx="54275" cy="120745"/>
                </a:xfrm>
                <a:custGeom>
                  <a:rect b="b" l="l" r="r" t="t"/>
                  <a:pathLst>
                    <a:path extrusionOk="0" h="1893" w="702">
                      <a:moveTo>
                        <a:pt x="579" y="0"/>
                      </a:moveTo>
                      <a:lnTo>
                        <a:pt x="0" y="1869"/>
                      </a:lnTo>
                      <a:lnTo>
                        <a:pt x="114" y="1893"/>
                      </a:lnTo>
                      <a:lnTo>
                        <a:pt x="702" y="51"/>
                      </a:lnTo>
                      <a:lnTo>
                        <a:pt x="579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3" name="Google Shape;303;p8"/>
                <p:cNvSpPr/>
                <p:nvPr/>
              </p:nvSpPr>
              <p:spPr>
                <a:xfrm>
                  <a:off x="7776652" y="3476723"/>
                  <a:ext cx="58489" cy="139375"/>
                </a:xfrm>
                <a:custGeom>
                  <a:rect b="b" l="l" r="r" t="t"/>
                  <a:pathLst>
                    <a:path extrusionOk="0" h="2184" w="756">
                      <a:moveTo>
                        <a:pt x="756" y="0"/>
                      </a:moveTo>
                      <a:lnTo>
                        <a:pt x="138" y="2184"/>
                      </a:lnTo>
                      <a:lnTo>
                        <a:pt x="0" y="2148"/>
                      </a:lnTo>
                      <a:lnTo>
                        <a:pt x="606" y="78"/>
                      </a:lnTo>
                      <a:lnTo>
                        <a:pt x="756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DDDDD"/>
                    </a:gs>
                    <a:gs pos="100000">
                      <a:schemeClr val="lt1"/>
                    </a:gs>
                  </a:gsLst>
                  <a:lin ang="540000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4" name="Google Shape;304;p8"/>
                <p:cNvSpPr/>
                <p:nvPr/>
              </p:nvSpPr>
              <p:spPr>
                <a:xfrm>
                  <a:off x="7596332" y="3569758"/>
                  <a:ext cx="214545" cy="47048"/>
                </a:xfrm>
                <a:custGeom>
                  <a:rect b="b" l="l" r="r" t="t"/>
                  <a:pathLst>
                    <a:path extrusionOk="0" h="738" w="2773">
                      <a:moveTo>
                        <a:pt x="33" y="0"/>
                      </a:moveTo>
                      <a:lnTo>
                        <a:pt x="0" y="99"/>
                      </a:lnTo>
                      <a:lnTo>
                        <a:pt x="2436" y="738"/>
                      </a:lnTo>
                      <a:cubicBezTo>
                        <a:pt x="2499" y="501"/>
                        <a:pt x="2773" y="727"/>
                        <a:pt x="2373" y="603"/>
                      </a:cubicBezTo>
                      <a:lnTo>
                        <a:pt x="3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000CC"/>
                    </a:gs>
                    <a:gs pos="100000">
                      <a:schemeClr val="lt1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5" name="Google Shape;305;p8"/>
                <p:cNvSpPr/>
                <p:nvPr/>
              </p:nvSpPr>
              <p:spPr>
                <a:xfrm>
                  <a:off x="7783165" y="3477902"/>
                  <a:ext cx="54786" cy="139965"/>
                </a:xfrm>
                <a:custGeom>
                  <a:rect b="b" l="l" r="r" t="t"/>
                  <a:pathLst>
                    <a:path extrusionOk="0" h="1659" w="637">
                      <a:moveTo>
                        <a:pt x="615" y="0"/>
                      </a:moveTo>
                      <a:lnTo>
                        <a:pt x="637" y="0"/>
                      </a:lnTo>
                      <a:lnTo>
                        <a:pt x="68" y="1659"/>
                      </a:lnTo>
                      <a:lnTo>
                        <a:pt x="0" y="1647"/>
                      </a:lnTo>
                      <a:lnTo>
                        <a:pt x="615" y="0"/>
                      </a:lnTo>
                      <a:close/>
                    </a:path>
                  </a:pathLst>
                </a:custGeom>
                <a:solidFill>
                  <a:srgbClr val="4D4D4D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6" name="Google Shape;306;p8"/>
                <p:cNvSpPr/>
                <p:nvPr/>
              </p:nvSpPr>
              <p:spPr>
                <a:xfrm>
                  <a:off x="7596588" y="3576007"/>
                  <a:ext cx="190792" cy="46458"/>
                </a:xfrm>
                <a:custGeom>
                  <a:rect b="b" l="l" r="r" t="t"/>
                  <a:pathLst>
                    <a:path extrusionOk="0" h="550" w="2216">
                      <a:moveTo>
                        <a:pt x="0" y="0"/>
                      </a:moveTo>
                      <a:lnTo>
                        <a:pt x="9" y="57"/>
                      </a:lnTo>
                      <a:lnTo>
                        <a:pt x="2164" y="550"/>
                      </a:lnTo>
                      <a:lnTo>
                        <a:pt x="2216" y="49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00099"/>
                    </a:gs>
                    <a:gs pos="100000">
                      <a:srgbClr val="808080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307" name="Google Shape;307;p8"/>
                <p:cNvGrpSpPr/>
                <p:nvPr/>
              </p:nvGrpSpPr>
              <p:grpSpPr>
                <a:xfrm>
                  <a:off x="7593395" y="3625649"/>
                  <a:ext cx="64747" cy="27592"/>
                  <a:chOff x="1740" y="2642"/>
                  <a:chExt cx="752" cy="327"/>
                </a:xfrm>
              </p:grpSpPr>
              <p:sp>
                <p:nvSpPr>
                  <p:cNvPr id="308" name="Google Shape;308;p8"/>
                  <p:cNvSpPr/>
                  <p:nvPr/>
                </p:nvSpPr>
                <p:spPr>
                  <a:xfrm>
                    <a:off x="1740" y="2642"/>
                    <a:ext cx="752" cy="327"/>
                  </a:xfrm>
                  <a:custGeom>
                    <a:rect b="b" l="l" r="r" t="t"/>
                    <a:pathLst>
                      <a:path extrusionOk="0" h="327" w="752">
                        <a:moveTo>
                          <a:pt x="293" y="0"/>
                        </a:moveTo>
                        <a:lnTo>
                          <a:pt x="752" y="124"/>
                        </a:lnTo>
                        <a:lnTo>
                          <a:pt x="470" y="327"/>
                        </a:lnTo>
                        <a:lnTo>
                          <a:pt x="0" y="183"/>
                        </a:lnTo>
                        <a:lnTo>
                          <a:pt x="293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09" name="Google Shape;309;p8"/>
                  <p:cNvSpPr/>
                  <p:nvPr/>
                </p:nvSpPr>
                <p:spPr>
                  <a:xfrm>
                    <a:off x="1754" y="2649"/>
                    <a:ext cx="726" cy="311"/>
                  </a:xfrm>
                  <a:custGeom>
                    <a:rect b="b" l="l" r="r" t="t"/>
                    <a:pathLst>
                      <a:path extrusionOk="0" h="311" w="726">
                        <a:moveTo>
                          <a:pt x="282" y="0"/>
                        </a:moveTo>
                        <a:lnTo>
                          <a:pt x="726" y="119"/>
                        </a:lnTo>
                        <a:lnTo>
                          <a:pt x="457" y="311"/>
                        </a:lnTo>
                        <a:lnTo>
                          <a:pt x="0" y="173"/>
                        </a:lnTo>
                        <a:lnTo>
                          <a:pt x="282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4D4D4D"/>
                      </a:gs>
                      <a:gs pos="100000">
                        <a:srgbClr val="DDDDDD"/>
                      </a:gs>
                    </a:gsLst>
                    <a:lin ang="18900000" scaled="0"/>
                  </a:gra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10" name="Google Shape;310;p8"/>
                  <p:cNvSpPr/>
                  <p:nvPr/>
                </p:nvSpPr>
                <p:spPr>
                  <a:xfrm>
                    <a:off x="1808" y="2770"/>
                    <a:ext cx="258" cy="100"/>
                  </a:xfrm>
                  <a:custGeom>
                    <a:rect b="b" l="l" r="r" t="t"/>
                    <a:pathLst>
                      <a:path extrusionOk="0" h="100" w="258">
                        <a:moveTo>
                          <a:pt x="0" y="44"/>
                        </a:moveTo>
                        <a:lnTo>
                          <a:pt x="75" y="0"/>
                        </a:lnTo>
                        <a:lnTo>
                          <a:pt x="258" y="50"/>
                        </a:lnTo>
                        <a:lnTo>
                          <a:pt x="183" y="100"/>
                        </a:lnTo>
                        <a:lnTo>
                          <a:pt x="0" y="44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11" name="Google Shape;311;p8"/>
                  <p:cNvSpPr/>
                  <p:nvPr/>
                </p:nvSpPr>
                <p:spPr>
                  <a:xfrm>
                    <a:off x="1799" y="2816"/>
                    <a:ext cx="194" cy="63"/>
                  </a:xfrm>
                  <a:custGeom>
                    <a:rect b="b" l="l" r="r" t="t"/>
                    <a:pathLst>
                      <a:path extrusionOk="0" h="63" w="194">
                        <a:moveTo>
                          <a:pt x="12" y="0"/>
                        </a:moveTo>
                        <a:lnTo>
                          <a:pt x="194" y="53"/>
                        </a:lnTo>
                        <a:lnTo>
                          <a:pt x="180" y="63"/>
                        </a:lnTo>
                        <a:lnTo>
                          <a:pt x="0" y="9"/>
                        </a:lnTo>
                        <a:lnTo>
                          <a:pt x="12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12" name="Google Shape;312;p8"/>
                  <p:cNvSpPr/>
                  <p:nvPr/>
                </p:nvSpPr>
                <p:spPr>
                  <a:xfrm>
                    <a:off x="2020" y="2834"/>
                    <a:ext cx="258" cy="102"/>
                  </a:xfrm>
                  <a:custGeom>
                    <a:rect b="b" l="l" r="r" t="t"/>
                    <a:pathLst>
                      <a:path extrusionOk="0" h="102" w="258">
                        <a:moveTo>
                          <a:pt x="0" y="46"/>
                        </a:moveTo>
                        <a:lnTo>
                          <a:pt x="71" y="0"/>
                        </a:lnTo>
                        <a:lnTo>
                          <a:pt x="258" y="52"/>
                        </a:lnTo>
                        <a:lnTo>
                          <a:pt x="183" y="102"/>
                        </a:lnTo>
                        <a:lnTo>
                          <a:pt x="0" y="46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13" name="Google Shape;313;p8"/>
                  <p:cNvSpPr/>
                  <p:nvPr/>
                </p:nvSpPr>
                <p:spPr>
                  <a:xfrm>
                    <a:off x="2011" y="2882"/>
                    <a:ext cx="194" cy="63"/>
                  </a:xfrm>
                  <a:custGeom>
                    <a:rect b="b" l="l" r="r" t="t"/>
                    <a:pathLst>
                      <a:path extrusionOk="0" h="63" w="194">
                        <a:moveTo>
                          <a:pt x="12" y="0"/>
                        </a:moveTo>
                        <a:lnTo>
                          <a:pt x="194" y="53"/>
                        </a:lnTo>
                        <a:lnTo>
                          <a:pt x="180" y="63"/>
                        </a:lnTo>
                        <a:lnTo>
                          <a:pt x="0" y="9"/>
                        </a:lnTo>
                        <a:lnTo>
                          <a:pt x="12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314" name="Google Shape;314;p8"/>
                <p:cNvSpPr/>
                <p:nvPr/>
              </p:nvSpPr>
              <p:spPr>
                <a:xfrm>
                  <a:off x="7704243" y="3629776"/>
                  <a:ext cx="78411" cy="60608"/>
                </a:xfrm>
                <a:custGeom>
                  <a:rect b="b" l="l" r="r" t="t"/>
                  <a:pathLst>
                    <a:path extrusionOk="0" h="792" w="990">
                      <a:moveTo>
                        <a:pt x="3" y="738"/>
                      </a:moveTo>
                      <a:lnTo>
                        <a:pt x="990" y="0"/>
                      </a:lnTo>
                      <a:lnTo>
                        <a:pt x="987" y="60"/>
                      </a:lnTo>
                      <a:lnTo>
                        <a:pt x="0" y="792"/>
                      </a:lnTo>
                      <a:lnTo>
                        <a:pt x="3" y="738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5" name="Google Shape;315;p8"/>
                <p:cNvSpPr/>
                <p:nvPr/>
              </p:nvSpPr>
              <p:spPr>
                <a:xfrm>
                  <a:off x="7504129" y="3634611"/>
                  <a:ext cx="200625" cy="55302"/>
                </a:xfrm>
                <a:custGeom>
                  <a:rect b="b" l="l" r="r" t="t"/>
                  <a:pathLst>
                    <a:path extrusionOk="0" h="723" w="2532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6" name="Google Shape;316;p8"/>
                <p:cNvSpPr/>
                <p:nvPr/>
              </p:nvSpPr>
              <p:spPr>
                <a:xfrm>
                  <a:off x="7504257" y="3624470"/>
                  <a:ext cx="2171" cy="11202"/>
                </a:xfrm>
                <a:custGeom>
                  <a:rect b="b" l="l" r="r" t="t"/>
                  <a:pathLst>
                    <a:path extrusionOk="0" h="147" w="26">
                      <a:moveTo>
                        <a:pt x="26" y="10"/>
                      </a:moveTo>
                      <a:lnTo>
                        <a:pt x="23" y="147"/>
                      </a:lnTo>
                      <a:lnTo>
                        <a:pt x="0" y="144"/>
                      </a:lnTo>
                      <a:lnTo>
                        <a:pt x="3" y="0"/>
                      </a:lnTo>
                      <a:lnTo>
                        <a:pt x="26" y="1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7" name="Google Shape;317;p8"/>
                <p:cNvSpPr/>
                <p:nvPr/>
              </p:nvSpPr>
              <p:spPr>
                <a:xfrm>
                  <a:off x="7504384" y="3578837"/>
                  <a:ext cx="93225" cy="46340"/>
                </a:xfrm>
                <a:custGeom>
                  <a:rect b="b" l="l" r="r" t="t"/>
                  <a:pathLst>
                    <a:path extrusionOk="0" h="606" w="1176">
                      <a:moveTo>
                        <a:pt x="1170" y="0"/>
                      </a:moveTo>
                      <a:lnTo>
                        <a:pt x="0" y="597"/>
                      </a:lnTo>
                      <a:lnTo>
                        <a:pt x="30" y="606"/>
                      </a:lnTo>
                      <a:lnTo>
                        <a:pt x="1176" y="18"/>
                      </a:lnTo>
                      <a:lnTo>
                        <a:pt x="1170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8" name="Google Shape;318;p8"/>
                <p:cNvSpPr/>
                <p:nvPr/>
              </p:nvSpPr>
              <p:spPr>
                <a:xfrm>
                  <a:off x="7510642" y="3626829"/>
                  <a:ext cx="190281" cy="53180"/>
                </a:xfrm>
                <a:custGeom>
                  <a:rect b="b" l="l" r="r" t="t"/>
                  <a:pathLst>
                    <a:path extrusionOk="0" h="723" w="2532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9" name="Google Shape;319;p8"/>
                <p:cNvSpPr/>
                <p:nvPr/>
              </p:nvSpPr>
              <p:spPr>
                <a:xfrm flipH="1" rot="10800000">
                  <a:off x="7700668" y="3623055"/>
                  <a:ext cx="77645" cy="55066"/>
                </a:xfrm>
                <a:custGeom>
                  <a:rect b="b" l="l" r="r" t="t"/>
                  <a:pathLst>
                    <a:path extrusionOk="0" h="723" w="2532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320" name="Google Shape;320;p8"/>
              <p:cNvGrpSpPr/>
              <p:nvPr/>
            </p:nvGrpSpPr>
            <p:grpSpPr>
              <a:xfrm flipH="1">
                <a:off x="7985622" y="3537823"/>
                <a:ext cx="359261" cy="342045"/>
                <a:chOff x="2839" y="3501"/>
                <a:chExt cx="755" cy="803"/>
              </a:xfrm>
            </p:grpSpPr>
            <p:pic>
              <p:nvPicPr>
                <p:cNvPr descr="desktop_computer_stylized_medium" id="321" name="Google Shape;321;p8"/>
                <p:cNvPicPr preferRelativeResize="0"/>
                <p:nvPr/>
              </p:nvPicPr>
              <p:blipFill rotWithShape="1">
                <a:blip r:embed="rId24">
                  <a:alphaModFix/>
                </a:blip>
                <a:srcRect b="0" l="0" r="0" t="0"/>
                <a:stretch/>
              </p:blipFill>
              <p:spPr>
                <a:xfrm>
                  <a:off x="2839" y="3501"/>
                  <a:ext cx="755" cy="803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322" name="Google Shape;322;p8"/>
                <p:cNvSpPr/>
                <p:nvPr/>
              </p:nvSpPr>
              <p:spPr>
                <a:xfrm>
                  <a:off x="2916" y="3578"/>
                  <a:ext cx="356" cy="368"/>
                </a:xfrm>
                <a:custGeom>
                  <a:rect b="b" l="l" r="r" t="t"/>
                  <a:pathLst>
                    <a:path extrusionOk="0" h="368" w="356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00099"/>
                    </a:gs>
                    <a:gs pos="100000">
                      <a:schemeClr val="lt1"/>
                    </a:gs>
                  </a:gsLst>
                  <a:lin ang="270000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323" name="Google Shape;323;p8"/>
              <p:cNvGrpSpPr/>
              <p:nvPr/>
            </p:nvGrpSpPr>
            <p:grpSpPr>
              <a:xfrm>
                <a:off x="7797061" y="3296104"/>
                <a:ext cx="347997" cy="396620"/>
                <a:chOff x="7797061" y="3296104"/>
                <a:chExt cx="347997" cy="396620"/>
              </a:xfrm>
            </p:grpSpPr>
            <p:pic>
              <p:nvPicPr>
                <p:cNvPr descr="fridge2.png" id="324" name="Google Shape;324;p8"/>
                <p:cNvPicPr preferRelativeResize="0"/>
                <p:nvPr/>
              </p:nvPicPr>
              <p:blipFill rotWithShape="1">
                <a:blip r:embed="rId12">
                  <a:alphaModFix/>
                </a:blip>
                <a:srcRect b="0" l="0" r="0" t="0"/>
                <a:stretch/>
              </p:blipFill>
              <p:spPr>
                <a:xfrm>
                  <a:off x="7896825" y="3355697"/>
                  <a:ext cx="189578" cy="33702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antenna_stylized" id="325" name="Google Shape;325;p8"/>
                <p:cNvPicPr preferRelativeResize="0"/>
                <p:nvPr/>
              </p:nvPicPr>
              <p:blipFill rotWithShape="1">
                <a:blip r:embed="rId13">
                  <a:alphaModFix/>
                </a:blip>
                <a:srcRect b="0" l="0" r="0" t="0"/>
                <a:stretch/>
              </p:blipFill>
              <p:spPr>
                <a:xfrm>
                  <a:off x="7797061" y="3296104"/>
                  <a:ext cx="347997" cy="16755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grpSp>
          <p:nvGrpSpPr>
            <p:cNvPr id="326" name="Google Shape;326;p8"/>
            <p:cNvGrpSpPr/>
            <p:nvPr/>
          </p:nvGrpSpPr>
          <p:grpSpPr>
            <a:xfrm>
              <a:off x="11058573" y="3399165"/>
              <a:ext cx="518448" cy="1212242"/>
              <a:chOff x="11058573" y="3399165"/>
              <a:chExt cx="518448" cy="1212242"/>
            </a:xfrm>
          </p:grpSpPr>
          <p:grpSp>
            <p:nvGrpSpPr>
              <p:cNvPr id="327" name="Google Shape;327;p8"/>
              <p:cNvGrpSpPr/>
              <p:nvPr/>
            </p:nvGrpSpPr>
            <p:grpSpPr>
              <a:xfrm>
                <a:off x="11087182" y="4159591"/>
                <a:ext cx="489839" cy="451816"/>
                <a:chOff x="5103720" y="2693365"/>
                <a:chExt cx="611650" cy="414788"/>
              </a:xfrm>
            </p:grpSpPr>
            <p:cxnSp>
              <p:nvCxnSpPr>
                <p:cNvPr id="328" name="Google Shape;328;p8"/>
                <p:cNvCxnSpPr/>
                <p:nvPr/>
              </p:nvCxnSpPr>
              <p:spPr>
                <a:xfrm>
                  <a:off x="5103720" y="2914214"/>
                  <a:ext cx="232559" cy="0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grpSp>
              <p:nvGrpSpPr>
                <p:cNvPr id="329" name="Google Shape;329;p8"/>
                <p:cNvGrpSpPr/>
                <p:nvPr/>
              </p:nvGrpSpPr>
              <p:grpSpPr>
                <a:xfrm>
                  <a:off x="5275406" y="2693365"/>
                  <a:ext cx="439964" cy="414788"/>
                  <a:chOff x="5275406" y="2711455"/>
                  <a:chExt cx="452949" cy="405518"/>
                </a:xfrm>
              </p:grpSpPr>
              <p:pic>
                <p:nvPicPr>
                  <p:cNvPr descr="server_rack.png" id="330" name="Google Shape;330;p8"/>
                  <p:cNvPicPr preferRelativeResize="0"/>
                  <p:nvPr/>
                </p:nvPicPr>
                <p:blipFill rotWithShape="1">
                  <a:blip r:embed="rId14">
                    <a:alphaModFix/>
                  </a:blip>
                  <a:srcRect b="0" l="0" r="0" t="0"/>
                  <a:stretch/>
                </p:blipFill>
                <p:spPr>
                  <a:xfrm>
                    <a:off x="5537367" y="2770786"/>
                    <a:ext cx="190988" cy="313366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descr="server_rack.png" id="331" name="Google Shape;331;p8"/>
                  <p:cNvPicPr preferRelativeResize="0"/>
                  <p:nvPr/>
                </p:nvPicPr>
                <p:blipFill rotWithShape="1">
                  <a:blip r:embed="rId14">
                    <a:alphaModFix/>
                  </a:blip>
                  <a:srcRect b="0" l="0" r="0" t="0"/>
                  <a:stretch/>
                </p:blipFill>
                <p:spPr>
                  <a:xfrm>
                    <a:off x="5275406" y="2764002"/>
                    <a:ext cx="190988" cy="313366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descr="server_rack.png" id="332" name="Google Shape;332;p8"/>
                  <p:cNvPicPr preferRelativeResize="0"/>
                  <p:nvPr/>
                </p:nvPicPr>
                <p:blipFill rotWithShape="1">
                  <a:blip r:embed="rId14">
                    <a:alphaModFix/>
                  </a:blip>
                  <a:srcRect b="0" l="0" r="0" t="0"/>
                  <a:stretch/>
                </p:blipFill>
                <p:spPr>
                  <a:xfrm>
                    <a:off x="5385676" y="2711455"/>
                    <a:ext cx="247152" cy="40551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</p:grpSp>
          <p:grpSp>
            <p:nvGrpSpPr>
              <p:cNvPr id="333" name="Google Shape;333;p8"/>
              <p:cNvGrpSpPr/>
              <p:nvPr/>
            </p:nvGrpSpPr>
            <p:grpSpPr>
              <a:xfrm>
                <a:off x="11058573" y="3399165"/>
                <a:ext cx="423724" cy="405973"/>
                <a:chOff x="5103720" y="2693365"/>
                <a:chExt cx="611650" cy="414788"/>
              </a:xfrm>
            </p:grpSpPr>
            <p:cxnSp>
              <p:nvCxnSpPr>
                <p:cNvPr id="334" name="Google Shape;334;p8"/>
                <p:cNvCxnSpPr/>
                <p:nvPr/>
              </p:nvCxnSpPr>
              <p:spPr>
                <a:xfrm>
                  <a:off x="5103720" y="2914214"/>
                  <a:ext cx="232559" cy="0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grpSp>
              <p:nvGrpSpPr>
                <p:cNvPr id="335" name="Google Shape;335;p8"/>
                <p:cNvGrpSpPr/>
                <p:nvPr/>
              </p:nvGrpSpPr>
              <p:grpSpPr>
                <a:xfrm>
                  <a:off x="5275406" y="2693365"/>
                  <a:ext cx="439964" cy="414788"/>
                  <a:chOff x="5275406" y="2711455"/>
                  <a:chExt cx="452949" cy="405518"/>
                </a:xfrm>
              </p:grpSpPr>
              <p:pic>
                <p:nvPicPr>
                  <p:cNvPr descr="server_rack.png" id="336" name="Google Shape;336;p8"/>
                  <p:cNvPicPr preferRelativeResize="0"/>
                  <p:nvPr/>
                </p:nvPicPr>
                <p:blipFill rotWithShape="1">
                  <a:blip r:embed="rId14">
                    <a:alphaModFix/>
                  </a:blip>
                  <a:srcRect b="0" l="0" r="0" t="0"/>
                  <a:stretch/>
                </p:blipFill>
                <p:spPr>
                  <a:xfrm>
                    <a:off x="5537367" y="2770786"/>
                    <a:ext cx="190988" cy="313366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descr="server_rack.png" id="337" name="Google Shape;337;p8"/>
                  <p:cNvPicPr preferRelativeResize="0"/>
                  <p:nvPr/>
                </p:nvPicPr>
                <p:blipFill rotWithShape="1">
                  <a:blip r:embed="rId14">
                    <a:alphaModFix/>
                  </a:blip>
                  <a:srcRect b="0" l="0" r="0" t="0"/>
                  <a:stretch/>
                </p:blipFill>
                <p:spPr>
                  <a:xfrm>
                    <a:off x="5275406" y="2764002"/>
                    <a:ext cx="190988" cy="313366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descr="server_rack.png" id="338" name="Google Shape;338;p8"/>
                  <p:cNvPicPr preferRelativeResize="0"/>
                  <p:nvPr/>
                </p:nvPicPr>
                <p:blipFill rotWithShape="1">
                  <a:blip r:embed="rId14">
                    <a:alphaModFix/>
                  </a:blip>
                  <a:srcRect b="0" l="0" r="0" t="0"/>
                  <a:stretch/>
                </p:blipFill>
                <p:spPr>
                  <a:xfrm>
                    <a:off x="5385676" y="2711455"/>
                    <a:ext cx="247152" cy="40551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</p:grpSp>
        </p:grpSp>
        <p:grpSp>
          <p:nvGrpSpPr>
            <p:cNvPr id="339" name="Google Shape;339;p8"/>
            <p:cNvGrpSpPr/>
            <p:nvPr/>
          </p:nvGrpSpPr>
          <p:grpSpPr>
            <a:xfrm>
              <a:off x="7767607" y="4870841"/>
              <a:ext cx="2692126" cy="1264656"/>
              <a:chOff x="7767607" y="4870841"/>
              <a:chExt cx="2692126" cy="1264656"/>
            </a:xfrm>
          </p:grpSpPr>
          <p:grpSp>
            <p:nvGrpSpPr>
              <p:cNvPr id="340" name="Google Shape;340;p8"/>
              <p:cNvGrpSpPr/>
              <p:nvPr/>
            </p:nvGrpSpPr>
            <p:grpSpPr>
              <a:xfrm>
                <a:off x="10282541" y="5244631"/>
                <a:ext cx="177192" cy="330833"/>
                <a:chOff x="4140" y="429"/>
                <a:chExt cx="1425" cy="2396"/>
              </a:xfrm>
            </p:grpSpPr>
            <p:sp>
              <p:nvSpPr>
                <p:cNvPr id="341" name="Google Shape;341;p8"/>
                <p:cNvSpPr/>
                <p:nvPr/>
              </p:nvSpPr>
              <p:spPr>
                <a:xfrm>
                  <a:off x="5268" y="433"/>
                  <a:ext cx="283" cy="2286"/>
                </a:xfrm>
                <a:custGeom>
                  <a:rect b="b" l="l" r="r" t="t"/>
                  <a:pathLst>
                    <a:path extrusionOk="0" h="2742" w="354">
                      <a:moveTo>
                        <a:pt x="63" y="0"/>
                      </a:moveTo>
                      <a:lnTo>
                        <a:pt x="354" y="339"/>
                      </a:lnTo>
                      <a:lnTo>
                        <a:pt x="346" y="2624"/>
                      </a:lnTo>
                      <a:lnTo>
                        <a:pt x="0" y="2742"/>
                      </a:lnTo>
                      <a:lnTo>
                        <a:pt x="6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DDDDD"/>
                    </a:gs>
                    <a:gs pos="100000">
                      <a:srgbClr val="333333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2" name="Google Shape;342;p8"/>
                <p:cNvSpPr/>
                <p:nvPr/>
              </p:nvSpPr>
              <p:spPr>
                <a:xfrm>
                  <a:off x="4210" y="429"/>
                  <a:ext cx="1046" cy="2285"/>
                </a:xfrm>
                <a:prstGeom prst="rect">
                  <a:avLst/>
                </a:prstGeom>
                <a:gradFill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Noto Sans Symbols"/>
                    <a:buNone/>
                  </a:pPr>
                  <a:r>
                    <a:t/>
                  </a:r>
                  <a:endParaRPr b="0" sz="240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43" name="Google Shape;343;p8"/>
                <p:cNvSpPr/>
                <p:nvPr/>
              </p:nvSpPr>
              <p:spPr>
                <a:xfrm>
                  <a:off x="5321" y="570"/>
                  <a:ext cx="169" cy="2115"/>
                </a:xfrm>
                <a:custGeom>
                  <a:rect b="b" l="l" r="r" t="t"/>
                  <a:pathLst>
                    <a:path extrusionOk="0" h="2537" w="211">
                      <a:moveTo>
                        <a:pt x="7" y="0"/>
                      </a:moveTo>
                      <a:cubicBezTo>
                        <a:pt x="7" y="0"/>
                        <a:pt x="57" y="28"/>
                        <a:pt x="211" y="218"/>
                      </a:cubicBezTo>
                      <a:cubicBezTo>
                        <a:pt x="0" y="1229"/>
                        <a:pt x="41" y="2537"/>
                        <a:pt x="7" y="2501"/>
                      </a:cubicBezTo>
                      <a:lnTo>
                        <a:pt x="7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080"/>
                    </a:gs>
                    <a:gs pos="100000">
                      <a:srgbClr val="F8F8F8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4" name="Google Shape;344;p8"/>
                <p:cNvSpPr/>
                <p:nvPr/>
              </p:nvSpPr>
              <p:spPr>
                <a:xfrm>
                  <a:off x="5284" y="1640"/>
                  <a:ext cx="263" cy="189"/>
                </a:xfrm>
                <a:custGeom>
                  <a:rect b="b" l="l" r="r" t="t"/>
                  <a:pathLst>
                    <a:path extrusionOk="0" h="226" w="328">
                      <a:moveTo>
                        <a:pt x="4" y="0"/>
                      </a:moveTo>
                      <a:cubicBezTo>
                        <a:pt x="60" y="10"/>
                        <a:pt x="182" y="74"/>
                        <a:pt x="328" y="128"/>
                      </a:cubicBezTo>
                      <a:cubicBezTo>
                        <a:pt x="326" y="162"/>
                        <a:pt x="326" y="158"/>
                        <a:pt x="326" y="226"/>
                      </a:cubicBezTo>
                      <a:cubicBezTo>
                        <a:pt x="326" y="226"/>
                        <a:pt x="169" y="155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5" name="Google Shape;345;p8"/>
                <p:cNvSpPr/>
                <p:nvPr/>
              </p:nvSpPr>
              <p:spPr>
                <a:xfrm>
                  <a:off x="4210" y="690"/>
                  <a:ext cx="598" cy="47"/>
                </a:xfrm>
                <a:prstGeom prst="rect">
                  <a:avLst/>
                </a:prstGeom>
                <a:solidFill>
                  <a:schemeClr val="dk1"/>
                </a:solidFill>
                <a:ln cap="flat" cmpd="sng" w="9525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Noto Sans Symbols"/>
                    <a:buNone/>
                  </a:pPr>
                  <a:r>
                    <a:t/>
                  </a:r>
                  <a:endParaRPr b="0" sz="240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346" name="Google Shape;346;p8"/>
                <p:cNvGrpSpPr/>
                <p:nvPr/>
              </p:nvGrpSpPr>
              <p:grpSpPr>
                <a:xfrm>
                  <a:off x="4748" y="666"/>
                  <a:ext cx="578" cy="150"/>
                  <a:chOff x="613" y="2566"/>
                  <a:chExt cx="721" cy="144"/>
                </a:xfrm>
              </p:grpSpPr>
              <p:sp>
                <p:nvSpPr>
                  <p:cNvPr id="347" name="Google Shape;347;p8"/>
                  <p:cNvSpPr/>
                  <p:nvPr/>
                </p:nvSpPr>
                <p:spPr>
                  <a:xfrm>
                    <a:off x="613" y="2566"/>
                    <a:ext cx="721" cy="144"/>
                  </a:xfrm>
                  <a:prstGeom prst="roundRect">
                    <a:avLst>
                      <a:gd fmla="val 50000" name="adj"/>
                    </a:avLst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2400"/>
                      <a:buFont typeface="Noto Sans Symbols"/>
                      <a:buNone/>
                    </a:pPr>
                    <a:r>
                      <a:t/>
                    </a:r>
                    <a:endParaRPr b="0" sz="2400" u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48" name="Google Shape;348;p8"/>
                  <p:cNvSpPr/>
                  <p:nvPr/>
                </p:nvSpPr>
                <p:spPr>
                  <a:xfrm>
                    <a:off x="625" y="2581"/>
                    <a:ext cx="696" cy="114"/>
                  </a:xfrm>
                  <a:prstGeom prst="roundRect">
                    <a:avLst>
                      <a:gd fmla="val 50000" name="adj"/>
                    </a:avLst>
                  </a:prstGeom>
                  <a:gradFill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0"/>
                  </a:gra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2400"/>
                      <a:buFont typeface="Noto Sans Symbols"/>
                      <a:buNone/>
                    </a:pPr>
                    <a:r>
                      <a:t/>
                    </a:r>
                    <a:endParaRPr b="0" sz="2400" u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349" name="Google Shape;349;p8"/>
                <p:cNvSpPr/>
                <p:nvPr/>
              </p:nvSpPr>
              <p:spPr>
                <a:xfrm>
                  <a:off x="4220" y="1022"/>
                  <a:ext cx="598" cy="47"/>
                </a:xfrm>
                <a:prstGeom prst="rect">
                  <a:avLst/>
                </a:prstGeom>
                <a:solidFill>
                  <a:schemeClr val="dk1"/>
                </a:solidFill>
                <a:ln cap="flat" cmpd="sng" w="9525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Noto Sans Symbols"/>
                    <a:buNone/>
                  </a:pPr>
                  <a:r>
                    <a:t/>
                  </a:r>
                  <a:endParaRPr b="0" sz="240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350" name="Google Shape;350;p8"/>
                <p:cNvGrpSpPr/>
                <p:nvPr/>
              </p:nvGrpSpPr>
              <p:grpSpPr>
                <a:xfrm>
                  <a:off x="4748" y="990"/>
                  <a:ext cx="578" cy="134"/>
                  <a:chOff x="615" y="2564"/>
                  <a:chExt cx="721" cy="139"/>
                </a:xfrm>
              </p:grpSpPr>
              <p:sp>
                <p:nvSpPr>
                  <p:cNvPr id="351" name="Google Shape;351;p8"/>
                  <p:cNvSpPr/>
                  <p:nvPr/>
                </p:nvSpPr>
                <p:spPr>
                  <a:xfrm>
                    <a:off x="615" y="2564"/>
                    <a:ext cx="721" cy="139"/>
                  </a:xfrm>
                  <a:prstGeom prst="roundRect">
                    <a:avLst>
                      <a:gd fmla="val 50000" name="adj"/>
                    </a:avLst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2400"/>
                      <a:buFont typeface="Noto Sans Symbols"/>
                      <a:buNone/>
                    </a:pPr>
                    <a:r>
                      <a:t/>
                    </a:r>
                    <a:endParaRPr b="0" sz="2400" u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52" name="Google Shape;352;p8"/>
                  <p:cNvSpPr/>
                  <p:nvPr/>
                </p:nvSpPr>
                <p:spPr>
                  <a:xfrm>
                    <a:off x="628" y="2581"/>
                    <a:ext cx="696" cy="107"/>
                  </a:xfrm>
                  <a:prstGeom prst="roundRect">
                    <a:avLst>
                      <a:gd fmla="val 50000" name="adj"/>
                    </a:avLst>
                  </a:prstGeom>
                  <a:gradFill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0"/>
                  </a:gra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2400"/>
                      <a:buFont typeface="Noto Sans Symbols"/>
                      <a:buNone/>
                    </a:pPr>
                    <a:r>
                      <a:t/>
                    </a:r>
                    <a:endParaRPr b="0" sz="2400" u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353" name="Google Shape;353;p8"/>
                <p:cNvSpPr/>
                <p:nvPr/>
              </p:nvSpPr>
              <p:spPr>
                <a:xfrm>
                  <a:off x="4220" y="1354"/>
                  <a:ext cx="598" cy="47"/>
                </a:xfrm>
                <a:prstGeom prst="rect">
                  <a:avLst/>
                </a:prstGeom>
                <a:solidFill>
                  <a:schemeClr val="dk1"/>
                </a:solidFill>
                <a:ln cap="flat" cmpd="sng" w="9525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Noto Sans Symbols"/>
                    <a:buNone/>
                  </a:pPr>
                  <a:r>
                    <a:t/>
                  </a:r>
                  <a:endParaRPr b="0" sz="240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54" name="Google Shape;354;p8"/>
                <p:cNvSpPr/>
                <p:nvPr/>
              </p:nvSpPr>
              <p:spPr>
                <a:xfrm>
                  <a:off x="4230" y="1655"/>
                  <a:ext cx="598" cy="47"/>
                </a:xfrm>
                <a:prstGeom prst="rect">
                  <a:avLst/>
                </a:prstGeom>
                <a:solidFill>
                  <a:schemeClr val="dk1"/>
                </a:solidFill>
                <a:ln cap="flat" cmpd="sng" w="9525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Noto Sans Symbols"/>
                    <a:buNone/>
                  </a:pPr>
                  <a:r>
                    <a:t/>
                  </a:r>
                  <a:endParaRPr b="0" sz="240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355" name="Google Shape;355;p8"/>
                <p:cNvGrpSpPr/>
                <p:nvPr/>
              </p:nvGrpSpPr>
              <p:grpSpPr>
                <a:xfrm>
                  <a:off x="4738" y="1647"/>
                  <a:ext cx="578" cy="135"/>
                  <a:chOff x="618" y="2586"/>
                  <a:chExt cx="720" cy="124"/>
                </a:xfrm>
              </p:grpSpPr>
              <p:sp>
                <p:nvSpPr>
                  <p:cNvPr id="356" name="Google Shape;356;p8"/>
                  <p:cNvSpPr/>
                  <p:nvPr/>
                </p:nvSpPr>
                <p:spPr>
                  <a:xfrm>
                    <a:off x="618" y="2586"/>
                    <a:ext cx="720" cy="124"/>
                  </a:xfrm>
                  <a:prstGeom prst="roundRect">
                    <a:avLst>
                      <a:gd fmla="val 50000" name="adj"/>
                    </a:avLst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2400"/>
                      <a:buFont typeface="Noto Sans Symbols"/>
                      <a:buNone/>
                    </a:pPr>
                    <a:r>
                      <a:t/>
                    </a:r>
                    <a:endParaRPr b="0" sz="2400" u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57" name="Google Shape;357;p8"/>
                  <p:cNvSpPr/>
                  <p:nvPr/>
                </p:nvSpPr>
                <p:spPr>
                  <a:xfrm>
                    <a:off x="630" y="2586"/>
                    <a:ext cx="695" cy="109"/>
                  </a:xfrm>
                  <a:prstGeom prst="roundRect">
                    <a:avLst>
                      <a:gd fmla="val 50000" name="adj"/>
                    </a:avLst>
                  </a:prstGeom>
                  <a:gradFill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0"/>
                  </a:gra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2400"/>
                      <a:buFont typeface="Noto Sans Symbols"/>
                      <a:buNone/>
                    </a:pPr>
                    <a:r>
                      <a:t/>
                    </a:r>
                    <a:endParaRPr b="0" sz="2400" u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358" name="Google Shape;358;p8"/>
                <p:cNvSpPr/>
                <p:nvPr/>
              </p:nvSpPr>
              <p:spPr>
                <a:xfrm>
                  <a:off x="5288" y="1354"/>
                  <a:ext cx="263" cy="188"/>
                </a:xfrm>
                <a:custGeom>
                  <a:rect b="b" l="l" r="r" t="t"/>
                  <a:pathLst>
                    <a:path extrusionOk="0" h="226" w="328">
                      <a:moveTo>
                        <a:pt x="4" y="0"/>
                      </a:moveTo>
                      <a:cubicBezTo>
                        <a:pt x="60" y="10"/>
                        <a:pt x="182" y="74"/>
                        <a:pt x="328" y="128"/>
                      </a:cubicBezTo>
                      <a:cubicBezTo>
                        <a:pt x="326" y="162"/>
                        <a:pt x="326" y="158"/>
                        <a:pt x="326" y="226"/>
                      </a:cubicBezTo>
                      <a:cubicBezTo>
                        <a:pt x="326" y="226"/>
                        <a:pt x="169" y="155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359" name="Google Shape;359;p8"/>
                <p:cNvGrpSpPr/>
                <p:nvPr/>
              </p:nvGrpSpPr>
              <p:grpSpPr>
                <a:xfrm>
                  <a:off x="4738" y="1330"/>
                  <a:ext cx="588" cy="134"/>
                  <a:chOff x="613" y="2571"/>
                  <a:chExt cx="732" cy="134"/>
                </a:xfrm>
              </p:grpSpPr>
              <p:sp>
                <p:nvSpPr>
                  <p:cNvPr id="360" name="Google Shape;360;p8"/>
                  <p:cNvSpPr/>
                  <p:nvPr/>
                </p:nvSpPr>
                <p:spPr>
                  <a:xfrm>
                    <a:off x="613" y="2571"/>
                    <a:ext cx="732" cy="134"/>
                  </a:xfrm>
                  <a:prstGeom prst="roundRect">
                    <a:avLst>
                      <a:gd fmla="val 50000" name="adj"/>
                    </a:avLst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2400"/>
                      <a:buFont typeface="Noto Sans Symbols"/>
                      <a:buNone/>
                    </a:pPr>
                    <a:r>
                      <a:t/>
                    </a:r>
                    <a:endParaRPr b="0" sz="2400" u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61" name="Google Shape;361;p8"/>
                  <p:cNvSpPr/>
                  <p:nvPr/>
                </p:nvSpPr>
                <p:spPr>
                  <a:xfrm>
                    <a:off x="625" y="2587"/>
                    <a:ext cx="720" cy="103"/>
                  </a:xfrm>
                  <a:prstGeom prst="roundRect">
                    <a:avLst>
                      <a:gd fmla="val 50000" name="adj"/>
                    </a:avLst>
                  </a:prstGeom>
                  <a:gradFill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0"/>
                  </a:gra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2400"/>
                      <a:buFont typeface="Noto Sans Symbols"/>
                      <a:buNone/>
                    </a:pPr>
                    <a:r>
                      <a:t/>
                    </a:r>
                    <a:endParaRPr b="0" sz="2400" u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362" name="Google Shape;362;p8"/>
                <p:cNvSpPr/>
                <p:nvPr/>
              </p:nvSpPr>
              <p:spPr>
                <a:xfrm>
                  <a:off x="5246" y="429"/>
                  <a:ext cx="70" cy="2285"/>
                </a:xfrm>
                <a:prstGeom prst="rect">
                  <a:avLst/>
                </a:prstGeom>
                <a:gradFill>
                  <a:gsLst>
                    <a:gs pos="0">
                      <a:srgbClr val="333333"/>
                    </a:gs>
                    <a:gs pos="50000">
                      <a:srgbClr val="DDDDDD"/>
                    </a:gs>
                    <a:gs pos="100000">
                      <a:srgbClr val="333333"/>
                    </a:gs>
                  </a:gsLst>
                  <a:lin ang="0" scaled="0"/>
                </a:gradFill>
                <a:ln cap="flat" cmpd="sng" w="9525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Noto Sans Symbols"/>
                    <a:buNone/>
                  </a:pPr>
                  <a:r>
                    <a:t/>
                  </a:r>
                  <a:endParaRPr b="0" sz="240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3" name="Google Shape;363;p8"/>
                <p:cNvSpPr/>
                <p:nvPr/>
              </p:nvSpPr>
              <p:spPr>
                <a:xfrm>
                  <a:off x="5312" y="1007"/>
                  <a:ext cx="237" cy="213"/>
                </a:xfrm>
                <a:custGeom>
                  <a:rect b="b" l="l" r="r" t="t"/>
                  <a:pathLst>
                    <a:path extrusionOk="0" h="256" w="296">
                      <a:moveTo>
                        <a:pt x="4" y="0"/>
                      </a:moveTo>
                      <a:cubicBezTo>
                        <a:pt x="55" y="10"/>
                        <a:pt x="144" y="68"/>
                        <a:pt x="292" y="144"/>
                      </a:cubicBezTo>
                      <a:cubicBezTo>
                        <a:pt x="290" y="178"/>
                        <a:pt x="296" y="188"/>
                        <a:pt x="296" y="256"/>
                      </a:cubicBezTo>
                      <a:cubicBezTo>
                        <a:pt x="296" y="256"/>
                        <a:pt x="160" y="176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64" name="Google Shape;364;p8"/>
                <p:cNvSpPr/>
                <p:nvPr/>
              </p:nvSpPr>
              <p:spPr>
                <a:xfrm>
                  <a:off x="5315" y="680"/>
                  <a:ext cx="244" cy="240"/>
                </a:xfrm>
                <a:custGeom>
                  <a:rect b="b" l="l" r="r" t="t"/>
                  <a:pathLst>
                    <a:path extrusionOk="0" h="288" w="304">
                      <a:moveTo>
                        <a:pt x="0" y="0"/>
                      </a:moveTo>
                      <a:cubicBezTo>
                        <a:pt x="51" y="10"/>
                        <a:pt x="148" y="76"/>
                        <a:pt x="304" y="164"/>
                      </a:cubicBezTo>
                      <a:cubicBezTo>
                        <a:pt x="302" y="198"/>
                        <a:pt x="284" y="220"/>
                        <a:pt x="284" y="288"/>
                      </a:cubicBezTo>
                      <a:cubicBezTo>
                        <a:pt x="284" y="288"/>
                        <a:pt x="163" y="179"/>
                        <a:pt x="8" y="124"/>
                      </a:cubicBezTo>
                      <a:cubicBezTo>
                        <a:pt x="8" y="72"/>
                        <a:pt x="0" y="17"/>
                        <a:pt x="0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65" name="Google Shape;365;p8"/>
                <p:cNvSpPr/>
                <p:nvPr/>
              </p:nvSpPr>
              <p:spPr>
                <a:xfrm>
                  <a:off x="5515" y="2611"/>
                  <a:ext cx="50" cy="95"/>
                </a:xfrm>
                <a:prstGeom prst="ellipse">
                  <a:avLst/>
                </a:prstGeom>
                <a:solidFill>
                  <a:srgbClr val="33333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Noto Sans Symbols"/>
                    <a:buNone/>
                  </a:pPr>
                  <a:r>
                    <a:t/>
                  </a:r>
                  <a:endParaRPr b="0" sz="240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6" name="Google Shape;366;p8"/>
                <p:cNvSpPr/>
                <p:nvPr/>
              </p:nvSpPr>
              <p:spPr>
                <a:xfrm>
                  <a:off x="5302" y="2614"/>
                  <a:ext cx="245" cy="200"/>
                </a:xfrm>
                <a:custGeom>
                  <a:rect b="b" l="l" r="r" t="t"/>
                  <a:pathLst>
                    <a:path extrusionOk="0" h="240" w="306">
                      <a:moveTo>
                        <a:pt x="0" y="106"/>
                      </a:moveTo>
                      <a:lnTo>
                        <a:pt x="2" y="240"/>
                      </a:lnTo>
                      <a:lnTo>
                        <a:pt x="306" y="110"/>
                      </a:lnTo>
                      <a:lnTo>
                        <a:pt x="300" y="0"/>
                      </a:lnTo>
                      <a:lnTo>
                        <a:pt x="0" y="106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67" name="Google Shape;367;p8"/>
                <p:cNvSpPr/>
                <p:nvPr/>
              </p:nvSpPr>
              <p:spPr>
                <a:xfrm>
                  <a:off x="4140" y="2675"/>
                  <a:ext cx="1196" cy="150"/>
                </a:xfrm>
                <a:prstGeom prst="roundRect">
                  <a:avLst>
                    <a:gd fmla="val 50000" name="adj"/>
                  </a:avLst>
                </a:prstGeom>
                <a:solidFill>
                  <a:srgbClr val="DDDDDD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Noto Sans Symbols"/>
                    <a:buNone/>
                  </a:pPr>
                  <a:r>
                    <a:t/>
                  </a:r>
                  <a:endParaRPr b="0" sz="240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8" name="Google Shape;368;p8"/>
                <p:cNvSpPr/>
                <p:nvPr/>
              </p:nvSpPr>
              <p:spPr>
                <a:xfrm>
                  <a:off x="4210" y="2714"/>
                  <a:ext cx="1066" cy="79"/>
                </a:xfrm>
                <a:prstGeom prst="roundRect">
                  <a:avLst>
                    <a:gd fmla="val 50000" name="adj"/>
                  </a:avLst>
                </a:pr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0" scaled="0"/>
                </a:gra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Noto Sans Symbols"/>
                    <a:buNone/>
                  </a:pPr>
                  <a:r>
                    <a:t/>
                  </a:r>
                  <a:endParaRPr b="0" sz="240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9" name="Google Shape;369;p8"/>
                <p:cNvSpPr/>
                <p:nvPr/>
              </p:nvSpPr>
              <p:spPr>
                <a:xfrm>
                  <a:off x="4309" y="2382"/>
                  <a:ext cx="159" cy="142"/>
                </a:xfrm>
                <a:prstGeom prst="ellipse">
                  <a:avLst/>
                </a:prstGeom>
                <a:solidFill>
                  <a:srgbClr val="33CC3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Noto Sans Symbols"/>
                    <a:buNone/>
                  </a:pPr>
                  <a:r>
                    <a:t/>
                  </a:r>
                  <a:endParaRPr b="0" sz="240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0" name="Google Shape;370;p8"/>
                <p:cNvSpPr/>
                <p:nvPr/>
              </p:nvSpPr>
              <p:spPr>
                <a:xfrm>
                  <a:off x="4489" y="2382"/>
                  <a:ext cx="159" cy="142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Noto Sans Symbols"/>
                    <a:buNone/>
                  </a:pPr>
                  <a:r>
                    <a:t/>
                  </a:r>
                  <a:endParaRPr b="0" sz="1800" u="none">
                    <a:solidFill>
                      <a:srgbClr val="FF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1" name="Google Shape;371;p8"/>
                <p:cNvSpPr/>
                <p:nvPr/>
              </p:nvSpPr>
              <p:spPr>
                <a:xfrm>
                  <a:off x="4658" y="2382"/>
                  <a:ext cx="159" cy="142"/>
                </a:xfrm>
                <a:prstGeom prst="ellipse">
                  <a:avLst/>
                </a:prstGeom>
                <a:solidFill>
                  <a:srgbClr val="33CC3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Noto Sans Symbols"/>
                    <a:buNone/>
                  </a:pPr>
                  <a:r>
                    <a:t/>
                  </a:r>
                  <a:endParaRPr b="0" sz="240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2" name="Google Shape;372;p8"/>
                <p:cNvSpPr/>
                <p:nvPr/>
              </p:nvSpPr>
              <p:spPr>
                <a:xfrm>
                  <a:off x="5067" y="1837"/>
                  <a:ext cx="80" cy="759"/>
                </a:xfrm>
                <a:prstGeom prst="rect">
                  <a:avLst/>
                </a:prstGeom>
                <a:solidFill>
                  <a:srgbClr val="292929"/>
                </a:solidFill>
                <a:ln cap="flat" cmpd="sng" w="9525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Noto Sans Symbols"/>
                    <a:buNone/>
                  </a:pPr>
                  <a:r>
                    <a:t/>
                  </a:r>
                  <a:endParaRPr b="0" sz="240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373" name="Google Shape;373;p8"/>
              <p:cNvGrpSpPr/>
              <p:nvPr/>
            </p:nvGrpSpPr>
            <p:grpSpPr>
              <a:xfrm>
                <a:off x="7767607" y="4870841"/>
                <a:ext cx="2080029" cy="1264656"/>
                <a:chOff x="7767607" y="4870841"/>
                <a:chExt cx="2080029" cy="1264656"/>
              </a:xfrm>
            </p:grpSpPr>
            <p:grpSp>
              <p:nvGrpSpPr>
                <p:cNvPr id="374" name="Google Shape;374;p8"/>
                <p:cNvGrpSpPr/>
                <p:nvPr/>
              </p:nvGrpSpPr>
              <p:grpSpPr>
                <a:xfrm flipH="1">
                  <a:off x="7974481" y="4870841"/>
                  <a:ext cx="345630" cy="320302"/>
                  <a:chOff x="2839" y="3501"/>
                  <a:chExt cx="755" cy="803"/>
                </a:xfrm>
              </p:grpSpPr>
              <p:pic>
                <p:nvPicPr>
                  <p:cNvPr descr="desktop_computer_stylized_medium" id="375" name="Google Shape;375;p8"/>
                  <p:cNvPicPr preferRelativeResize="0"/>
                  <p:nvPr/>
                </p:nvPicPr>
                <p:blipFill rotWithShape="1">
                  <a:blip r:embed="rId15">
                    <a:alphaModFix/>
                  </a:blip>
                  <a:srcRect b="0" l="0" r="0" t="0"/>
                  <a:stretch/>
                </p:blipFill>
                <p:spPr>
                  <a:xfrm>
                    <a:off x="2839" y="3501"/>
                    <a:ext cx="755" cy="80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sp>
                <p:nvSpPr>
                  <p:cNvPr id="376" name="Google Shape;376;p8"/>
                  <p:cNvSpPr/>
                  <p:nvPr/>
                </p:nvSpPr>
                <p:spPr>
                  <a:xfrm>
                    <a:off x="2916" y="3578"/>
                    <a:ext cx="356" cy="368"/>
                  </a:xfrm>
                  <a:custGeom>
                    <a:rect b="b" l="l" r="r" t="t"/>
                    <a:pathLst>
                      <a:path extrusionOk="0" h="368" w="356">
                        <a:moveTo>
                          <a:pt x="0" y="0"/>
                        </a:moveTo>
                        <a:lnTo>
                          <a:pt x="300" y="14"/>
                        </a:lnTo>
                        <a:lnTo>
                          <a:pt x="356" y="294"/>
                        </a:lnTo>
                        <a:lnTo>
                          <a:pt x="78" y="368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000099"/>
                      </a:gs>
                      <a:gs pos="100000">
                        <a:schemeClr val="lt1"/>
                      </a:gs>
                    </a:gsLst>
                    <a:lin ang="2700000" scaled="0"/>
                  </a:gra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77" name="Google Shape;377;p8"/>
                <p:cNvGrpSpPr/>
                <p:nvPr/>
              </p:nvGrpSpPr>
              <p:grpSpPr>
                <a:xfrm>
                  <a:off x="9195307" y="5823489"/>
                  <a:ext cx="310186" cy="312008"/>
                  <a:chOff x="877" y="1008"/>
                  <a:chExt cx="2747" cy="2626"/>
                </a:xfrm>
              </p:grpSpPr>
              <p:pic>
                <p:nvPicPr>
                  <p:cNvPr descr="antenna_stylized" id="378" name="Google Shape;378;p8"/>
                  <p:cNvPicPr preferRelativeResize="0"/>
                  <p:nvPr/>
                </p:nvPicPr>
                <p:blipFill rotWithShape="1">
                  <a:blip r:embed="rId7">
                    <a:alphaModFix/>
                  </a:blip>
                  <a:srcRect b="0" l="0" r="0" t="0"/>
                  <a:stretch/>
                </p:blipFill>
                <p:spPr>
                  <a:xfrm>
                    <a:off x="877" y="1008"/>
                    <a:ext cx="2725" cy="142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descr="laptop_keyboard" id="379" name="Google Shape;379;p8"/>
                  <p:cNvPicPr preferRelativeResize="0"/>
                  <p:nvPr/>
                </p:nvPicPr>
                <p:blipFill rotWithShape="1">
                  <a:blip r:embed="rId8">
                    <a:alphaModFix/>
                  </a:blip>
                  <a:srcRect b="0" l="0" r="0" t="0"/>
                  <a:stretch/>
                </p:blipFill>
                <p:spPr>
                  <a:xfrm flipH="1" rot="109064">
                    <a:off x="1009" y="2586"/>
                    <a:ext cx="2245" cy="101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sp>
                <p:nvSpPr>
                  <p:cNvPr id="380" name="Google Shape;380;p8"/>
                  <p:cNvSpPr/>
                  <p:nvPr/>
                </p:nvSpPr>
                <p:spPr>
                  <a:xfrm>
                    <a:off x="1753" y="1603"/>
                    <a:ext cx="1807" cy="1322"/>
                  </a:xfrm>
                  <a:custGeom>
                    <a:rect b="b" l="l" r="r" t="t"/>
                    <a:pathLst>
                      <a:path extrusionOk="0" h="2442" w="2982">
                        <a:moveTo>
                          <a:pt x="540" y="0"/>
                        </a:moveTo>
                        <a:lnTo>
                          <a:pt x="0" y="1734"/>
                        </a:lnTo>
                        <a:lnTo>
                          <a:pt x="2394" y="2442"/>
                        </a:lnTo>
                        <a:lnTo>
                          <a:pt x="2982" y="318"/>
                        </a:lnTo>
                        <a:lnTo>
                          <a:pt x="540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 cap="flat" cmpd="sng" w="9525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pic>
                <p:nvPicPr>
                  <p:cNvPr descr="screen" id="381" name="Google Shape;381;p8"/>
                  <p:cNvPicPr preferRelativeResize="0"/>
                  <p:nvPr/>
                </p:nvPicPr>
                <p:blipFill rotWithShape="1">
                  <a:blip r:embed="rId9">
                    <a:alphaModFix/>
                  </a:blip>
                  <a:srcRect b="0" l="0" r="0" t="0"/>
                  <a:stretch/>
                </p:blipFill>
                <p:spPr>
                  <a:xfrm>
                    <a:off x="1842" y="1637"/>
                    <a:ext cx="1642" cy="120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sp>
                <p:nvSpPr>
                  <p:cNvPr id="382" name="Google Shape;382;p8"/>
                  <p:cNvSpPr/>
                  <p:nvPr/>
                </p:nvSpPr>
                <p:spPr>
                  <a:xfrm>
                    <a:off x="2082" y="1564"/>
                    <a:ext cx="1531" cy="246"/>
                  </a:xfrm>
                  <a:custGeom>
                    <a:rect b="b" l="l" r="r" t="t"/>
                    <a:pathLst>
                      <a:path extrusionOk="0" h="455" w="2528">
                        <a:moveTo>
                          <a:pt x="14" y="0"/>
                        </a:moveTo>
                        <a:lnTo>
                          <a:pt x="2528" y="341"/>
                        </a:lnTo>
                        <a:lnTo>
                          <a:pt x="2480" y="455"/>
                        </a:lnTo>
                        <a:lnTo>
                          <a:pt x="0" y="86"/>
                        </a:lnTo>
                        <a:lnTo>
                          <a:pt x="14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000099"/>
                      </a:gs>
                      <a:gs pos="100000">
                        <a:srgbClr val="EAEAEA"/>
                      </a:gs>
                    </a:gsLst>
                    <a:lin ang="0" scaled="0"/>
                  </a:gra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83" name="Google Shape;383;p8"/>
                  <p:cNvSpPr/>
                  <p:nvPr/>
                </p:nvSpPr>
                <p:spPr>
                  <a:xfrm>
                    <a:off x="1737" y="1562"/>
                    <a:ext cx="425" cy="1024"/>
                  </a:xfrm>
                  <a:custGeom>
                    <a:rect b="b" l="l" r="r" t="t"/>
                    <a:pathLst>
                      <a:path extrusionOk="0" h="1893" w="702">
                        <a:moveTo>
                          <a:pt x="579" y="0"/>
                        </a:moveTo>
                        <a:lnTo>
                          <a:pt x="0" y="1869"/>
                        </a:lnTo>
                        <a:lnTo>
                          <a:pt x="114" y="1893"/>
                        </a:lnTo>
                        <a:lnTo>
                          <a:pt x="702" y="51"/>
                        </a:lnTo>
                        <a:lnTo>
                          <a:pt x="579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84" name="Google Shape;384;p8"/>
                  <p:cNvSpPr/>
                  <p:nvPr/>
                </p:nvSpPr>
                <p:spPr>
                  <a:xfrm>
                    <a:off x="3144" y="1745"/>
                    <a:ext cx="458" cy="1182"/>
                  </a:xfrm>
                  <a:custGeom>
                    <a:rect b="b" l="l" r="r" t="t"/>
                    <a:pathLst>
                      <a:path extrusionOk="0" h="2184" w="756">
                        <a:moveTo>
                          <a:pt x="756" y="0"/>
                        </a:moveTo>
                        <a:lnTo>
                          <a:pt x="138" y="2184"/>
                        </a:lnTo>
                        <a:lnTo>
                          <a:pt x="0" y="2148"/>
                        </a:lnTo>
                        <a:lnTo>
                          <a:pt x="606" y="78"/>
                        </a:lnTo>
                        <a:lnTo>
                          <a:pt x="756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DDDDDD"/>
                      </a:gs>
                      <a:gs pos="100000">
                        <a:schemeClr val="lt1"/>
                      </a:gs>
                    </a:gsLst>
                    <a:lin ang="5400000" scaled="0"/>
                  </a:gra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85" name="Google Shape;385;p8"/>
                  <p:cNvSpPr/>
                  <p:nvPr/>
                </p:nvSpPr>
                <p:spPr>
                  <a:xfrm>
                    <a:off x="1732" y="2534"/>
                    <a:ext cx="1680" cy="399"/>
                  </a:xfrm>
                  <a:custGeom>
                    <a:rect b="b" l="l" r="r" t="t"/>
                    <a:pathLst>
                      <a:path extrusionOk="0" h="738" w="2773">
                        <a:moveTo>
                          <a:pt x="33" y="0"/>
                        </a:moveTo>
                        <a:lnTo>
                          <a:pt x="0" y="99"/>
                        </a:lnTo>
                        <a:lnTo>
                          <a:pt x="2436" y="738"/>
                        </a:lnTo>
                        <a:cubicBezTo>
                          <a:pt x="2499" y="501"/>
                          <a:pt x="2773" y="727"/>
                          <a:pt x="2373" y="603"/>
                        </a:cubicBezTo>
                        <a:lnTo>
                          <a:pt x="33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0000CC"/>
                      </a:gs>
                      <a:gs pos="100000">
                        <a:schemeClr val="lt1"/>
                      </a:gs>
                    </a:gsLst>
                    <a:lin ang="0" scaled="0"/>
                  </a:gra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86" name="Google Shape;386;p8"/>
                  <p:cNvSpPr/>
                  <p:nvPr/>
                </p:nvSpPr>
                <p:spPr>
                  <a:xfrm>
                    <a:off x="3195" y="1755"/>
                    <a:ext cx="429" cy="1187"/>
                  </a:xfrm>
                  <a:custGeom>
                    <a:rect b="b" l="l" r="r" t="t"/>
                    <a:pathLst>
                      <a:path extrusionOk="0" h="1659" w="637">
                        <a:moveTo>
                          <a:pt x="615" y="0"/>
                        </a:moveTo>
                        <a:lnTo>
                          <a:pt x="637" y="0"/>
                        </a:lnTo>
                        <a:lnTo>
                          <a:pt x="68" y="1659"/>
                        </a:lnTo>
                        <a:lnTo>
                          <a:pt x="0" y="1647"/>
                        </a:lnTo>
                        <a:lnTo>
                          <a:pt x="615" y="0"/>
                        </a:lnTo>
                        <a:close/>
                      </a:path>
                    </a:pathLst>
                  </a:custGeom>
                  <a:solidFill>
                    <a:srgbClr val="4D4D4D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87" name="Google Shape;387;p8"/>
                  <p:cNvSpPr/>
                  <p:nvPr/>
                </p:nvSpPr>
                <p:spPr>
                  <a:xfrm>
                    <a:off x="1734" y="2587"/>
                    <a:ext cx="1494" cy="394"/>
                  </a:xfrm>
                  <a:custGeom>
                    <a:rect b="b" l="l" r="r" t="t"/>
                    <a:pathLst>
                      <a:path extrusionOk="0" h="550" w="2216">
                        <a:moveTo>
                          <a:pt x="0" y="0"/>
                        </a:moveTo>
                        <a:lnTo>
                          <a:pt x="9" y="57"/>
                        </a:lnTo>
                        <a:lnTo>
                          <a:pt x="2164" y="550"/>
                        </a:lnTo>
                        <a:lnTo>
                          <a:pt x="2216" y="496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000099"/>
                      </a:gs>
                      <a:gs pos="100000">
                        <a:srgbClr val="808080"/>
                      </a:gs>
                    </a:gsLst>
                    <a:lin ang="0" scaled="0"/>
                  </a:gra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grpSp>
                <p:nvGrpSpPr>
                  <p:cNvPr id="388" name="Google Shape;388;p8"/>
                  <p:cNvGrpSpPr/>
                  <p:nvPr/>
                </p:nvGrpSpPr>
                <p:grpSpPr>
                  <a:xfrm>
                    <a:off x="1709" y="3008"/>
                    <a:ext cx="507" cy="234"/>
                    <a:chOff x="1740" y="2642"/>
                    <a:chExt cx="752" cy="327"/>
                  </a:xfrm>
                </p:grpSpPr>
                <p:sp>
                  <p:nvSpPr>
                    <p:cNvPr id="389" name="Google Shape;389;p8"/>
                    <p:cNvSpPr/>
                    <p:nvPr/>
                  </p:nvSpPr>
                  <p:spPr>
                    <a:xfrm>
                      <a:off x="1740" y="2642"/>
                      <a:ext cx="752" cy="327"/>
                    </a:xfrm>
                    <a:custGeom>
                      <a:rect b="b" l="l" r="r" t="t"/>
                      <a:pathLst>
                        <a:path extrusionOk="0" h="327" w="752">
                          <a:moveTo>
                            <a:pt x="293" y="0"/>
                          </a:moveTo>
                          <a:lnTo>
                            <a:pt x="752" y="124"/>
                          </a:lnTo>
                          <a:lnTo>
                            <a:pt x="470" y="327"/>
                          </a:lnTo>
                          <a:lnTo>
                            <a:pt x="0" y="183"/>
                          </a:lnTo>
                          <a:lnTo>
                            <a:pt x="293" y="0"/>
                          </a:lnTo>
                          <a:close/>
                        </a:path>
                      </a:pathLst>
                    </a:custGeom>
                    <a:solidFill>
                      <a:srgbClr val="000099"/>
                    </a:solidFill>
                    <a:ln>
                      <a:noFill/>
                    </a:ln>
                  </p:spPr>
                  <p:txBody>
                    <a:bodyPr anchorCtr="0" anchor="t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90" name="Google Shape;390;p8"/>
                    <p:cNvSpPr/>
                    <p:nvPr/>
                  </p:nvSpPr>
                  <p:spPr>
                    <a:xfrm>
                      <a:off x="1754" y="2649"/>
                      <a:ext cx="726" cy="311"/>
                    </a:xfrm>
                    <a:custGeom>
                      <a:rect b="b" l="l" r="r" t="t"/>
                      <a:pathLst>
                        <a:path extrusionOk="0" h="311" w="726">
                          <a:moveTo>
                            <a:pt x="282" y="0"/>
                          </a:moveTo>
                          <a:lnTo>
                            <a:pt x="726" y="119"/>
                          </a:lnTo>
                          <a:lnTo>
                            <a:pt x="457" y="311"/>
                          </a:lnTo>
                          <a:lnTo>
                            <a:pt x="0" y="173"/>
                          </a:lnTo>
                          <a:lnTo>
                            <a:pt x="282" y="0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4D4D4D"/>
                        </a:gs>
                        <a:gs pos="100000">
                          <a:srgbClr val="DDDDDD"/>
                        </a:gs>
                      </a:gsLst>
                      <a:lin ang="18900000" scaled="0"/>
                    </a:gradFill>
                    <a:ln>
                      <a:noFill/>
                    </a:ln>
                  </p:spPr>
                  <p:txBody>
                    <a:bodyPr anchorCtr="0" anchor="t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91" name="Google Shape;391;p8"/>
                    <p:cNvSpPr/>
                    <p:nvPr/>
                  </p:nvSpPr>
                  <p:spPr>
                    <a:xfrm>
                      <a:off x="1808" y="2770"/>
                      <a:ext cx="258" cy="100"/>
                    </a:xfrm>
                    <a:custGeom>
                      <a:rect b="b" l="l" r="r" t="t"/>
                      <a:pathLst>
                        <a:path extrusionOk="0" h="100" w="258">
                          <a:moveTo>
                            <a:pt x="0" y="44"/>
                          </a:moveTo>
                          <a:lnTo>
                            <a:pt x="75" y="0"/>
                          </a:lnTo>
                          <a:lnTo>
                            <a:pt x="258" y="50"/>
                          </a:lnTo>
                          <a:lnTo>
                            <a:pt x="183" y="100"/>
                          </a:lnTo>
                          <a:lnTo>
                            <a:pt x="0" y="44"/>
                          </a:ln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anchorCtr="0" anchor="t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92" name="Google Shape;392;p8"/>
                    <p:cNvSpPr/>
                    <p:nvPr/>
                  </p:nvSpPr>
                  <p:spPr>
                    <a:xfrm>
                      <a:off x="1799" y="2816"/>
                      <a:ext cx="194" cy="63"/>
                    </a:xfrm>
                    <a:custGeom>
                      <a:rect b="b" l="l" r="r" t="t"/>
                      <a:pathLst>
                        <a:path extrusionOk="0" h="63" w="194">
                          <a:moveTo>
                            <a:pt x="12" y="0"/>
                          </a:moveTo>
                          <a:lnTo>
                            <a:pt x="194" y="53"/>
                          </a:lnTo>
                          <a:lnTo>
                            <a:pt x="180" y="63"/>
                          </a:lnTo>
                          <a:lnTo>
                            <a:pt x="0" y="9"/>
                          </a:lnTo>
                          <a:lnTo>
                            <a:pt x="12" y="0"/>
                          </a:lnTo>
                          <a:close/>
                        </a:path>
                      </a:pathLst>
                    </a:custGeom>
                    <a:solidFill>
                      <a:srgbClr val="000099"/>
                    </a:solidFill>
                    <a:ln>
                      <a:noFill/>
                    </a:ln>
                  </p:spPr>
                  <p:txBody>
                    <a:bodyPr anchorCtr="0" anchor="t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93" name="Google Shape;393;p8"/>
                    <p:cNvSpPr/>
                    <p:nvPr/>
                  </p:nvSpPr>
                  <p:spPr>
                    <a:xfrm>
                      <a:off x="2020" y="2834"/>
                      <a:ext cx="258" cy="102"/>
                    </a:xfrm>
                    <a:custGeom>
                      <a:rect b="b" l="l" r="r" t="t"/>
                      <a:pathLst>
                        <a:path extrusionOk="0" h="102" w="258">
                          <a:moveTo>
                            <a:pt x="0" y="46"/>
                          </a:moveTo>
                          <a:lnTo>
                            <a:pt x="71" y="0"/>
                          </a:lnTo>
                          <a:lnTo>
                            <a:pt x="258" y="52"/>
                          </a:lnTo>
                          <a:lnTo>
                            <a:pt x="183" y="102"/>
                          </a:lnTo>
                          <a:lnTo>
                            <a:pt x="0" y="46"/>
                          </a:ln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anchorCtr="0" anchor="t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94" name="Google Shape;394;p8"/>
                    <p:cNvSpPr/>
                    <p:nvPr/>
                  </p:nvSpPr>
                  <p:spPr>
                    <a:xfrm>
                      <a:off x="2011" y="2882"/>
                      <a:ext cx="194" cy="63"/>
                    </a:xfrm>
                    <a:custGeom>
                      <a:rect b="b" l="l" r="r" t="t"/>
                      <a:pathLst>
                        <a:path extrusionOk="0" h="63" w="194">
                          <a:moveTo>
                            <a:pt x="12" y="0"/>
                          </a:moveTo>
                          <a:lnTo>
                            <a:pt x="194" y="53"/>
                          </a:lnTo>
                          <a:lnTo>
                            <a:pt x="180" y="63"/>
                          </a:lnTo>
                          <a:lnTo>
                            <a:pt x="0" y="9"/>
                          </a:lnTo>
                          <a:lnTo>
                            <a:pt x="12" y="0"/>
                          </a:lnTo>
                          <a:close/>
                        </a:path>
                      </a:pathLst>
                    </a:custGeom>
                    <a:solidFill>
                      <a:srgbClr val="000099"/>
                    </a:solidFill>
                    <a:ln>
                      <a:noFill/>
                    </a:ln>
                  </p:spPr>
                  <p:txBody>
                    <a:bodyPr anchorCtr="0" anchor="t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sp>
                <p:nvSpPr>
                  <p:cNvPr id="395" name="Google Shape;395;p8"/>
                  <p:cNvSpPr/>
                  <p:nvPr/>
                </p:nvSpPr>
                <p:spPr>
                  <a:xfrm>
                    <a:off x="2577" y="3043"/>
                    <a:ext cx="614" cy="514"/>
                  </a:xfrm>
                  <a:custGeom>
                    <a:rect b="b" l="l" r="r" t="t"/>
                    <a:pathLst>
                      <a:path extrusionOk="0" h="792" w="990">
                        <a:moveTo>
                          <a:pt x="3" y="738"/>
                        </a:moveTo>
                        <a:lnTo>
                          <a:pt x="990" y="0"/>
                        </a:lnTo>
                        <a:lnTo>
                          <a:pt x="987" y="60"/>
                        </a:lnTo>
                        <a:lnTo>
                          <a:pt x="0" y="792"/>
                        </a:lnTo>
                        <a:lnTo>
                          <a:pt x="3" y="738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96" name="Google Shape;396;p8"/>
                  <p:cNvSpPr/>
                  <p:nvPr/>
                </p:nvSpPr>
                <p:spPr>
                  <a:xfrm>
                    <a:off x="1010" y="3084"/>
                    <a:ext cx="1571" cy="469"/>
                  </a:xfrm>
                  <a:custGeom>
                    <a:rect b="b" l="l" r="r" t="t"/>
                    <a:pathLst>
                      <a:path extrusionOk="0" h="723" w="2532">
                        <a:moveTo>
                          <a:pt x="6" y="0"/>
                        </a:moveTo>
                        <a:cubicBezTo>
                          <a:pt x="16" y="0"/>
                          <a:pt x="26" y="0"/>
                          <a:pt x="36" y="0"/>
                        </a:cubicBezTo>
                        <a:lnTo>
                          <a:pt x="2532" y="678"/>
                        </a:lnTo>
                        <a:lnTo>
                          <a:pt x="2529" y="723"/>
                        </a:lnTo>
                        <a:lnTo>
                          <a:pt x="0" y="24"/>
                        </a:lnTo>
                        <a:lnTo>
                          <a:pt x="6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97" name="Google Shape;397;p8"/>
                  <p:cNvSpPr/>
                  <p:nvPr/>
                </p:nvSpPr>
                <p:spPr>
                  <a:xfrm>
                    <a:off x="1011" y="2998"/>
                    <a:ext cx="17" cy="95"/>
                  </a:xfrm>
                  <a:custGeom>
                    <a:rect b="b" l="l" r="r" t="t"/>
                    <a:pathLst>
                      <a:path extrusionOk="0" h="147" w="26">
                        <a:moveTo>
                          <a:pt x="26" y="10"/>
                        </a:moveTo>
                        <a:lnTo>
                          <a:pt x="23" y="147"/>
                        </a:lnTo>
                        <a:lnTo>
                          <a:pt x="0" y="144"/>
                        </a:lnTo>
                        <a:lnTo>
                          <a:pt x="3" y="0"/>
                        </a:lnTo>
                        <a:lnTo>
                          <a:pt x="26" y="1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98" name="Google Shape;398;p8"/>
                  <p:cNvSpPr/>
                  <p:nvPr/>
                </p:nvSpPr>
                <p:spPr>
                  <a:xfrm>
                    <a:off x="1012" y="2611"/>
                    <a:ext cx="730" cy="393"/>
                  </a:xfrm>
                  <a:custGeom>
                    <a:rect b="b" l="l" r="r" t="t"/>
                    <a:pathLst>
                      <a:path extrusionOk="0" h="606" w="1176">
                        <a:moveTo>
                          <a:pt x="1170" y="0"/>
                        </a:moveTo>
                        <a:lnTo>
                          <a:pt x="0" y="597"/>
                        </a:lnTo>
                        <a:lnTo>
                          <a:pt x="30" y="606"/>
                        </a:lnTo>
                        <a:lnTo>
                          <a:pt x="1176" y="18"/>
                        </a:lnTo>
                        <a:lnTo>
                          <a:pt x="1170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99" name="Google Shape;399;p8"/>
                  <p:cNvSpPr/>
                  <p:nvPr/>
                </p:nvSpPr>
                <p:spPr>
                  <a:xfrm>
                    <a:off x="1061" y="3018"/>
                    <a:ext cx="1490" cy="451"/>
                  </a:xfrm>
                  <a:custGeom>
                    <a:rect b="b" l="l" r="r" t="t"/>
                    <a:pathLst>
                      <a:path extrusionOk="0" h="723" w="2532">
                        <a:moveTo>
                          <a:pt x="6" y="0"/>
                        </a:moveTo>
                        <a:cubicBezTo>
                          <a:pt x="16" y="0"/>
                          <a:pt x="26" y="0"/>
                          <a:pt x="36" y="0"/>
                        </a:cubicBezTo>
                        <a:lnTo>
                          <a:pt x="2532" y="678"/>
                        </a:lnTo>
                        <a:lnTo>
                          <a:pt x="2529" y="723"/>
                        </a:lnTo>
                        <a:lnTo>
                          <a:pt x="0" y="24"/>
                        </a:lnTo>
                        <a:lnTo>
                          <a:pt x="6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00" name="Google Shape;400;p8"/>
                  <p:cNvSpPr/>
                  <p:nvPr/>
                </p:nvSpPr>
                <p:spPr>
                  <a:xfrm flipH="1" rot="10800000">
                    <a:off x="2549" y="2986"/>
                    <a:ext cx="608" cy="467"/>
                  </a:xfrm>
                  <a:custGeom>
                    <a:rect b="b" l="l" r="r" t="t"/>
                    <a:pathLst>
                      <a:path extrusionOk="0" h="723" w="2532">
                        <a:moveTo>
                          <a:pt x="6" y="0"/>
                        </a:moveTo>
                        <a:cubicBezTo>
                          <a:pt x="16" y="0"/>
                          <a:pt x="26" y="0"/>
                          <a:pt x="36" y="0"/>
                        </a:cubicBezTo>
                        <a:lnTo>
                          <a:pt x="2532" y="678"/>
                        </a:lnTo>
                        <a:lnTo>
                          <a:pt x="2529" y="723"/>
                        </a:lnTo>
                        <a:lnTo>
                          <a:pt x="0" y="24"/>
                        </a:lnTo>
                        <a:lnTo>
                          <a:pt x="6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01" name="Google Shape;401;p8"/>
                <p:cNvGrpSpPr/>
                <p:nvPr/>
              </p:nvGrpSpPr>
              <p:grpSpPr>
                <a:xfrm flipH="1">
                  <a:off x="7767607" y="5251740"/>
                  <a:ext cx="345630" cy="320302"/>
                  <a:chOff x="2839" y="3501"/>
                  <a:chExt cx="755" cy="803"/>
                </a:xfrm>
              </p:grpSpPr>
              <p:pic>
                <p:nvPicPr>
                  <p:cNvPr descr="desktop_computer_stylized_medium" id="402" name="Google Shape;402;p8"/>
                  <p:cNvPicPr preferRelativeResize="0"/>
                  <p:nvPr/>
                </p:nvPicPr>
                <p:blipFill rotWithShape="1">
                  <a:blip r:embed="rId15">
                    <a:alphaModFix/>
                  </a:blip>
                  <a:srcRect b="0" l="0" r="0" t="0"/>
                  <a:stretch/>
                </p:blipFill>
                <p:spPr>
                  <a:xfrm>
                    <a:off x="2839" y="3501"/>
                    <a:ext cx="755" cy="80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sp>
                <p:nvSpPr>
                  <p:cNvPr id="403" name="Google Shape;403;p8"/>
                  <p:cNvSpPr/>
                  <p:nvPr/>
                </p:nvSpPr>
                <p:spPr>
                  <a:xfrm>
                    <a:off x="2916" y="3578"/>
                    <a:ext cx="356" cy="368"/>
                  </a:xfrm>
                  <a:custGeom>
                    <a:rect b="b" l="l" r="r" t="t"/>
                    <a:pathLst>
                      <a:path extrusionOk="0" h="368" w="356">
                        <a:moveTo>
                          <a:pt x="0" y="0"/>
                        </a:moveTo>
                        <a:lnTo>
                          <a:pt x="300" y="14"/>
                        </a:lnTo>
                        <a:lnTo>
                          <a:pt x="356" y="294"/>
                        </a:lnTo>
                        <a:lnTo>
                          <a:pt x="78" y="368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000099"/>
                      </a:gs>
                      <a:gs pos="100000">
                        <a:schemeClr val="lt1"/>
                      </a:gs>
                    </a:gsLst>
                    <a:lin ang="2700000" scaled="0"/>
                  </a:gra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04" name="Google Shape;404;p8"/>
                <p:cNvGrpSpPr/>
                <p:nvPr/>
              </p:nvGrpSpPr>
              <p:grpSpPr>
                <a:xfrm flipH="1">
                  <a:off x="8147535" y="5475337"/>
                  <a:ext cx="345630" cy="320302"/>
                  <a:chOff x="2839" y="3501"/>
                  <a:chExt cx="755" cy="803"/>
                </a:xfrm>
              </p:grpSpPr>
              <p:pic>
                <p:nvPicPr>
                  <p:cNvPr descr="desktop_computer_stylized_medium" id="405" name="Google Shape;405;p8"/>
                  <p:cNvPicPr preferRelativeResize="0"/>
                  <p:nvPr/>
                </p:nvPicPr>
                <p:blipFill rotWithShape="1">
                  <a:blip r:embed="rId15">
                    <a:alphaModFix/>
                  </a:blip>
                  <a:srcRect b="0" l="0" r="0" t="0"/>
                  <a:stretch/>
                </p:blipFill>
                <p:spPr>
                  <a:xfrm>
                    <a:off x="2839" y="3501"/>
                    <a:ext cx="755" cy="80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sp>
                <p:nvSpPr>
                  <p:cNvPr id="406" name="Google Shape;406;p8"/>
                  <p:cNvSpPr/>
                  <p:nvPr/>
                </p:nvSpPr>
                <p:spPr>
                  <a:xfrm>
                    <a:off x="2916" y="3578"/>
                    <a:ext cx="356" cy="368"/>
                  </a:xfrm>
                  <a:custGeom>
                    <a:rect b="b" l="l" r="r" t="t"/>
                    <a:pathLst>
                      <a:path extrusionOk="0" h="368" w="356">
                        <a:moveTo>
                          <a:pt x="0" y="0"/>
                        </a:moveTo>
                        <a:lnTo>
                          <a:pt x="300" y="14"/>
                        </a:lnTo>
                        <a:lnTo>
                          <a:pt x="356" y="294"/>
                        </a:lnTo>
                        <a:lnTo>
                          <a:pt x="78" y="368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000099"/>
                      </a:gs>
                      <a:gs pos="100000">
                        <a:schemeClr val="lt1"/>
                      </a:gs>
                    </a:gsLst>
                    <a:lin ang="2700000" scaled="0"/>
                  </a:gra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07" name="Google Shape;407;p8"/>
                <p:cNvGrpSpPr/>
                <p:nvPr/>
              </p:nvGrpSpPr>
              <p:grpSpPr>
                <a:xfrm flipH="1">
                  <a:off x="8545760" y="5496810"/>
                  <a:ext cx="345630" cy="320302"/>
                  <a:chOff x="2839" y="3501"/>
                  <a:chExt cx="755" cy="803"/>
                </a:xfrm>
              </p:grpSpPr>
              <p:pic>
                <p:nvPicPr>
                  <p:cNvPr descr="desktop_computer_stylized_medium" id="408" name="Google Shape;408;p8"/>
                  <p:cNvPicPr preferRelativeResize="0"/>
                  <p:nvPr/>
                </p:nvPicPr>
                <p:blipFill rotWithShape="1">
                  <a:blip r:embed="rId15">
                    <a:alphaModFix/>
                  </a:blip>
                  <a:srcRect b="0" l="0" r="0" t="0"/>
                  <a:stretch/>
                </p:blipFill>
                <p:spPr>
                  <a:xfrm>
                    <a:off x="2839" y="3501"/>
                    <a:ext cx="755" cy="80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sp>
                <p:nvSpPr>
                  <p:cNvPr id="409" name="Google Shape;409;p8"/>
                  <p:cNvSpPr/>
                  <p:nvPr/>
                </p:nvSpPr>
                <p:spPr>
                  <a:xfrm>
                    <a:off x="2916" y="3578"/>
                    <a:ext cx="356" cy="368"/>
                  </a:xfrm>
                  <a:custGeom>
                    <a:rect b="b" l="l" r="r" t="t"/>
                    <a:pathLst>
                      <a:path extrusionOk="0" h="368" w="356">
                        <a:moveTo>
                          <a:pt x="0" y="0"/>
                        </a:moveTo>
                        <a:lnTo>
                          <a:pt x="300" y="14"/>
                        </a:lnTo>
                        <a:lnTo>
                          <a:pt x="356" y="294"/>
                        </a:lnTo>
                        <a:lnTo>
                          <a:pt x="78" y="368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000099"/>
                      </a:gs>
                      <a:gs pos="100000">
                        <a:schemeClr val="lt1"/>
                      </a:gs>
                    </a:gsLst>
                    <a:lin ang="2700000" scaled="0"/>
                  </a:gra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10" name="Google Shape;410;p8"/>
                <p:cNvGrpSpPr/>
                <p:nvPr/>
              </p:nvGrpSpPr>
              <p:grpSpPr>
                <a:xfrm>
                  <a:off x="9528372" y="5765818"/>
                  <a:ext cx="319264" cy="256836"/>
                  <a:chOff x="877" y="1008"/>
                  <a:chExt cx="2747" cy="2626"/>
                </a:xfrm>
              </p:grpSpPr>
              <p:pic>
                <p:nvPicPr>
                  <p:cNvPr descr="antenna_stylized" id="411" name="Google Shape;411;p8"/>
                  <p:cNvPicPr preferRelativeResize="0"/>
                  <p:nvPr/>
                </p:nvPicPr>
                <p:blipFill rotWithShape="1">
                  <a:blip r:embed="rId7">
                    <a:alphaModFix/>
                  </a:blip>
                  <a:srcRect b="0" l="0" r="0" t="0"/>
                  <a:stretch/>
                </p:blipFill>
                <p:spPr>
                  <a:xfrm>
                    <a:off x="877" y="1008"/>
                    <a:ext cx="2725" cy="142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descr="laptop_keyboard" id="412" name="Google Shape;412;p8"/>
                  <p:cNvPicPr preferRelativeResize="0"/>
                  <p:nvPr/>
                </p:nvPicPr>
                <p:blipFill rotWithShape="1">
                  <a:blip r:embed="rId8">
                    <a:alphaModFix/>
                  </a:blip>
                  <a:srcRect b="0" l="0" r="0" t="0"/>
                  <a:stretch/>
                </p:blipFill>
                <p:spPr>
                  <a:xfrm flipH="1" rot="109064">
                    <a:off x="1009" y="2586"/>
                    <a:ext cx="2245" cy="101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sp>
                <p:nvSpPr>
                  <p:cNvPr id="413" name="Google Shape;413;p8"/>
                  <p:cNvSpPr/>
                  <p:nvPr/>
                </p:nvSpPr>
                <p:spPr>
                  <a:xfrm>
                    <a:off x="1753" y="1603"/>
                    <a:ext cx="1807" cy="1322"/>
                  </a:xfrm>
                  <a:custGeom>
                    <a:rect b="b" l="l" r="r" t="t"/>
                    <a:pathLst>
                      <a:path extrusionOk="0" h="2442" w="2982">
                        <a:moveTo>
                          <a:pt x="540" y="0"/>
                        </a:moveTo>
                        <a:lnTo>
                          <a:pt x="0" y="1734"/>
                        </a:lnTo>
                        <a:lnTo>
                          <a:pt x="2394" y="2442"/>
                        </a:lnTo>
                        <a:lnTo>
                          <a:pt x="2982" y="318"/>
                        </a:lnTo>
                        <a:lnTo>
                          <a:pt x="540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 cap="flat" cmpd="sng" w="9525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pic>
                <p:nvPicPr>
                  <p:cNvPr descr="screen" id="414" name="Google Shape;414;p8"/>
                  <p:cNvPicPr preferRelativeResize="0"/>
                  <p:nvPr/>
                </p:nvPicPr>
                <p:blipFill rotWithShape="1">
                  <a:blip r:embed="rId9">
                    <a:alphaModFix/>
                  </a:blip>
                  <a:srcRect b="0" l="0" r="0" t="0"/>
                  <a:stretch/>
                </p:blipFill>
                <p:spPr>
                  <a:xfrm>
                    <a:off x="1842" y="1637"/>
                    <a:ext cx="1642" cy="120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sp>
                <p:nvSpPr>
                  <p:cNvPr id="415" name="Google Shape;415;p8"/>
                  <p:cNvSpPr/>
                  <p:nvPr/>
                </p:nvSpPr>
                <p:spPr>
                  <a:xfrm>
                    <a:off x="2082" y="1564"/>
                    <a:ext cx="1531" cy="246"/>
                  </a:xfrm>
                  <a:custGeom>
                    <a:rect b="b" l="l" r="r" t="t"/>
                    <a:pathLst>
                      <a:path extrusionOk="0" h="455" w="2528">
                        <a:moveTo>
                          <a:pt x="14" y="0"/>
                        </a:moveTo>
                        <a:lnTo>
                          <a:pt x="2528" y="341"/>
                        </a:lnTo>
                        <a:lnTo>
                          <a:pt x="2480" y="455"/>
                        </a:lnTo>
                        <a:lnTo>
                          <a:pt x="0" y="86"/>
                        </a:lnTo>
                        <a:lnTo>
                          <a:pt x="14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000099"/>
                      </a:gs>
                      <a:gs pos="100000">
                        <a:srgbClr val="EAEAEA"/>
                      </a:gs>
                    </a:gsLst>
                    <a:lin ang="0" scaled="0"/>
                  </a:gra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16" name="Google Shape;416;p8"/>
                  <p:cNvSpPr/>
                  <p:nvPr/>
                </p:nvSpPr>
                <p:spPr>
                  <a:xfrm>
                    <a:off x="1737" y="1562"/>
                    <a:ext cx="425" cy="1024"/>
                  </a:xfrm>
                  <a:custGeom>
                    <a:rect b="b" l="l" r="r" t="t"/>
                    <a:pathLst>
                      <a:path extrusionOk="0" h="1893" w="702">
                        <a:moveTo>
                          <a:pt x="579" y="0"/>
                        </a:moveTo>
                        <a:lnTo>
                          <a:pt x="0" y="1869"/>
                        </a:lnTo>
                        <a:lnTo>
                          <a:pt x="114" y="1893"/>
                        </a:lnTo>
                        <a:lnTo>
                          <a:pt x="702" y="51"/>
                        </a:lnTo>
                        <a:lnTo>
                          <a:pt x="579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17" name="Google Shape;417;p8"/>
                  <p:cNvSpPr/>
                  <p:nvPr/>
                </p:nvSpPr>
                <p:spPr>
                  <a:xfrm>
                    <a:off x="3144" y="1745"/>
                    <a:ext cx="458" cy="1182"/>
                  </a:xfrm>
                  <a:custGeom>
                    <a:rect b="b" l="l" r="r" t="t"/>
                    <a:pathLst>
                      <a:path extrusionOk="0" h="2184" w="756">
                        <a:moveTo>
                          <a:pt x="756" y="0"/>
                        </a:moveTo>
                        <a:lnTo>
                          <a:pt x="138" y="2184"/>
                        </a:lnTo>
                        <a:lnTo>
                          <a:pt x="0" y="2148"/>
                        </a:lnTo>
                        <a:lnTo>
                          <a:pt x="606" y="78"/>
                        </a:lnTo>
                        <a:lnTo>
                          <a:pt x="756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DDDDDD"/>
                      </a:gs>
                      <a:gs pos="100000">
                        <a:schemeClr val="lt1"/>
                      </a:gs>
                    </a:gsLst>
                    <a:lin ang="5400000" scaled="0"/>
                  </a:gra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18" name="Google Shape;418;p8"/>
                  <p:cNvSpPr/>
                  <p:nvPr/>
                </p:nvSpPr>
                <p:spPr>
                  <a:xfrm>
                    <a:off x="1732" y="2534"/>
                    <a:ext cx="1680" cy="399"/>
                  </a:xfrm>
                  <a:custGeom>
                    <a:rect b="b" l="l" r="r" t="t"/>
                    <a:pathLst>
                      <a:path extrusionOk="0" h="738" w="2773">
                        <a:moveTo>
                          <a:pt x="33" y="0"/>
                        </a:moveTo>
                        <a:lnTo>
                          <a:pt x="0" y="99"/>
                        </a:lnTo>
                        <a:lnTo>
                          <a:pt x="2436" y="738"/>
                        </a:lnTo>
                        <a:cubicBezTo>
                          <a:pt x="2499" y="501"/>
                          <a:pt x="2773" y="727"/>
                          <a:pt x="2373" y="603"/>
                        </a:cubicBezTo>
                        <a:lnTo>
                          <a:pt x="33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0000CC"/>
                      </a:gs>
                      <a:gs pos="100000">
                        <a:schemeClr val="lt1"/>
                      </a:gs>
                    </a:gsLst>
                    <a:lin ang="0" scaled="0"/>
                  </a:gra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19" name="Google Shape;419;p8"/>
                  <p:cNvSpPr/>
                  <p:nvPr/>
                </p:nvSpPr>
                <p:spPr>
                  <a:xfrm>
                    <a:off x="3195" y="1755"/>
                    <a:ext cx="429" cy="1187"/>
                  </a:xfrm>
                  <a:custGeom>
                    <a:rect b="b" l="l" r="r" t="t"/>
                    <a:pathLst>
                      <a:path extrusionOk="0" h="1659" w="637">
                        <a:moveTo>
                          <a:pt x="615" y="0"/>
                        </a:moveTo>
                        <a:lnTo>
                          <a:pt x="637" y="0"/>
                        </a:lnTo>
                        <a:lnTo>
                          <a:pt x="68" y="1659"/>
                        </a:lnTo>
                        <a:lnTo>
                          <a:pt x="0" y="1647"/>
                        </a:lnTo>
                        <a:lnTo>
                          <a:pt x="615" y="0"/>
                        </a:lnTo>
                        <a:close/>
                      </a:path>
                    </a:pathLst>
                  </a:custGeom>
                  <a:solidFill>
                    <a:srgbClr val="4D4D4D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20" name="Google Shape;420;p8"/>
                  <p:cNvSpPr/>
                  <p:nvPr/>
                </p:nvSpPr>
                <p:spPr>
                  <a:xfrm>
                    <a:off x="1734" y="2587"/>
                    <a:ext cx="1494" cy="394"/>
                  </a:xfrm>
                  <a:custGeom>
                    <a:rect b="b" l="l" r="r" t="t"/>
                    <a:pathLst>
                      <a:path extrusionOk="0" h="550" w="2216">
                        <a:moveTo>
                          <a:pt x="0" y="0"/>
                        </a:moveTo>
                        <a:lnTo>
                          <a:pt x="9" y="57"/>
                        </a:lnTo>
                        <a:lnTo>
                          <a:pt x="2164" y="550"/>
                        </a:lnTo>
                        <a:lnTo>
                          <a:pt x="2216" y="496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000099"/>
                      </a:gs>
                      <a:gs pos="100000">
                        <a:srgbClr val="808080"/>
                      </a:gs>
                    </a:gsLst>
                    <a:lin ang="0" scaled="0"/>
                  </a:gra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grpSp>
                <p:nvGrpSpPr>
                  <p:cNvPr id="421" name="Google Shape;421;p8"/>
                  <p:cNvGrpSpPr/>
                  <p:nvPr/>
                </p:nvGrpSpPr>
                <p:grpSpPr>
                  <a:xfrm>
                    <a:off x="1709" y="3008"/>
                    <a:ext cx="507" cy="234"/>
                    <a:chOff x="1740" y="2642"/>
                    <a:chExt cx="752" cy="327"/>
                  </a:xfrm>
                </p:grpSpPr>
                <p:sp>
                  <p:nvSpPr>
                    <p:cNvPr id="422" name="Google Shape;422;p8"/>
                    <p:cNvSpPr/>
                    <p:nvPr/>
                  </p:nvSpPr>
                  <p:spPr>
                    <a:xfrm>
                      <a:off x="1740" y="2642"/>
                      <a:ext cx="752" cy="327"/>
                    </a:xfrm>
                    <a:custGeom>
                      <a:rect b="b" l="l" r="r" t="t"/>
                      <a:pathLst>
                        <a:path extrusionOk="0" h="327" w="752">
                          <a:moveTo>
                            <a:pt x="293" y="0"/>
                          </a:moveTo>
                          <a:lnTo>
                            <a:pt x="752" y="124"/>
                          </a:lnTo>
                          <a:lnTo>
                            <a:pt x="470" y="327"/>
                          </a:lnTo>
                          <a:lnTo>
                            <a:pt x="0" y="183"/>
                          </a:lnTo>
                          <a:lnTo>
                            <a:pt x="293" y="0"/>
                          </a:lnTo>
                          <a:close/>
                        </a:path>
                      </a:pathLst>
                    </a:custGeom>
                    <a:solidFill>
                      <a:srgbClr val="000099"/>
                    </a:solidFill>
                    <a:ln>
                      <a:noFill/>
                    </a:ln>
                  </p:spPr>
                  <p:txBody>
                    <a:bodyPr anchorCtr="0" anchor="t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423" name="Google Shape;423;p8"/>
                    <p:cNvSpPr/>
                    <p:nvPr/>
                  </p:nvSpPr>
                  <p:spPr>
                    <a:xfrm>
                      <a:off x="1754" y="2649"/>
                      <a:ext cx="726" cy="311"/>
                    </a:xfrm>
                    <a:custGeom>
                      <a:rect b="b" l="l" r="r" t="t"/>
                      <a:pathLst>
                        <a:path extrusionOk="0" h="311" w="726">
                          <a:moveTo>
                            <a:pt x="282" y="0"/>
                          </a:moveTo>
                          <a:lnTo>
                            <a:pt x="726" y="119"/>
                          </a:lnTo>
                          <a:lnTo>
                            <a:pt x="457" y="311"/>
                          </a:lnTo>
                          <a:lnTo>
                            <a:pt x="0" y="173"/>
                          </a:lnTo>
                          <a:lnTo>
                            <a:pt x="282" y="0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4D4D4D"/>
                        </a:gs>
                        <a:gs pos="100000">
                          <a:srgbClr val="DDDDDD"/>
                        </a:gs>
                      </a:gsLst>
                      <a:lin ang="18900000" scaled="0"/>
                    </a:gradFill>
                    <a:ln>
                      <a:noFill/>
                    </a:ln>
                  </p:spPr>
                  <p:txBody>
                    <a:bodyPr anchorCtr="0" anchor="t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424" name="Google Shape;424;p8"/>
                    <p:cNvSpPr/>
                    <p:nvPr/>
                  </p:nvSpPr>
                  <p:spPr>
                    <a:xfrm>
                      <a:off x="1808" y="2770"/>
                      <a:ext cx="258" cy="100"/>
                    </a:xfrm>
                    <a:custGeom>
                      <a:rect b="b" l="l" r="r" t="t"/>
                      <a:pathLst>
                        <a:path extrusionOk="0" h="100" w="258">
                          <a:moveTo>
                            <a:pt x="0" y="44"/>
                          </a:moveTo>
                          <a:lnTo>
                            <a:pt x="75" y="0"/>
                          </a:lnTo>
                          <a:lnTo>
                            <a:pt x="258" y="50"/>
                          </a:lnTo>
                          <a:lnTo>
                            <a:pt x="183" y="100"/>
                          </a:lnTo>
                          <a:lnTo>
                            <a:pt x="0" y="44"/>
                          </a:ln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anchorCtr="0" anchor="t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425" name="Google Shape;425;p8"/>
                    <p:cNvSpPr/>
                    <p:nvPr/>
                  </p:nvSpPr>
                  <p:spPr>
                    <a:xfrm>
                      <a:off x="1799" y="2816"/>
                      <a:ext cx="194" cy="63"/>
                    </a:xfrm>
                    <a:custGeom>
                      <a:rect b="b" l="l" r="r" t="t"/>
                      <a:pathLst>
                        <a:path extrusionOk="0" h="63" w="194">
                          <a:moveTo>
                            <a:pt x="12" y="0"/>
                          </a:moveTo>
                          <a:lnTo>
                            <a:pt x="194" y="53"/>
                          </a:lnTo>
                          <a:lnTo>
                            <a:pt x="180" y="63"/>
                          </a:lnTo>
                          <a:lnTo>
                            <a:pt x="0" y="9"/>
                          </a:lnTo>
                          <a:lnTo>
                            <a:pt x="12" y="0"/>
                          </a:lnTo>
                          <a:close/>
                        </a:path>
                      </a:pathLst>
                    </a:custGeom>
                    <a:solidFill>
                      <a:srgbClr val="000099"/>
                    </a:solidFill>
                    <a:ln>
                      <a:noFill/>
                    </a:ln>
                  </p:spPr>
                  <p:txBody>
                    <a:bodyPr anchorCtr="0" anchor="t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426" name="Google Shape;426;p8"/>
                    <p:cNvSpPr/>
                    <p:nvPr/>
                  </p:nvSpPr>
                  <p:spPr>
                    <a:xfrm>
                      <a:off x="2020" y="2834"/>
                      <a:ext cx="258" cy="102"/>
                    </a:xfrm>
                    <a:custGeom>
                      <a:rect b="b" l="l" r="r" t="t"/>
                      <a:pathLst>
                        <a:path extrusionOk="0" h="102" w="258">
                          <a:moveTo>
                            <a:pt x="0" y="46"/>
                          </a:moveTo>
                          <a:lnTo>
                            <a:pt x="71" y="0"/>
                          </a:lnTo>
                          <a:lnTo>
                            <a:pt x="258" y="52"/>
                          </a:lnTo>
                          <a:lnTo>
                            <a:pt x="183" y="102"/>
                          </a:lnTo>
                          <a:lnTo>
                            <a:pt x="0" y="46"/>
                          </a:ln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anchorCtr="0" anchor="t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427" name="Google Shape;427;p8"/>
                    <p:cNvSpPr/>
                    <p:nvPr/>
                  </p:nvSpPr>
                  <p:spPr>
                    <a:xfrm>
                      <a:off x="2011" y="2882"/>
                      <a:ext cx="194" cy="63"/>
                    </a:xfrm>
                    <a:custGeom>
                      <a:rect b="b" l="l" r="r" t="t"/>
                      <a:pathLst>
                        <a:path extrusionOk="0" h="63" w="194">
                          <a:moveTo>
                            <a:pt x="12" y="0"/>
                          </a:moveTo>
                          <a:lnTo>
                            <a:pt x="194" y="53"/>
                          </a:lnTo>
                          <a:lnTo>
                            <a:pt x="180" y="63"/>
                          </a:lnTo>
                          <a:lnTo>
                            <a:pt x="0" y="9"/>
                          </a:lnTo>
                          <a:lnTo>
                            <a:pt x="12" y="0"/>
                          </a:lnTo>
                          <a:close/>
                        </a:path>
                      </a:pathLst>
                    </a:custGeom>
                    <a:solidFill>
                      <a:srgbClr val="000099"/>
                    </a:solidFill>
                    <a:ln>
                      <a:noFill/>
                    </a:ln>
                  </p:spPr>
                  <p:txBody>
                    <a:bodyPr anchorCtr="0" anchor="t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sp>
                <p:nvSpPr>
                  <p:cNvPr id="428" name="Google Shape;428;p8"/>
                  <p:cNvSpPr/>
                  <p:nvPr/>
                </p:nvSpPr>
                <p:spPr>
                  <a:xfrm>
                    <a:off x="2577" y="3043"/>
                    <a:ext cx="614" cy="514"/>
                  </a:xfrm>
                  <a:custGeom>
                    <a:rect b="b" l="l" r="r" t="t"/>
                    <a:pathLst>
                      <a:path extrusionOk="0" h="792" w="990">
                        <a:moveTo>
                          <a:pt x="3" y="738"/>
                        </a:moveTo>
                        <a:lnTo>
                          <a:pt x="990" y="0"/>
                        </a:lnTo>
                        <a:lnTo>
                          <a:pt x="987" y="60"/>
                        </a:lnTo>
                        <a:lnTo>
                          <a:pt x="0" y="792"/>
                        </a:lnTo>
                        <a:lnTo>
                          <a:pt x="3" y="738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29" name="Google Shape;429;p8"/>
                  <p:cNvSpPr/>
                  <p:nvPr/>
                </p:nvSpPr>
                <p:spPr>
                  <a:xfrm>
                    <a:off x="1010" y="3084"/>
                    <a:ext cx="1571" cy="469"/>
                  </a:xfrm>
                  <a:custGeom>
                    <a:rect b="b" l="l" r="r" t="t"/>
                    <a:pathLst>
                      <a:path extrusionOk="0" h="723" w="2532">
                        <a:moveTo>
                          <a:pt x="6" y="0"/>
                        </a:moveTo>
                        <a:cubicBezTo>
                          <a:pt x="16" y="0"/>
                          <a:pt x="26" y="0"/>
                          <a:pt x="36" y="0"/>
                        </a:cubicBezTo>
                        <a:lnTo>
                          <a:pt x="2532" y="678"/>
                        </a:lnTo>
                        <a:lnTo>
                          <a:pt x="2529" y="723"/>
                        </a:lnTo>
                        <a:lnTo>
                          <a:pt x="0" y="24"/>
                        </a:lnTo>
                        <a:lnTo>
                          <a:pt x="6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30" name="Google Shape;430;p8"/>
                  <p:cNvSpPr/>
                  <p:nvPr/>
                </p:nvSpPr>
                <p:spPr>
                  <a:xfrm>
                    <a:off x="1011" y="2998"/>
                    <a:ext cx="17" cy="95"/>
                  </a:xfrm>
                  <a:custGeom>
                    <a:rect b="b" l="l" r="r" t="t"/>
                    <a:pathLst>
                      <a:path extrusionOk="0" h="147" w="26">
                        <a:moveTo>
                          <a:pt x="26" y="10"/>
                        </a:moveTo>
                        <a:lnTo>
                          <a:pt x="23" y="147"/>
                        </a:lnTo>
                        <a:lnTo>
                          <a:pt x="0" y="144"/>
                        </a:lnTo>
                        <a:lnTo>
                          <a:pt x="3" y="0"/>
                        </a:lnTo>
                        <a:lnTo>
                          <a:pt x="26" y="1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31" name="Google Shape;431;p8"/>
                  <p:cNvSpPr/>
                  <p:nvPr/>
                </p:nvSpPr>
                <p:spPr>
                  <a:xfrm>
                    <a:off x="1012" y="2611"/>
                    <a:ext cx="730" cy="393"/>
                  </a:xfrm>
                  <a:custGeom>
                    <a:rect b="b" l="l" r="r" t="t"/>
                    <a:pathLst>
                      <a:path extrusionOk="0" h="606" w="1176">
                        <a:moveTo>
                          <a:pt x="1170" y="0"/>
                        </a:moveTo>
                        <a:lnTo>
                          <a:pt x="0" y="597"/>
                        </a:lnTo>
                        <a:lnTo>
                          <a:pt x="30" y="606"/>
                        </a:lnTo>
                        <a:lnTo>
                          <a:pt x="1176" y="18"/>
                        </a:lnTo>
                        <a:lnTo>
                          <a:pt x="1170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32" name="Google Shape;432;p8"/>
                  <p:cNvSpPr/>
                  <p:nvPr/>
                </p:nvSpPr>
                <p:spPr>
                  <a:xfrm>
                    <a:off x="1061" y="3018"/>
                    <a:ext cx="1490" cy="451"/>
                  </a:xfrm>
                  <a:custGeom>
                    <a:rect b="b" l="l" r="r" t="t"/>
                    <a:pathLst>
                      <a:path extrusionOk="0" h="723" w="2532">
                        <a:moveTo>
                          <a:pt x="6" y="0"/>
                        </a:moveTo>
                        <a:cubicBezTo>
                          <a:pt x="16" y="0"/>
                          <a:pt x="26" y="0"/>
                          <a:pt x="36" y="0"/>
                        </a:cubicBezTo>
                        <a:lnTo>
                          <a:pt x="2532" y="678"/>
                        </a:lnTo>
                        <a:lnTo>
                          <a:pt x="2529" y="723"/>
                        </a:lnTo>
                        <a:lnTo>
                          <a:pt x="0" y="24"/>
                        </a:lnTo>
                        <a:lnTo>
                          <a:pt x="6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33" name="Google Shape;433;p8"/>
                  <p:cNvSpPr/>
                  <p:nvPr/>
                </p:nvSpPr>
                <p:spPr>
                  <a:xfrm flipH="1" rot="10800000">
                    <a:off x="2549" y="2986"/>
                    <a:ext cx="608" cy="467"/>
                  </a:xfrm>
                  <a:custGeom>
                    <a:rect b="b" l="l" r="r" t="t"/>
                    <a:pathLst>
                      <a:path extrusionOk="0" h="723" w="2532">
                        <a:moveTo>
                          <a:pt x="6" y="0"/>
                        </a:moveTo>
                        <a:cubicBezTo>
                          <a:pt x="16" y="0"/>
                          <a:pt x="26" y="0"/>
                          <a:pt x="36" y="0"/>
                        </a:cubicBezTo>
                        <a:lnTo>
                          <a:pt x="2532" y="678"/>
                        </a:lnTo>
                        <a:lnTo>
                          <a:pt x="2529" y="723"/>
                        </a:lnTo>
                        <a:lnTo>
                          <a:pt x="0" y="24"/>
                        </a:lnTo>
                        <a:lnTo>
                          <a:pt x="6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434" name="Google Shape;434;p8"/>
              <p:cNvGrpSpPr/>
              <p:nvPr/>
            </p:nvGrpSpPr>
            <p:grpSpPr>
              <a:xfrm>
                <a:off x="10011503" y="5607068"/>
                <a:ext cx="171450" cy="348944"/>
                <a:chOff x="4140" y="429"/>
                <a:chExt cx="1425" cy="2396"/>
              </a:xfrm>
            </p:grpSpPr>
            <p:sp>
              <p:nvSpPr>
                <p:cNvPr id="435" name="Google Shape;435;p8"/>
                <p:cNvSpPr/>
                <p:nvPr/>
              </p:nvSpPr>
              <p:spPr>
                <a:xfrm>
                  <a:off x="5268" y="433"/>
                  <a:ext cx="283" cy="2286"/>
                </a:xfrm>
                <a:custGeom>
                  <a:rect b="b" l="l" r="r" t="t"/>
                  <a:pathLst>
                    <a:path extrusionOk="0" h="2742" w="354">
                      <a:moveTo>
                        <a:pt x="63" y="0"/>
                      </a:moveTo>
                      <a:lnTo>
                        <a:pt x="354" y="339"/>
                      </a:lnTo>
                      <a:lnTo>
                        <a:pt x="346" y="2624"/>
                      </a:lnTo>
                      <a:lnTo>
                        <a:pt x="0" y="2742"/>
                      </a:lnTo>
                      <a:lnTo>
                        <a:pt x="6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DDDDD"/>
                    </a:gs>
                    <a:gs pos="100000">
                      <a:srgbClr val="333333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6" name="Google Shape;436;p8"/>
                <p:cNvSpPr/>
                <p:nvPr/>
              </p:nvSpPr>
              <p:spPr>
                <a:xfrm>
                  <a:off x="4210" y="429"/>
                  <a:ext cx="1046" cy="2285"/>
                </a:xfrm>
                <a:prstGeom prst="rect">
                  <a:avLst/>
                </a:prstGeom>
                <a:gradFill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Noto Sans Symbols"/>
                    <a:buNone/>
                  </a:pPr>
                  <a:r>
                    <a:t/>
                  </a:r>
                  <a:endParaRPr b="0" sz="240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37" name="Google Shape;437;p8"/>
                <p:cNvSpPr/>
                <p:nvPr/>
              </p:nvSpPr>
              <p:spPr>
                <a:xfrm>
                  <a:off x="5321" y="570"/>
                  <a:ext cx="169" cy="2115"/>
                </a:xfrm>
                <a:custGeom>
                  <a:rect b="b" l="l" r="r" t="t"/>
                  <a:pathLst>
                    <a:path extrusionOk="0" h="2537" w="211">
                      <a:moveTo>
                        <a:pt x="7" y="0"/>
                      </a:moveTo>
                      <a:cubicBezTo>
                        <a:pt x="7" y="0"/>
                        <a:pt x="57" y="28"/>
                        <a:pt x="211" y="218"/>
                      </a:cubicBezTo>
                      <a:cubicBezTo>
                        <a:pt x="0" y="1229"/>
                        <a:pt x="41" y="2537"/>
                        <a:pt x="7" y="2501"/>
                      </a:cubicBezTo>
                      <a:lnTo>
                        <a:pt x="7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080"/>
                    </a:gs>
                    <a:gs pos="100000">
                      <a:srgbClr val="F8F8F8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8" name="Google Shape;438;p8"/>
                <p:cNvSpPr/>
                <p:nvPr/>
              </p:nvSpPr>
              <p:spPr>
                <a:xfrm>
                  <a:off x="5284" y="1640"/>
                  <a:ext cx="263" cy="189"/>
                </a:xfrm>
                <a:custGeom>
                  <a:rect b="b" l="l" r="r" t="t"/>
                  <a:pathLst>
                    <a:path extrusionOk="0" h="226" w="328">
                      <a:moveTo>
                        <a:pt x="4" y="0"/>
                      </a:moveTo>
                      <a:cubicBezTo>
                        <a:pt x="60" y="10"/>
                        <a:pt x="182" y="74"/>
                        <a:pt x="328" y="128"/>
                      </a:cubicBezTo>
                      <a:cubicBezTo>
                        <a:pt x="326" y="162"/>
                        <a:pt x="326" y="158"/>
                        <a:pt x="326" y="226"/>
                      </a:cubicBezTo>
                      <a:cubicBezTo>
                        <a:pt x="326" y="226"/>
                        <a:pt x="169" y="155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9" name="Google Shape;439;p8"/>
                <p:cNvSpPr/>
                <p:nvPr/>
              </p:nvSpPr>
              <p:spPr>
                <a:xfrm>
                  <a:off x="4210" y="690"/>
                  <a:ext cx="598" cy="47"/>
                </a:xfrm>
                <a:prstGeom prst="rect">
                  <a:avLst/>
                </a:prstGeom>
                <a:solidFill>
                  <a:schemeClr val="dk1"/>
                </a:solidFill>
                <a:ln cap="flat" cmpd="sng" w="9525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Noto Sans Symbols"/>
                    <a:buNone/>
                  </a:pPr>
                  <a:r>
                    <a:t/>
                  </a:r>
                  <a:endParaRPr b="0" sz="240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440" name="Google Shape;440;p8"/>
                <p:cNvGrpSpPr/>
                <p:nvPr/>
              </p:nvGrpSpPr>
              <p:grpSpPr>
                <a:xfrm>
                  <a:off x="4748" y="666"/>
                  <a:ext cx="578" cy="150"/>
                  <a:chOff x="613" y="2566"/>
                  <a:chExt cx="721" cy="144"/>
                </a:xfrm>
              </p:grpSpPr>
              <p:sp>
                <p:nvSpPr>
                  <p:cNvPr id="441" name="Google Shape;441;p8"/>
                  <p:cNvSpPr/>
                  <p:nvPr/>
                </p:nvSpPr>
                <p:spPr>
                  <a:xfrm>
                    <a:off x="613" y="2566"/>
                    <a:ext cx="721" cy="144"/>
                  </a:xfrm>
                  <a:prstGeom prst="roundRect">
                    <a:avLst>
                      <a:gd fmla="val 50000" name="adj"/>
                    </a:avLst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2400"/>
                      <a:buFont typeface="Noto Sans Symbols"/>
                      <a:buNone/>
                    </a:pPr>
                    <a:r>
                      <a:t/>
                    </a:r>
                    <a:endParaRPr b="0" sz="2400" u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42" name="Google Shape;442;p8"/>
                  <p:cNvSpPr/>
                  <p:nvPr/>
                </p:nvSpPr>
                <p:spPr>
                  <a:xfrm>
                    <a:off x="625" y="2581"/>
                    <a:ext cx="696" cy="114"/>
                  </a:xfrm>
                  <a:prstGeom prst="roundRect">
                    <a:avLst>
                      <a:gd fmla="val 50000" name="adj"/>
                    </a:avLst>
                  </a:prstGeom>
                  <a:gradFill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0"/>
                  </a:gra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2400"/>
                      <a:buFont typeface="Noto Sans Symbols"/>
                      <a:buNone/>
                    </a:pPr>
                    <a:r>
                      <a:t/>
                    </a:r>
                    <a:endParaRPr b="0" sz="2400" u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443" name="Google Shape;443;p8"/>
                <p:cNvSpPr/>
                <p:nvPr/>
              </p:nvSpPr>
              <p:spPr>
                <a:xfrm>
                  <a:off x="4220" y="1022"/>
                  <a:ext cx="598" cy="47"/>
                </a:xfrm>
                <a:prstGeom prst="rect">
                  <a:avLst/>
                </a:prstGeom>
                <a:solidFill>
                  <a:schemeClr val="dk1"/>
                </a:solidFill>
                <a:ln cap="flat" cmpd="sng" w="9525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Noto Sans Symbols"/>
                    <a:buNone/>
                  </a:pPr>
                  <a:r>
                    <a:t/>
                  </a:r>
                  <a:endParaRPr b="0" sz="240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444" name="Google Shape;444;p8"/>
                <p:cNvGrpSpPr/>
                <p:nvPr/>
              </p:nvGrpSpPr>
              <p:grpSpPr>
                <a:xfrm>
                  <a:off x="4748" y="990"/>
                  <a:ext cx="578" cy="134"/>
                  <a:chOff x="615" y="2564"/>
                  <a:chExt cx="721" cy="139"/>
                </a:xfrm>
              </p:grpSpPr>
              <p:sp>
                <p:nvSpPr>
                  <p:cNvPr id="445" name="Google Shape;445;p8"/>
                  <p:cNvSpPr/>
                  <p:nvPr/>
                </p:nvSpPr>
                <p:spPr>
                  <a:xfrm>
                    <a:off x="615" y="2564"/>
                    <a:ext cx="721" cy="139"/>
                  </a:xfrm>
                  <a:prstGeom prst="roundRect">
                    <a:avLst>
                      <a:gd fmla="val 50000" name="adj"/>
                    </a:avLst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2400"/>
                      <a:buFont typeface="Noto Sans Symbols"/>
                      <a:buNone/>
                    </a:pPr>
                    <a:r>
                      <a:t/>
                    </a:r>
                    <a:endParaRPr b="0" sz="2400" u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46" name="Google Shape;446;p8"/>
                  <p:cNvSpPr/>
                  <p:nvPr/>
                </p:nvSpPr>
                <p:spPr>
                  <a:xfrm>
                    <a:off x="628" y="2581"/>
                    <a:ext cx="696" cy="107"/>
                  </a:xfrm>
                  <a:prstGeom prst="roundRect">
                    <a:avLst>
                      <a:gd fmla="val 50000" name="adj"/>
                    </a:avLst>
                  </a:prstGeom>
                  <a:gradFill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0"/>
                  </a:gra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2400"/>
                      <a:buFont typeface="Noto Sans Symbols"/>
                      <a:buNone/>
                    </a:pPr>
                    <a:r>
                      <a:t/>
                    </a:r>
                    <a:endParaRPr b="0" sz="2400" u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447" name="Google Shape;447;p8"/>
                <p:cNvSpPr/>
                <p:nvPr/>
              </p:nvSpPr>
              <p:spPr>
                <a:xfrm>
                  <a:off x="4220" y="1354"/>
                  <a:ext cx="598" cy="47"/>
                </a:xfrm>
                <a:prstGeom prst="rect">
                  <a:avLst/>
                </a:prstGeom>
                <a:solidFill>
                  <a:schemeClr val="dk1"/>
                </a:solidFill>
                <a:ln cap="flat" cmpd="sng" w="9525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Noto Sans Symbols"/>
                    <a:buNone/>
                  </a:pPr>
                  <a:r>
                    <a:t/>
                  </a:r>
                  <a:endParaRPr b="0" sz="240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48" name="Google Shape;448;p8"/>
                <p:cNvSpPr/>
                <p:nvPr/>
              </p:nvSpPr>
              <p:spPr>
                <a:xfrm>
                  <a:off x="4230" y="1655"/>
                  <a:ext cx="598" cy="47"/>
                </a:xfrm>
                <a:prstGeom prst="rect">
                  <a:avLst/>
                </a:prstGeom>
                <a:solidFill>
                  <a:schemeClr val="dk1"/>
                </a:solidFill>
                <a:ln cap="flat" cmpd="sng" w="9525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Noto Sans Symbols"/>
                    <a:buNone/>
                  </a:pPr>
                  <a:r>
                    <a:t/>
                  </a:r>
                  <a:endParaRPr b="0" sz="240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449" name="Google Shape;449;p8"/>
                <p:cNvGrpSpPr/>
                <p:nvPr/>
              </p:nvGrpSpPr>
              <p:grpSpPr>
                <a:xfrm>
                  <a:off x="4738" y="1647"/>
                  <a:ext cx="578" cy="135"/>
                  <a:chOff x="618" y="2586"/>
                  <a:chExt cx="720" cy="124"/>
                </a:xfrm>
              </p:grpSpPr>
              <p:sp>
                <p:nvSpPr>
                  <p:cNvPr id="450" name="Google Shape;450;p8"/>
                  <p:cNvSpPr/>
                  <p:nvPr/>
                </p:nvSpPr>
                <p:spPr>
                  <a:xfrm>
                    <a:off x="618" y="2586"/>
                    <a:ext cx="720" cy="124"/>
                  </a:xfrm>
                  <a:prstGeom prst="roundRect">
                    <a:avLst>
                      <a:gd fmla="val 50000" name="adj"/>
                    </a:avLst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2400"/>
                      <a:buFont typeface="Noto Sans Symbols"/>
                      <a:buNone/>
                    </a:pPr>
                    <a:r>
                      <a:t/>
                    </a:r>
                    <a:endParaRPr b="0" sz="2400" u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51" name="Google Shape;451;p8"/>
                  <p:cNvSpPr/>
                  <p:nvPr/>
                </p:nvSpPr>
                <p:spPr>
                  <a:xfrm>
                    <a:off x="630" y="2586"/>
                    <a:ext cx="695" cy="109"/>
                  </a:xfrm>
                  <a:prstGeom prst="roundRect">
                    <a:avLst>
                      <a:gd fmla="val 50000" name="adj"/>
                    </a:avLst>
                  </a:prstGeom>
                  <a:gradFill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0"/>
                  </a:gra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2400"/>
                      <a:buFont typeface="Noto Sans Symbols"/>
                      <a:buNone/>
                    </a:pPr>
                    <a:r>
                      <a:t/>
                    </a:r>
                    <a:endParaRPr b="0" sz="2400" u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452" name="Google Shape;452;p8"/>
                <p:cNvSpPr/>
                <p:nvPr/>
              </p:nvSpPr>
              <p:spPr>
                <a:xfrm>
                  <a:off x="5288" y="1354"/>
                  <a:ext cx="263" cy="188"/>
                </a:xfrm>
                <a:custGeom>
                  <a:rect b="b" l="l" r="r" t="t"/>
                  <a:pathLst>
                    <a:path extrusionOk="0" h="226" w="328">
                      <a:moveTo>
                        <a:pt x="4" y="0"/>
                      </a:moveTo>
                      <a:cubicBezTo>
                        <a:pt x="60" y="10"/>
                        <a:pt x="182" y="74"/>
                        <a:pt x="328" y="128"/>
                      </a:cubicBezTo>
                      <a:cubicBezTo>
                        <a:pt x="326" y="162"/>
                        <a:pt x="326" y="158"/>
                        <a:pt x="326" y="226"/>
                      </a:cubicBezTo>
                      <a:cubicBezTo>
                        <a:pt x="326" y="226"/>
                        <a:pt x="169" y="155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453" name="Google Shape;453;p8"/>
                <p:cNvGrpSpPr/>
                <p:nvPr/>
              </p:nvGrpSpPr>
              <p:grpSpPr>
                <a:xfrm>
                  <a:off x="4738" y="1330"/>
                  <a:ext cx="588" cy="134"/>
                  <a:chOff x="613" y="2571"/>
                  <a:chExt cx="732" cy="134"/>
                </a:xfrm>
              </p:grpSpPr>
              <p:sp>
                <p:nvSpPr>
                  <p:cNvPr id="454" name="Google Shape;454;p8"/>
                  <p:cNvSpPr/>
                  <p:nvPr/>
                </p:nvSpPr>
                <p:spPr>
                  <a:xfrm>
                    <a:off x="613" y="2571"/>
                    <a:ext cx="732" cy="134"/>
                  </a:xfrm>
                  <a:prstGeom prst="roundRect">
                    <a:avLst>
                      <a:gd fmla="val 50000" name="adj"/>
                    </a:avLst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2400"/>
                      <a:buFont typeface="Noto Sans Symbols"/>
                      <a:buNone/>
                    </a:pPr>
                    <a:r>
                      <a:t/>
                    </a:r>
                    <a:endParaRPr b="0" sz="2400" u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55" name="Google Shape;455;p8"/>
                  <p:cNvSpPr/>
                  <p:nvPr/>
                </p:nvSpPr>
                <p:spPr>
                  <a:xfrm>
                    <a:off x="625" y="2587"/>
                    <a:ext cx="720" cy="103"/>
                  </a:xfrm>
                  <a:prstGeom prst="roundRect">
                    <a:avLst>
                      <a:gd fmla="val 50000" name="adj"/>
                    </a:avLst>
                  </a:prstGeom>
                  <a:gradFill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0"/>
                  </a:gra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2400"/>
                      <a:buFont typeface="Noto Sans Symbols"/>
                      <a:buNone/>
                    </a:pPr>
                    <a:r>
                      <a:t/>
                    </a:r>
                    <a:endParaRPr b="0" sz="2400" u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456" name="Google Shape;456;p8"/>
                <p:cNvSpPr/>
                <p:nvPr/>
              </p:nvSpPr>
              <p:spPr>
                <a:xfrm>
                  <a:off x="5246" y="429"/>
                  <a:ext cx="70" cy="2285"/>
                </a:xfrm>
                <a:prstGeom prst="rect">
                  <a:avLst/>
                </a:prstGeom>
                <a:gradFill>
                  <a:gsLst>
                    <a:gs pos="0">
                      <a:srgbClr val="333333"/>
                    </a:gs>
                    <a:gs pos="50000">
                      <a:srgbClr val="DDDDDD"/>
                    </a:gs>
                    <a:gs pos="100000">
                      <a:srgbClr val="333333"/>
                    </a:gs>
                  </a:gsLst>
                  <a:lin ang="0" scaled="0"/>
                </a:gradFill>
                <a:ln cap="flat" cmpd="sng" w="9525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Noto Sans Symbols"/>
                    <a:buNone/>
                  </a:pPr>
                  <a:r>
                    <a:t/>
                  </a:r>
                  <a:endParaRPr b="0" sz="240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57" name="Google Shape;457;p8"/>
                <p:cNvSpPr/>
                <p:nvPr/>
              </p:nvSpPr>
              <p:spPr>
                <a:xfrm>
                  <a:off x="5312" y="1007"/>
                  <a:ext cx="237" cy="213"/>
                </a:xfrm>
                <a:custGeom>
                  <a:rect b="b" l="l" r="r" t="t"/>
                  <a:pathLst>
                    <a:path extrusionOk="0" h="256" w="296">
                      <a:moveTo>
                        <a:pt x="4" y="0"/>
                      </a:moveTo>
                      <a:cubicBezTo>
                        <a:pt x="55" y="10"/>
                        <a:pt x="144" y="68"/>
                        <a:pt x="292" y="144"/>
                      </a:cubicBezTo>
                      <a:cubicBezTo>
                        <a:pt x="290" y="178"/>
                        <a:pt x="296" y="188"/>
                        <a:pt x="296" y="256"/>
                      </a:cubicBezTo>
                      <a:cubicBezTo>
                        <a:pt x="296" y="256"/>
                        <a:pt x="160" y="176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58" name="Google Shape;458;p8"/>
                <p:cNvSpPr/>
                <p:nvPr/>
              </p:nvSpPr>
              <p:spPr>
                <a:xfrm>
                  <a:off x="5315" y="680"/>
                  <a:ext cx="244" cy="240"/>
                </a:xfrm>
                <a:custGeom>
                  <a:rect b="b" l="l" r="r" t="t"/>
                  <a:pathLst>
                    <a:path extrusionOk="0" h="288" w="304">
                      <a:moveTo>
                        <a:pt x="0" y="0"/>
                      </a:moveTo>
                      <a:cubicBezTo>
                        <a:pt x="51" y="10"/>
                        <a:pt x="148" y="76"/>
                        <a:pt x="304" y="164"/>
                      </a:cubicBezTo>
                      <a:cubicBezTo>
                        <a:pt x="302" y="198"/>
                        <a:pt x="284" y="220"/>
                        <a:pt x="284" y="288"/>
                      </a:cubicBezTo>
                      <a:cubicBezTo>
                        <a:pt x="284" y="288"/>
                        <a:pt x="163" y="179"/>
                        <a:pt x="8" y="124"/>
                      </a:cubicBezTo>
                      <a:cubicBezTo>
                        <a:pt x="8" y="72"/>
                        <a:pt x="0" y="17"/>
                        <a:pt x="0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59" name="Google Shape;459;p8"/>
                <p:cNvSpPr/>
                <p:nvPr/>
              </p:nvSpPr>
              <p:spPr>
                <a:xfrm>
                  <a:off x="5515" y="2611"/>
                  <a:ext cx="50" cy="95"/>
                </a:xfrm>
                <a:prstGeom prst="ellipse">
                  <a:avLst/>
                </a:prstGeom>
                <a:solidFill>
                  <a:srgbClr val="33333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Noto Sans Symbols"/>
                    <a:buNone/>
                  </a:pPr>
                  <a:r>
                    <a:t/>
                  </a:r>
                  <a:endParaRPr b="0" sz="240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60" name="Google Shape;460;p8"/>
                <p:cNvSpPr/>
                <p:nvPr/>
              </p:nvSpPr>
              <p:spPr>
                <a:xfrm>
                  <a:off x="5302" y="2614"/>
                  <a:ext cx="245" cy="200"/>
                </a:xfrm>
                <a:custGeom>
                  <a:rect b="b" l="l" r="r" t="t"/>
                  <a:pathLst>
                    <a:path extrusionOk="0" h="240" w="306">
                      <a:moveTo>
                        <a:pt x="0" y="106"/>
                      </a:moveTo>
                      <a:lnTo>
                        <a:pt x="2" y="240"/>
                      </a:lnTo>
                      <a:lnTo>
                        <a:pt x="306" y="110"/>
                      </a:lnTo>
                      <a:lnTo>
                        <a:pt x="300" y="0"/>
                      </a:lnTo>
                      <a:lnTo>
                        <a:pt x="0" y="106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1" name="Google Shape;461;p8"/>
                <p:cNvSpPr/>
                <p:nvPr/>
              </p:nvSpPr>
              <p:spPr>
                <a:xfrm>
                  <a:off x="4140" y="2675"/>
                  <a:ext cx="1196" cy="150"/>
                </a:xfrm>
                <a:prstGeom prst="roundRect">
                  <a:avLst>
                    <a:gd fmla="val 50000" name="adj"/>
                  </a:avLst>
                </a:prstGeom>
                <a:solidFill>
                  <a:srgbClr val="DDDDDD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Noto Sans Symbols"/>
                    <a:buNone/>
                  </a:pPr>
                  <a:r>
                    <a:t/>
                  </a:r>
                  <a:endParaRPr b="0" sz="240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62" name="Google Shape;462;p8"/>
                <p:cNvSpPr/>
                <p:nvPr/>
              </p:nvSpPr>
              <p:spPr>
                <a:xfrm>
                  <a:off x="4210" y="2714"/>
                  <a:ext cx="1066" cy="79"/>
                </a:xfrm>
                <a:prstGeom prst="roundRect">
                  <a:avLst>
                    <a:gd fmla="val 50000" name="adj"/>
                  </a:avLst>
                </a:pr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0" scaled="0"/>
                </a:gra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Noto Sans Symbols"/>
                    <a:buNone/>
                  </a:pPr>
                  <a:r>
                    <a:t/>
                  </a:r>
                  <a:endParaRPr b="0" sz="240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63" name="Google Shape;463;p8"/>
                <p:cNvSpPr/>
                <p:nvPr/>
              </p:nvSpPr>
              <p:spPr>
                <a:xfrm>
                  <a:off x="4309" y="2382"/>
                  <a:ext cx="159" cy="142"/>
                </a:xfrm>
                <a:prstGeom prst="ellipse">
                  <a:avLst/>
                </a:prstGeom>
                <a:solidFill>
                  <a:srgbClr val="33CC3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Noto Sans Symbols"/>
                    <a:buNone/>
                  </a:pPr>
                  <a:r>
                    <a:t/>
                  </a:r>
                  <a:endParaRPr b="0" sz="240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64" name="Google Shape;464;p8"/>
                <p:cNvSpPr/>
                <p:nvPr/>
              </p:nvSpPr>
              <p:spPr>
                <a:xfrm>
                  <a:off x="4489" y="2382"/>
                  <a:ext cx="159" cy="142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Noto Sans Symbols"/>
                    <a:buNone/>
                  </a:pPr>
                  <a:r>
                    <a:t/>
                  </a:r>
                  <a:endParaRPr b="0" sz="1800" u="none">
                    <a:solidFill>
                      <a:srgbClr val="FF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65" name="Google Shape;465;p8"/>
                <p:cNvSpPr/>
                <p:nvPr/>
              </p:nvSpPr>
              <p:spPr>
                <a:xfrm>
                  <a:off x="4658" y="2382"/>
                  <a:ext cx="159" cy="142"/>
                </a:xfrm>
                <a:prstGeom prst="ellipse">
                  <a:avLst/>
                </a:prstGeom>
                <a:solidFill>
                  <a:srgbClr val="33CC3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Noto Sans Symbols"/>
                    <a:buNone/>
                  </a:pPr>
                  <a:r>
                    <a:t/>
                  </a:r>
                  <a:endParaRPr b="0" sz="240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66" name="Google Shape;466;p8"/>
                <p:cNvSpPr/>
                <p:nvPr/>
              </p:nvSpPr>
              <p:spPr>
                <a:xfrm>
                  <a:off x="5067" y="1837"/>
                  <a:ext cx="80" cy="759"/>
                </a:xfrm>
                <a:prstGeom prst="rect">
                  <a:avLst/>
                </a:prstGeom>
                <a:solidFill>
                  <a:srgbClr val="292929"/>
                </a:solidFill>
                <a:ln cap="flat" cmpd="sng" w="9525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Noto Sans Symbols"/>
                    <a:buNone/>
                  </a:pPr>
                  <a:r>
                    <a:t/>
                  </a:r>
                  <a:endParaRPr b="0" sz="240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grpSp>
        <p:nvGrpSpPr>
          <p:cNvPr id="467" name="Google Shape;467;p8"/>
          <p:cNvGrpSpPr/>
          <p:nvPr/>
        </p:nvGrpSpPr>
        <p:grpSpPr>
          <a:xfrm>
            <a:off x="7613882" y="2107963"/>
            <a:ext cx="3540395" cy="3733733"/>
            <a:chOff x="7619038" y="2102861"/>
            <a:chExt cx="3540395" cy="3733733"/>
          </a:xfrm>
        </p:grpSpPr>
        <p:cxnSp>
          <p:nvCxnSpPr>
            <p:cNvPr id="468" name="Google Shape;468;p8"/>
            <p:cNvCxnSpPr/>
            <p:nvPr/>
          </p:nvCxnSpPr>
          <p:spPr>
            <a:xfrm>
              <a:off x="8213016" y="2695257"/>
              <a:ext cx="227964" cy="174352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469" name="Google Shape;469;p8"/>
            <p:cNvGrpSpPr/>
            <p:nvPr/>
          </p:nvGrpSpPr>
          <p:grpSpPr>
            <a:xfrm>
              <a:off x="8055854" y="2304274"/>
              <a:ext cx="298450" cy="464008"/>
              <a:chOff x="3130" y="3288"/>
              <a:chExt cx="410" cy="742"/>
            </a:xfrm>
          </p:grpSpPr>
          <p:cxnSp>
            <p:nvCxnSpPr>
              <p:cNvPr id="470" name="Google Shape;470;p8"/>
              <p:cNvCxnSpPr/>
              <p:nvPr/>
            </p:nvCxnSpPr>
            <p:spPr>
              <a:xfrm flipH="1">
                <a:off x="3130" y="3288"/>
                <a:ext cx="205" cy="672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71" name="Google Shape;471;p8"/>
              <p:cNvCxnSpPr/>
              <p:nvPr/>
            </p:nvCxnSpPr>
            <p:spPr>
              <a:xfrm>
                <a:off x="3335" y="3288"/>
                <a:ext cx="205" cy="669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72" name="Google Shape;472;p8"/>
              <p:cNvCxnSpPr/>
              <p:nvPr/>
            </p:nvCxnSpPr>
            <p:spPr>
              <a:xfrm>
                <a:off x="3130" y="3957"/>
                <a:ext cx="205" cy="73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73" name="Google Shape;473;p8"/>
              <p:cNvCxnSpPr/>
              <p:nvPr/>
            </p:nvCxnSpPr>
            <p:spPr>
              <a:xfrm flipH="1">
                <a:off x="3335" y="3957"/>
                <a:ext cx="205" cy="73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74" name="Google Shape;474;p8"/>
              <p:cNvCxnSpPr/>
              <p:nvPr/>
            </p:nvCxnSpPr>
            <p:spPr>
              <a:xfrm>
                <a:off x="3335" y="3303"/>
                <a:ext cx="0" cy="727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75" name="Google Shape;475;p8"/>
              <p:cNvCxnSpPr/>
              <p:nvPr/>
            </p:nvCxnSpPr>
            <p:spPr>
              <a:xfrm flipH="1" rot="10800000">
                <a:off x="3130" y="3888"/>
                <a:ext cx="205" cy="72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76" name="Google Shape;476;p8"/>
              <p:cNvCxnSpPr/>
              <p:nvPr/>
            </p:nvCxnSpPr>
            <p:spPr>
              <a:xfrm rot="10800000">
                <a:off x="3335" y="3888"/>
                <a:ext cx="205" cy="69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77" name="Google Shape;477;p8"/>
              <p:cNvCxnSpPr/>
              <p:nvPr/>
            </p:nvCxnSpPr>
            <p:spPr>
              <a:xfrm>
                <a:off x="3217" y="3668"/>
                <a:ext cx="118" cy="55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78" name="Google Shape;478;p8"/>
              <p:cNvCxnSpPr/>
              <p:nvPr/>
            </p:nvCxnSpPr>
            <p:spPr>
              <a:xfrm flipH="1" rot="10800000">
                <a:off x="3335" y="3668"/>
                <a:ext cx="124" cy="55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79" name="Google Shape;479;p8"/>
              <p:cNvCxnSpPr/>
              <p:nvPr/>
            </p:nvCxnSpPr>
            <p:spPr>
              <a:xfrm>
                <a:off x="3178" y="3766"/>
                <a:ext cx="152" cy="75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80" name="Google Shape;480;p8"/>
              <p:cNvCxnSpPr/>
              <p:nvPr/>
            </p:nvCxnSpPr>
            <p:spPr>
              <a:xfrm flipH="1" rot="10800000">
                <a:off x="3335" y="3781"/>
                <a:ext cx="153" cy="66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81" name="Google Shape;481;p8"/>
              <p:cNvCxnSpPr/>
              <p:nvPr/>
            </p:nvCxnSpPr>
            <p:spPr>
              <a:xfrm flipH="1" rot="10800000">
                <a:off x="3335" y="3567"/>
                <a:ext cx="78" cy="27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82" name="Google Shape;482;p8"/>
              <p:cNvCxnSpPr/>
              <p:nvPr/>
            </p:nvCxnSpPr>
            <p:spPr>
              <a:xfrm flipH="1" rot="10800000">
                <a:off x="3335" y="3428"/>
                <a:ext cx="49" cy="21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83" name="Google Shape;483;p8"/>
              <p:cNvCxnSpPr/>
              <p:nvPr/>
            </p:nvCxnSpPr>
            <p:spPr>
              <a:xfrm>
                <a:off x="3247" y="3558"/>
                <a:ext cx="95" cy="36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84" name="Google Shape;484;p8"/>
              <p:cNvCxnSpPr/>
              <p:nvPr/>
            </p:nvCxnSpPr>
            <p:spPr>
              <a:xfrm>
                <a:off x="3289" y="3422"/>
                <a:ext cx="55" cy="36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pic>
          <p:nvPicPr>
            <p:cNvPr descr="access_point_stylized_small" id="485" name="Google Shape;485;p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619038" y="3856797"/>
              <a:ext cx="370169" cy="3067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ccess_point_stylized_small" id="486" name="Google Shape;486;p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9295766" y="5519130"/>
              <a:ext cx="380935" cy="31746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87" name="Google Shape;487;p8"/>
            <p:cNvGrpSpPr/>
            <p:nvPr/>
          </p:nvGrpSpPr>
          <p:grpSpPr>
            <a:xfrm>
              <a:off x="9788714" y="4984881"/>
              <a:ext cx="393760" cy="218578"/>
              <a:chOff x="7493876" y="2774731"/>
              <a:chExt cx="1481958" cy="894622"/>
            </a:xfrm>
          </p:grpSpPr>
          <p:sp>
            <p:nvSpPr>
              <p:cNvPr id="488" name="Google Shape;488;p8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rect b="b" l="l" r="r" t="t"/>
                <a:pathLst>
                  <a:path extrusionOk="0" h="3099826" w="8166683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/>
              </a:p>
            </p:txBody>
          </p:sp>
          <p:sp>
            <p:nvSpPr>
              <p:cNvPr id="489" name="Google Shape;489;p8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/>
              </a:p>
            </p:txBody>
          </p:sp>
          <p:grpSp>
            <p:nvGrpSpPr>
              <p:cNvPr id="490" name="Google Shape;490;p8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491" name="Google Shape;491;p8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rect b="b" l="l" r="r" t="t"/>
                  <a:pathLst>
                    <a:path extrusionOk="0" h="1049866" w="467301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92" name="Google Shape;492;p8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rect b="b" l="l" r="r" t="t"/>
                  <a:pathLst>
                    <a:path extrusionOk="0" h="903890" w="1744718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93" name="Google Shape;493;p8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rect b="b" l="l" r="r" t="t"/>
                  <a:pathLst>
                    <a:path extrusionOk="0" h="893380" w="1713187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94" name="Google Shape;494;p8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rect b="b" l="l" r="r" t="t"/>
                  <a:pathLst>
                    <a:path extrusionOk="0" h="1418896" w="3725019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495" name="Google Shape;495;p8"/>
            <p:cNvGrpSpPr/>
            <p:nvPr/>
          </p:nvGrpSpPr>
          <p:grpSpPr>
            <a:xfrm>
              <a:off x="9854521" y="5333935"/>
              <a:ext cx="309740" cy="190838"/>
              <a:chOff x="3668110" y="2448910"/>
              <a:chExt cx="3794234" cy="2165130"/>
            </a:xfrm>
          </p:grpSpPr>
          <p:sp>
            <p:nvSpPr>
              <p:cNvPr id="496" name="Google Shape;496;p8"/>
              <p:cNvSpPr/>
              <p:nvPr/>
            </p:nvSpPr>
            <p:spPr>
              <a:xfrm>
                <a:off x="3668110" y="3741409"/>
                <a:ext cx="3780587" cy="872631"/>
              </a:xfrm>
              <a:prstGeom prst="rect">
                <a:avLst/>
              </a:pr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cap="flat" cmpd="sng" w="9525">
                <a:solidFill>
                  <a:srgbClr val="31538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7" name="Google Shape;497;p8"/>
              <p:cNvSpPr/>
              <p:nvPr/>
            </p:nvSpPr>
            <p:spPr>
              <a:xfrm>
                <a:off x="3678620" y="2448910"/>
                <a:ext cx="3783724" cy="1324303"/>
              </a:xfrm>
              <a:custGeom>
                <a:rect b="b" l="l" r="r" t="t"/>
                <a:pathLst>
                  <a:path extrusionOk="0" h="1324303" w="3783724">
                    <a:moveTo>
                      <a:pt x="0" y="1313793"/>
                    </a:moveTo>
                    <a:lnTo>
                      <a:pt x="0" y="1313793"/>
                    </a:lnTo>
                    <a:lnTo>
                      <a:pt x="252248" y="0"/>
                    </a:lnTo>
                    <a:lnTo>
                      <a:pt x="3415862" y="21020"/>
                    </a:lnTo>
                    <a:lnTo>
                      <a:pt x="3783724" y="1324303"/>
                    </a:lnTo>
                    <a:lnTo>
                      <a:pt x="0" y="1313793"/>
                    </a:lnTo>
                    <a:close/>
                  </a:path>
                </a:pathLst>
              </a:custGeom>
              <a:solidFill>
                <a:srgbClr val="B8C2C9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498" name="Google Shape;498;p8"/>
              <p:cNvGrpSpPr/>
              <p:nvPr/>
            </p:nvGrpSpPr>
            <p:grpSpPr>
              <a:xfrm>
                <a:off x="3941378" y="2603243"/>
                <a:ext cx="3202061" cy="1066110"/>
                <a:chOff x="7939341" y="3037317"/>
                <a:chExt cx="897649" cy="353919"/>
              </a:xfrm>
            </p:grpSpPr>
            <p:sp>
              <p:nvSpPr>
                <p:cNvPr id="499" name="Google Shape;499;p8"/>
                <p:cNvSpPr/>
                <p:nvPr/>
              </p:nvSpPr>
              <p:spPr>
                <a:xfrm>
                  <a:off x="7964170" y="3037317"/>
                  <a:ext cx="849158" cy="198115"/>
                </a:xfrm>
                <a:custGeom>
                  <a:rect b="b" l="l" r="r" t="t"/>
                  <a:pathLst>
                    <a:path extrusionOk="0" h="1049866" w="467301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00" name="Google Shape;500;p8"/>
                <p:cNvSpPr/>
                <p:nvPr/>
              </p:nvSpPr>
              <p:spPr>
                <a:xfrm>
                  <a:off x="8519948" y="3206783"/>
                  <a:ext cx="317042" cy="170569"/>
                </a:xfrm>
                <a:custGeom>
                  <a:rect b="b" l="l" r="r" t="t"/>
                  <a:pathLst>
                    <a:path extrusionOk="0" h="903890" w="1744718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01" name="Google Shape;501;p8"/>
                <p:cNvSpPr/>
                <p:nvPr/>
              </p:nvSpPr>
              <p:spPr>
                <a:xfrm>
                  <a:off x="7939341" y="3206783"/>
                  <a:ext cx="311312" cy="168585"/>
                </a:xfrm>
                <a:custGeom>
                  <a:rect b="b" l="l" r="r" t="t"/>
                  <a:pathLst>
                    <a:path extrusionOk="0" h="893380" w="1713187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02" name="Google Shape;502;p8"/>
                <p:cNvSpPr/>
                <p:nvPr/>
              </p:nvSpPr>
              <p:spPr>
                <a:xfrm>
                  <a:off x="8047413" y="3123483"/>
                  <a:ext cx="676892" cy="267753"/>
                </a:xfrm>
                <a:custGeom>
                  <a:rect b="b" l="l" r="r" t="t"/>
                  <a:pathLst>
                    <a:path extrusionOk="0" h="1418896" w="3725019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503" name="Google Shape;503;p8"/>
            <p:cNvGrpSpPr/>
            <p:nvPr/>
          </p:nvGrpSpPr>
          <p:grpSpPr>
            <a:xfrm>
              <a:off x="8681775" y="4962318"/>
              <a:ext cx="393760" cy="218578"/>
              <a:chOff x="7493876" y="2774731"/>
              <a:chExt cx="1481958" cy="894622"/>
            </a:xfrm>
          </p:grpSpPr>
          <p:sp>
            <p:nvSpPr>
              <p:cNvPr id="504" name="Google Shape;504;p8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rect b="b" l="l" r="r" t="t"/>
                <a:pathLst>
                  <a:path extrusionOk="0" h="3099826" w="8166683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/>
              </a:p>
            </p:txBody>
          </p:sp>
          <p:sp>
            <p:nvSpPr>
              <p:cNvPr id="505" name="Google Shape;505;p8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/>
              </a:p>
            </p:txBody>
          </p:sp>
          <p:grpSp>
            <p:nvGrpSpPr>
              <p:cNvPr id="506" name="Google Shape;506;p8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507" name="Google Shape;507;p8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rect b="b" l="l" r="r" t="t"/>
                  <a:pathLst>
                    <a:path extrusionOk="0" h="1049866" w="467301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08" name="Google Shape;508;p8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rect b="b" l="l" r="r" t="t"/>
                  <a:pathLst>
                    <a:path extrusionOk="0" h="903890" w="1744718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09" name="Google Shape;509;p8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rect b="b" l="l" r="r" t="t"/>
                  <a:pathLst>
                    <a:path extrusionOk="0" h="893380" w="1713187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10" name="Google Shape;510;p8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rect b="b" l="l" r="r" t="t"/>
                  <a:pathLst>
                    <a:path extrusionOk="0" h="1418896" w="3725019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511" name="Google Shape;511;p8"/>
            <p:cNvGrpSpPr/>
            <p:nvPr/>
          </p:nvGrpSpPr>
          <p:grpSpPr>
            <a:xfrm>
              <a:off x="8316676" y="5189331"/>
              <a:ext cx="309740" cy="190838"/>
              <a:chOff x="3668110" y="2448910"/>
              <a:chExt cx="3794234" cy="2165130"/>
            </a:xfrm>
          </p:grpSpPr>
          <p:sp>
            <p:nvSpPr>
              <p:cNvPr id="512" name="Google Shape;512;p8"/>
              <p:cNvSpPr/>
              <p:nvPr/>
            </p:nvSpPr>
            <p:spPr>
              <a:xfrm>
                <a:off x="3668110" y="3741409"/>
                <a:ext cx="3780587" cy="872631"/>
              </a:xfrm>
              <a:prstGeom prst="rect">
                <a:avLst/>
              </a:pr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cap="flat" cmpd="sng" w="9525">
                <a:solidFill>
                  <a:srgbClr val="31538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3" name="Google Shape;513;p8"/>
              <p:cNvSpPr/>
              <p:nvPr/>
            </p:nvSpPr>
            <p:spPr>
              <a:xfrm>
                <a:off x="3678620" y="2448910"/>
                <a:ext cx="3783724" cy="1324303"/>
              </a:xfrm>
              <a:custGeom>
                <a:rect b="b" l="l" r="r" t="t"/>
                <a:pathLst>
                  <a:path extrusionOk="0" h="1324303" w="3783724">
                    <a:moveTo>
                      <a:pt x="0" y="1313793"/>
                    </a:moveTo>
                    <a:lnTo>
                      <a:pt x="0" y="1313793"/>
                    </a:lnTo>
                    <a:lnTo>
                      <a:pt x="252248" y="0"/>
                    </a:lnTo>
                    <a:lnTo>
                      <a:pt x="3415862" y="21020"/>
                    </a:lnTo>
                    <a:lnTo>
                      <a:pt x="3783724" y="1324303"/>
                    </a:lnTo>
                    <a:lnTo>
                      <a:pt x="0" y="1313793"/>
                    </a:lnTo>
                    <a:close/>
                  </a:path>
                </a:pathLst>
              </a:custGeom>
              <a:solidFill>
                <a:srgbClr val="B8C2C9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514" name="Google Shape;514;p8"/>
              <p:cNvGrpSpPr/>
              <p:nvPr/>
            </p:nvGrpSpPr>
            <p:grpSpPr>
              <a:xfrm>
                <a:off x="3941378" y="2603243"/>
                <a:ext cx="3202061" cy="1066110"/>
                <a:chOff x="7939341" y="3037317"/>
                <a:chExt cx="897649" cy="353919"/>
              </a:xfrm>
            </p:grpSpPr>
            <p:sp>
              <p:nvSpPr>
                <p:cNvPr id="515" name="Google Shape;515;p8"/>
                <p:cNvSpPr/>
                <p:nvPr/>
              </p:nvSpPr>
              <p:spPr>
                <a:xfrm>
                  <a:off x="7964170" y="3037317"/>
                  <a:ext cx="849158" cy="198115"/>
                </a:xfrm>
                <a:custGeom>
                  <a:rect b="b" l="l" r="r" t="t"/>
                  <a:pathLst>
                    <a:path extrusionOk="0" h="1049866" w="467301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16" name="Google Shape;516;p8"/>
                <p:cNvSpPr/>
                <p:nvPr/>
              </p:nvSpPr>
              <p:spPr>
                <a:xfrm>
                  <a:off x="8519948" y="3206783"/>
                  <a:ext cx="317042" cy="170569"/>
                </a:xfrm>
                <a:custGeom>
                  <a:rect b="b" l="l" r="r" t="t"/>
                  <a:pathLst>
                    <a:path extrusionOk="0" h="903890" w="1744718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17" name="Google Shape;517;p8"/>
                <p:cNvSpPr/>
                <p:nvPr/>
              </p:nvSpPr>
              <p:spPr>
                <a:xfrm>
                  <a:off x="7939341" y="3206783"/>
                  <a:ext cx="311312" cy="168585"/>
                </a:xfrm>
                <a:custGeom>
                  <a:rect b="b" l="l" r="r" t="t"/>
                  <a:pathLst>
                    <a:path extrusionOk="0" h="893380" w="1713187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18" name="Google Shape;518;p8"/>
                <p:cNvSpPr/>
                <p:nvPr/>
              </p:nvSpPr>
              <p:spPr>
                <a:xfrm>
                  <a:off x="8047413" y="3123483"/>
                  <a:ext cx="676892" cy="267753"/>
                </a:xfrm>
                <a:custGeom>
                  <a:rect b="b" l="l" r="r" t="t"/>
                  <a:pathLst>
                    <a:path extrusionOk="0" h="1418896" w="3725019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519" name="Google Shape;519;p8"/>
            <p:cNvGrpSpPr/>
            <p:nvPr/>
          </p:nvGrpSpPr>
          <p:grpSpPr>
            <a:xfrm>
              <a:off x="8444983" y="2807207"/>
              <a:ext cx="353678" cy="168275"/>
              <a:chOff x="7493876" y="2774731"/>
              <a:chExt cx="1481958" cy="894622"/>
            </a:xfrm>
          </p:grpSpPr>
          <p:sp>
            <p:nvSpPr>
              <p:cNvPr id="520" name="Google Shape;520;p8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rect b="b" l="l" r="r" t="t"/>
                <a:pathLst>
                  <a:path extrusionOk="0" h="3099826" w="8166683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/>
              </a:p>
            </p:txBody>
          </p:sp>
          <p:sp>
            <p:nvSpPr>
              <p:cNvPr id="521" name="Google Shape;521;p8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/>
              </a:p>
            </p:txBody>
          </p:sp>
          <p:grpSp>
            <p:nvGrpSpPr>
              <p:cNvPr id="522" name="Google Shape;522;p8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523" name="Google Shape;523;p8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rect b="b" l="l" r="r" t="t"/>
                  <a:pathLst>
                    <a:path extrusionOk="0" h="1049866" w="467301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24" name="Google Shape;524;p8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rect b="b" l="l" r="r" t="t"/>
                  <a:pathLst>
                    <a:path extrusionOk="0" h="903890" w="1744718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25" name="Google Shape;525;p8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rect b="b" l="l" r="r" t="t"/>
                  <a:pathLst>
                    <a:path extrusionOk="0" h="893380" w="1713187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26" name="Google Shape;526;p8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rect b="b" l="l" r="r" t="t"/>
                  <a:pathLst>
                    <a:path extrusionOk="0" h="1418896" w="3725019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527" name="Google Shape;527;p8"/>
            <p:cNvGrpSpPr/>
            <p:nvPr/>
          </p:nvGrpSpPr>
          <p:grpSpPr>
            <a:xfrm>
              <a:off x="8055226" y="3960892"/>
              <a:ext cx="354986" cy="175668"/>
              <a:chOff x="7493876" y="2774731"/>
              <a:chExt cx="1481958" cy="894622"/>
            </a:xfrm>
          </p:grpSpPr>
          <p:sp>
            <p:nvSpPr>
              <p:cNvPr id="528" name="Google Shape;528;p8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rect b="b" l="l" r="r" t="t"/>
                <a:pathLst>
                  <a:path extrusionOk="0" h="3099826" w="8166683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/>
              </a:p>
            </p:txBody>
          </p:sp>
          <p:sp>
            <p:nvSpPr>
              <p:cNvPr id="529" name="Google Shape;529;p8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/>
              </a:p>
            </p:txBody>
          </p:sp>
          <p:grpSp>
            <p:nvGrpSpPr>
              <p:cNvPr id="530" name="Google Shape;530;p8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531" name="Google Shape;531;p8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rect b="b" l="l" r="r" t="t"/>
                  <a:pathLst>
                    <a:path extrusionOk="0" h="1049866" w="467301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32" name="Google Shape;532;p8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rect b="b" l="l" r="r" t="t"/>
                  <a:pathLst>
                    <a:path extrusionOk="0" h="903890" w="1744718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33" name="Google Shape;533;p8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rect b="b" l="l" r="r" t="t"/>
                  <a:pathLst>
                    <a:path extrusionOk="0" h="893380" w="1713187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34" name="Google Shape;534;p8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rect b="b" l="l" r="r" t="t"/>
                  <a:pathLst>
                    <a:path extrusionOk="0" h="1418896" w="3725019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535" name="Google Shape;535;p8"/>
            <p:cNvGrpSpPr/>
            <p:nvPr/>
          </p:nvGrpSpPr>
          <p:grpSpPr>
            <a:xfrm>
              <a:off x="10889241" y="3596263"/>
              <a:ext cx="170989" cy="97052"/>
              <a:chOff x="7493876" y="2774731"/>
              <a:chExt cx="1481958" cy="894622"/>
            </a:xfrm>
          </p:grpSpPr>
          <p:sp>
            <p:nvSpPr>
              <p:cNvPr id="536" name="Google Shape;536;p8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rect b="b" l="l" r="r" t="t"/>
                <a:pathLst>
                  <a:path extrusionOk="0" h="3099826" w="8166683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/>
              </a:p>
            </p:txBody>
          </p:sp>
          <p:sp>
            <p:nvSpPr>
              <p:cNvPr id="537" name="Google Shape;537;p8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/>
              </a:p>
            </p:txBody>
          </p:sp>
          <p:grpSp>
            <p:nvGrpSpPr>
              <p:cNvPr id="538" name="Google Shape;538;p8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539" name="Google Shape;539;p8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rect b="b" l="l" r="r" t="t"/>
                  <a:pathLst>
                    <a:path extrusionOk="0" h="1049866" w="467301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40" name="Google Shape;540;p8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rect b="b" l="l" r="r" t="t"/>
                  <a:pathLst>
                    <a:path extrusionOk="0" h="903890" w="1744718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41" name="Google Shape;541;p8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rect b="b" l="l" r="r" t="t"/>
                  <a:pathLst>
                    <a:path extrusionOk="0" h="893380" w="1713187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42" name="Google Shape;542;p8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rect b="b" l="l" r="r" t="t"/>
                  <a:pathLst>
                    <a:path extrusionOk="0" h="1418896" w="3725019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543" name="Google Shape;543;p8"/>
            <p:cNvGrpSpPr/>
            <p:nvPr/>
          </p:nvGrpSpPr>
          <p:grpSpPr>
            <a:xfrm>
              <a:off x="10415765" y="3491036"/>
              <a:ext cx="353678" cy="198344"/>
              <a:chOff x="7493876" y="2774731"/>
              <a:chExt cx="1481958" cy="894622"/>
            </a:xfrm>
          </p:grpSpPr>
          <p:sp>
            <p:nvSpPr>
              <p:cNvPr id="544" name="Google Shape;544;p8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rect b="b" l="l" r="r" t="t"/>
                <a:pathLst>
                  <a:path extrusionOk="0" h="3099826" w="8166683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/>
              </a:p>
            </p:txBody>
          </p:sp>
          <p:sp>
            <p:nvSpPr>
              <p:cNvPr id="545" name="Google Shape;545;p8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/>
              </a:p>
            </p:txBody>
          </p:sp>
          <p:grpSp>
            <p:nvGrpSpPr>
              <p:cNvPr id="546" name="Google Shape;546;p8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547" name="Google Shape;547;p8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rect b="b" l="l" r="r" t="t"/>
                  <a:pathLst>
                    <a:path extrusionOk="0" h="1049866" w="467301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48" name="Google Shape;548;p8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rect b="b" l="l" r="r" t="t"/>
                  <a:pathLst>
                    <a:path extrusionOk="0" h="903890" w="1744718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49" name="Google Shape;549;p8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rect b="b" l="l" r="r" t="t"/>
                  <a:pathLst>
                    <a:path extrusionOk="0" h="893380" w="1713187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50" name="Google Shape;550;p8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rect b="b" l="l" r="r" t="t"/>
                  <a:pathLst>
                    <a:path extrusionOk="0" h="1418896" w="3725019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551" name="Google Shape;551;p8"/>
            <p:cNvGrpSpPr/>
            <p:nvPr/>
          </p:nvGrpSpPr>
          <p:grpSpPr>
            <a:xfrm>
              <a:off x="9953880" y="2197190"/>
              <a:ext cx="353678" cy="198344"/>
              <a:chOff x="7493876" y="2774731"/>
              <a:chExt cx="1481958" cy="894622"/>
            </a:xfrm>
          </p:grpSpPr>
          <p:sp>
            <p:nvSpPr>
              <p:cNvPr id="552" name="Google Shape;552;p8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rect b="b" l="l" r="r" t="t"/>
                <a:pathLst>
                  <a:path extrusionOk="0" h="3099826" w="8166683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/>
              </a:p>
            </p:txBody>
          </p:sp>
          <p:sp>
            <p:nvSpPr>
              <p:cNvPr id="553" name="Google Shape;553;p8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/>
              </a:p>
            </p:txBody>
          </p:sp>
          <p:grpSp>
            <p:nvGrpSpPr>
              <p:cNvPr id="554" name="Google Shape;554;p8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555" name="Google Shape;555;p8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rect b="b" l="l" r="r" t="t"/>
                  <a:pathLst>
                    <a:path extrusionOk="0" h="1049866" w="467301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56" name="Google Shape;556;p8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rect b="b" l="l" r="r" t="t"/>
                  <a:pathLst>
                    <a:path extrusionOk="0" h="903890" w="1744718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57" name="Google Shape;557;p8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rect b="b" l="l" r="r" t="t"/>
                  <a:pathLst>
                    <a:path extrusionOk="0" h="893380" w="1713187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58" name="Google Shape;558;p8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rect b="b" l="l" r="r" t="t"/>
                  <a:pathLst>
                    <a:path extrusionOk="0" h="1418896" w="3725019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559" name="Google Shape;559;p8"/>
            <p:cNvGrpSpPr/>
            <p:nvPr/>
          </p:nvGrpSpPr>
          <p:grpSpPr>
            <a:xfrm>
              <a:off x="10532370" y="2608265"/>
              <a:ext cx="353678" cy="198344"/>
              <a:chOff x="7493876" y="2774731"/>
              <a:chExt cx="1481958" cy="894622"/>
            </a:xfrm>
          </p:grpSpPr>
          <p:sp>
            <p:nvSpPr>
              <p:cNvPr id="560" name="Google Shape;560;p8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rect b="b" l="l" r="r" t="t"/>
                <a:pathLst>
                  <a:path extrusionOk="0" h="3099826" w="8166683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/>
              </a:p>
            </p:txBody>
          </p:sp>
          <p:sp>
            <p:nvSpPr>
              <p:cNvPr id="561" name="Google Shape;561;p8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/>
              </a:p>
            </p:txBody>
          </p:sp>
          <p:grpSp>
            <p:nvGrpSpPr>
              <p:cNvPr id="562" name="Google Shape;562;p8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563" name="Google Shape;563;p8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rect b="b" l="l" r="r" t="t"/>
                  <a:pathLst>
                    <a:path extrusionOk="0" h="1049866" w="467301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4" name="Google Shape;564;p8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rect b="b" l="l" r="r" t="t"/>
                  <a:pathLst>
                    <a:path extrusionOk="0" h="903890" w="1744718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5" name="Google Shape;565;p8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rect b="b" l="l" r="r" t="t"/>
                  <a:pathLst>
                    <a:path extrusionOk="0" h="893380" w="1713187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6" name="Google Shape;566;p8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rect b="b" l="l" r="r" t="t"/>
                  <a:pathLst>
                    <a:path extrusionOk="0" h="1418896" w="3725019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567" name="Google Shape;567;p8"/>
            <p:cNvGrpSpPr/>
            <p:nvPr/>
          </p:nvGrpSpPr>
          <p:grpSpPr>
            <a:xfrm>
              <a:off x="10648981" y="2102861"/>
              <a:ext cx="353678" cy="198344"/>
              <a:chOff x="7493876" y="2774731"/>
              <a:chExt cx="1481958" cy="894622"/>
            </a:xfrm>
          </p:grpSpPr>
          <p:sp>
            <p:nvSpPr>
              <p:cNvPr id="568" name="Google Shape;568;p8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rect b="b" l="l" r="r" t="t"/>
                <a:pathLst>
                  <a:path extrusionOk="0" h="3099826" w="8166683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/>
              </a:p>
            </p:txBody>
          </p:sp>
          <p:sp>
            <p:nvSpPr>
              <p:cNvPr id="569" name="Google Shape;569;p8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/>
              </a:p>
            </p:txBody>
          </p:sp>
          <p:grpSp>
            <p:nvGrpSpPr>
              <p:cNvPr id="570" name="Google Shape;570;p8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571" name="Google Shape;571;p8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rect b="b" l="l" r="r" t="t"/>
                  <a:pathLst>
                    <a:path extrusionOk="0" h="1049866" w="467301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2" name="Google Shape;572;p8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rect b="b" l="l" r="r" t="t"/>
                  <a:pathLst>
                    <a:path extrusionOk="0" h="903890" w="1744718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3" name="Google Shape;573;p8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rect b="b" l="l" r="r" t="t"/>
                  <a:pathLst>
                    <a:path extrusionOk="0" h="893380" w="1713187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4" name="Google Shape;574;p8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rect b="b" l="l" r="r" t="t"/>
                  <a:pathLst>
                    <a:path extrusionOk="0" h="1418896" w="3725019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575" name="Google Shape;575;p8"/>
            <p:cNvGrpSpPr/>
            <p:nvPr/>
          </p:nvGrpSpPr>
          <p:grpSpPr>
            <a:xfrm>
              <a:off x="9103944" y="3951522"/>
              <a:ext cx="367224" cy="240304"/>
              <a:chOff x="7493876" y="2774731"/>
              <a:chExt cx="1481958" cy="894622"/>
            </a:xfrm>
          </p:grpSpPr>
          <p:sp>
            <p:nvSpPr>
              <p:cNvPr id="576" name="Google Shape;576;p8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rect b="b" l="l" r="r" t="t"/>
                <a:pathLst>
                  <a:path extrusionOk="0" h="3099826" w="8166683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/>
              </a:p>
            </p:txBody>
          </p:sp>
          <p:sp>
            <p:nvSpPr>
              <p:cNvPr id="577" name="Google Shape;577;p8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/>
              </a:p>
            </p:txBody>
          </p:sp>
          <p:grpSp>
            <p:nvGrpSpPr>
              <p:cNvPr id="578" name="Google Shape;578;p8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579" name="Google Shape;579;p8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rect b="b" l="l" r="r" t="t"/>
                  <a:pathLst>
                    <a:path extrusionOk="0" h="1049866" w="467301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0" name="Google Shape;580;p8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rect b="b" l="l" r="r" t="t"/>
                  <a:pathLst>
                    <a:path extrusionOk="0" h="903890" w="1744718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1" name="Google Shape;581;p8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rect b="b" l="l" r="r" t="t"/>
                  <a:pathLst>
                    <a:path extrusionOk="0" h="893380" w="1713187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2" name="Google Shape;582;p8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rect b="b" l="l" r="r" t="t"/>
                  <a:pathLst>
                    <a:path extrusionOk="0" h="1418896" w="3725019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583" name="Google Shape;583;p8"/>
            <p:cNvGrpSpPr/>
            <p:nvPr/>
          </p:nvGrpSpPr>
          <p:grpSpPr>
            <a:xfrm>
              <a:off x="9985282" y="2656463"/>
              <a:ext cx="353678" cy="198344"/>
              <a:chOff x="7493876" y="2774731"/>
              <a:chExt cx="1481958" cy="894622"/>
            </a:xfrm>
          </p:grpSpPr>
          <p:sp>
            <p:nvSpPr>
              <p:cNvPr id="584" name="Google Shape;584;p8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rect b="b" l="l" r="r" t="t"/>
                <a:pathLst>
                  <a:path extrusionOk="0" h="3099826" w="8166683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/>
              </a:p>
            </p:txBody>
          </p:sp>
          <p:sp>
            <p:nvSpPr>
              <p:cNvPr id="585" name="Google Shape;585;p8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/>
              </a:p>
            </p:txBody>
          </p:sp>
          <p:grpSp>
            <p:nvGrpSpPr>
              <p:cNvPr id="586" name="Google Shape;586;p8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587" name="Google Shape;587;p8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rect b="b" l="l" r="r" t="t"/>
                  <a:pathLst>
                    <a:path extrusionOk="0" h="1049866" w="467301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8" name="Google Shape;588;p8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rect b="b" l="l" r="r" t="t"/>
                  <a:pathLst>
                    <a:path extrusionOk="0" h="903890" w="1744718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9" name="Google Shape;589;p8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rect b="b" l="l" r="r" t="t"/>
                  <a:pathLst>
                    <a:path extrusionOk="0" h="893380" w="1713187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90" name="Google Shape;590;p8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rect b="b" l="l" r="r" t="t"/>
                  <a:pathLst>
                    <a:path extrusionOk="0" h="1418896" w="3725019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591" name="Google Shape;591;p8"/>
            <p:cNvGrpSpPr/>
            <p:nvPr/>
          </p:nvGrpSpPr>
          <p:grpSpPr>
            <a:xfrm>
              <a:off x="9502294" y="3388930"/>
              <a:ext cx="367224" cy="240304"/>
              <a:chOff x="7493876" y="2774731"/>
              <a:chExt cx="1481958" cy="894622"/>
            </a:xfrm>
          </p:grpSpPr>
          <p:sp>
            <p:nvSpPr>
              <p:cNvPr id="592" name="Google Shape;592;p8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rect b="b" l="l" r="r" t="t"/>
                <a:pathLst>
                  <a:path extrusionOk="0" h="3099826" w="8166683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/>
              </a:p>
            </p:txBody>
          </p:sp>
          <p:sp>
            <p:nvSpPr>
              <p:cNvPr id="593" name="Google Shape;593;p8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/>
              </a:p>
            </p:txBody>
          </p:sp>
          <p:grpSp>
            <p:nvGrpSpPr>
              <p:cNvPr id="594" name="Google Shape;594;p8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595" name="Google Shape;595;p8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rect b="b" l="l" r="r" t="t"/>
                  <a:pathLst>
                    <a:path extrusionOk="0" h="1049866" w="467301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96" name="Google Shape;596;p8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rect b="b" l="l" r="r" t="t"/>
                  <a:pathLst>
                    <a:path extrusionOk="0" h="903890" w="1744718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97" name="Google Shape;597;p8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rect b="b" l="l" r="r" t="t"/>
                  <a:pathLst>
                    <a:path extrusionOk="0" h="893380" w="1713187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98" name="Google Shape;598;p8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rect b="b" l="l" r="r" t="t"/>
                  <a:pathLst>
                    <a:path extrusionOk="0" h="1418896" w="3725019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599" name="Google Shape;599;p8"/>
            <p:cNvGrpSpPr/>
            <p:nvPr/>
          </p:nvGrpSpPr>
          <p:grpSpPr>
            <a:xfrm>
              <a:off x="9606710" y="3994661"/>
              <a:ext cx="367224" cy="240304"/>
              <a:chOff x="7493876" y="2774731"/>
              <a:chExt cx="1481958" cy="894622"/>
            </a:xfrm>
          </p:grpSpPr>
          <p:sp>
            <p:nvSpPr>
              <p:cNvPr id="600" name="Google Shape;600;p8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rect b="b" l="l" r="r" t="t"/>
                <a:pathLst>
                  <a:path extrusionOk="0" h="3099826" w="8166683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/>
              </a:p>
            </p:txBody>
          </p:sp>
          <p:sp>
            <p:nvSpPr>
              <p:cNvPr id="601" name="Google Shape;601;p8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/>
              </a:p>
            </p:txBody>
          </p:sp>
          <p:grpSp>
            <p:nvGrpSpPr>
              <p:cNvPr id="602" name="Google Shape;602;p8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603" name="Google Shape;603;p8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rect b="b" l="l" r="r" t="t"/>
                  <a:pathLst>
                    <a:path extrusionOk="0" h="1049866" w="467301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4" name="Google Shape;604;p8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rect b="b" l="l" r="r" t="t"/>
                  <a:pathLst>
                    <a:path extrusionOk="0" h="903890" w="1744718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5" name="Google Shape;605;p8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rect b="b" l="l" r="r" t="t"/>
                  <a:pathLst>
                    <a:path extrusionOk="0" h="893380" w="1713187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6" name="Google Shape;606;p8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rect b="b" l="l" r="r" t="t"/>
                  <a:pathLst>
                    <a:path extrusionOk="0" h="1418896" w="3725019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607" name="Google Shape;607;p8"/>
            <p:cNvGrpSpPr/>
            <p:nvPr/>
          </p:nvGrpSpPr>
          <p:grpSpPr>
            <a:xfrm>
              <a:off x="10380415" y="3987223"/>
              <a:ext cx="353678" cy="198344"/>
              <a:chOff x="7493876" y="2774731"/>
              <a:chExt cx="1481958" cy="894622"/>
            </a:xfrm>
          </p:grpSpPr>
          <p:sp>
            <p:nvSpPr>
              <p:cNvPr id="608" name="Google Shape;608;p8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rect b="b" l="l" r="r" t="t"/>
                <a:pathLst>
                  <a:path extrusionOk="0" h="3099826" w="8166683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/>
              </a:p>
            </p:txBody>
          </p:sp>
          <p:sp>
            <p:nvSpPr>
              <p:cNvPr id="609" name="Google Shape;609;p8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/>
              </a:p>
            </p:txBody>
          </p:sp>
          <p:grpSp>
            <p:nvGrpSpPr>
              <p:cNvPr id="610" name="Google Shape;610;p8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611" name="Google Shape;611;p8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rect b="b" l="l" r="r" t="t"/>
                  <a:pathLst>
                    <a:path extrusionOk="0" h="1049866" w="467301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2" name="Google Shape;612;p8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rect b="b" l="l" r="r" t="t"/>
                  <a:pathLst>
                    <a:path extrusionOk="0" h="903890" w="1744718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3" name="Google Shape;613;p8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rect b="b" l="l" r="r" t="t"/>
                  <a:pathLst>
                    <a:path extrusionOk="0" h="893380" w="1713187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4" name="Google Shape;614;p8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rect b="b" l="l" r="r" t="t"/>
                  <a:pathLst>
                    <a:path extrusionOk="0" h="1418896" w="3725019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615" name="Google Shape;615;p8"/>
            <p:cNvGrpSpPr/>
            <p:nvPr/>
          </p:nvGrpSpPr>
          <p:grpSpPr>
            <a:xfrm>
              <a:off x="9253049" y="4770584"/>
              <a:ext cx="393760" cy="218578"/>
              <a:chOff x="7493876" y="2774731"/>
              <a:chExt cx="1481958" cy="894622"/>
            </a:xfrm>
          </p:grpSpPr>
          <p:sp>
            <p:nvSpPr>
              <p:cNvPr id="616" name="Google Shape;616;p8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rect b="b" l="l" r="r" t="t"/>
                <a:pathLst>
                  <a:path extrusionOk="0" h="3099826" w="8166683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/>
              </a:p>
            </p:txBody>
          </p:sp>
          <p:sp>
            <p:nvSpPr>
              <p:cNvPr id="617" name="Google Shape;617;p8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/>
              </a:p>
            </p:txBody>
          </p:sp>
          <p:grpSp>
            <p:nvGrpSpPr>
              <p:cNvPr id="618" name="Google Shape;618;p8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619" name="Google Shape;619;p8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rect b="b" l="l" r="r" t="t"/>
                  <a:pathLst>
                    <a:path extrusionOk="0" h="1049866" w="467301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0" name="Google Shape;620;p8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rect b="b" l="l" r="r" t="t"/>
                  <a:pathLst>
                    <a:path extrusionOk="0" h="903890" w="1744718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1" name="Google Shape;621;p8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rect b="b" l="l" r="r" t="t"/>
                  <a:pathLst>
                    <a:path extrusionOk="0" h="893380" w="1713187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2" name="Google Shape;622;p8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rect b="b" l="l" r="r" t="t"/>
                  <a:pathLst>
                    <a:path extrusionOk="0" h="1418896" w="3725019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623" name="Google Shape;623;p8"/>
            <p:cNvGrpSpPr/>
            <p:nvPr/>
          </p:nvGrpSpPr>
          <p:grpSpPr>
            <a:xfrm>
              <a:off x="10931138" y="4364023"/>
              <a:ext cx="228295" cy="120400"/>
              <a:chOff x="7493876" y="2774731"/>
              <a:chExt cx="1481958" cy="894622"/>
            </a:xfrm>
          </p:grpSpPr>
          <p:sp>
            <p:nvSpPr>
              <p:cNvPr id="624" name="Google Shape;624;p8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rect b="b" l="l" r="r" t="t"/>
                <a:pathLst>
                  <a:path extrusionOk="0" h="3099826" w="8166683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/>
              </a:p>
            </p:txBody>
          </p:sp>
          <p:sp>
            <p:nvSpPr>
              <p:cNvPr id="625" name="Google Shape;625;p8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/>
              </a:p>
            </p:txBody>
          </p:sp>
          <p:grpSp>
            <p:nvGrpSpPr>
              <p:cNvPr id="626" name="Google Shape;626;p8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627" name="Google Shape;627;p8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rect b="b" l="l" r="r" t="t"/>
                  <a:pathLst>
                    <a:path extrusionOk="0" h="1049866" w="467301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8" name="Google Shape;628;p8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rect b="b" l="l" r="r" t="t"/>
                  <a:pathLst>
                    <a:path extrusionOk="0" h="903890" w="1744718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9" name="Google Shape;629;p8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rect b="b" l="l" r="r" t="t"/>
                  <a:pathLst>
                    <a:path extrusionOk="0" h="893380" w="1713187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0" name="Google Shape;630;p8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rect b="b" l="l" r="r" t="t"/>
                  <a:pathLst>
                    <a:path extrusionOk="0" h="1418896" w="3725019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  <p:grpSp>
        <p:nvGrpSpPr>
          <p:cNvPr id="631" name="Google Shape;631;p8"/>
          <p:cNvGrpSpPr/>
          <p:nvPr/>
        </p:nvGrpSpPr>
        <p:grpSpPr>
          <a:xfrm>
            <a:off x="1728873" y="5539150"/>
            <a:ext cx="5446393" cy="1149445"/>
            <a:chOff x="1728873" y="5539150"/>
            <a:chExt cx="5446393" cy="1149445"/>
          </a:xfrm>
        </p:grpSpPr>
        <p:sp>
          <p:nvSpPr>
            <p:cNvPr id="632" name="Google Shape;632;p8"/>
            <p:cNvSpPr/>
            <p:nvPr/>
          </p:nvSpPr>
          <p:spPr>
            <a:xfrm>
              <a:off x="1728873" y="5660145"/>
              <a:ext cx="1143514" cy="680533"/>
            </a:xfrm>
            <a:custGeom>
              <a:rect b="b" l="l" r="r" t="t"/>
              <a:pathLst>
                <a:path extrusionOk="0" h="675" w="1036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9CDFF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3" name="Google Shape;633;p8"/>
            <p:cNvSpPr txBox="1"/>
            <p:nvPr/>
          </p:nvSpPr>
          <p:spPr>
            <a:xfrm>
              <a:off x="3142713" y="5539150"/>
              <a:ext cx="4032553" cy="114944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rmAutofit/>
            </a:bodyPr>
            <a:lstStyle/>
            <a:p>
              <a:pPr indent="0" lvl="0" marL="6858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A8"/>
                </a:buClr>
                <a:buSzPts val="2400"/>
                <a:buFont typeface="Noto Sans Symbols"/>
                <a:buNone/>
              </a:pPr>
              <a:r>
                <a:rPr b="0" i="1" lang="en-US" sz="2400" u="none">
                  <a:solidFill>
                    <a:srgbClr val="C00000"/>
                  </a:solidFill>
                  <a:latin typeface="Calibri"/>
                  <a:ea typeface="Calibri"/>
                  <a:cs typeface="Calibri"/>
                  <a:sym typeface="Calibri"/>
                </a:rPr>
                <a:t>Networks</a:t>
              </a:r>
              <a:endParaRPr/>
            </a:p>
            <a:p>
              <a:pPr indent="-231775" lvl="1" marL="346075" marR="0" rtl="0" algn="l">
                <a:lnSpc>
                  <a:spcPct val="90000"/>
                </a:lnSpc>
                <a:spcBef>
                  <a:spcPts val="528"/>
                </a:spcBef>
                <a:spcAft>
                  <a:spcPts val="0"/>
                </a:spcAft>
                <a:buClr>
                  <a:srgbClr val="0000A3"/>
                </a:buClr>
                <a:buSzPts val="2000"/>
                <a:buFont typeface="Noto Sans Symbols"/>
                <a:buChar char="▪"/>
              </a:pPr>
              <a:r>
                <a:rPr b="0" i="0" lang="en-US" sz="20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collection of devices, routers, links: managed by an organization</a:t>
              </a:r>
              <a:endPara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34" name="Google Shape;634;p8"/>
          <p:cNvSpPr/>
          <p:nvPr/>
        </p:nvSpPr>
        <p:spPr>
          <a:xfrm>
            <a:off x="7189291" y="1641975"/>
            <a:ext cx="4101062" cy="4254341"/>
          </a:xfrm>
          <a:custGeom>
            <a:rect b="b" l="l" r="r" t="t"/>
            <a:pathLst>
              <a:path extrusionOk="0" h="4254341" w="4101062">
                <a:moveTo>
                  <a:pt x="1996750" y="1290412"/>
                </a:moveTo>
                <a:cubicBezTo>
                  <a:pt x="1909164" y="1300922"/>
                  <a:pt x="1814571" y="1293915"/>
                  <a:pt x="1712971" y="1216839"/>
                </a:cubicBezTo>
                <a:cubicBezTo>
                  <a:pt x="1611371" y="1139763"/>
                  <a:pt x="1483495" y="948825"/>
                  <a:pt x="1387150" y="827956"/>
                </a:cubicBezTo>
                <a:cubicBezTo>
                  <a:pt x="1290805" y="707087"/>
                  <a:pt x="1225992" y="500384"/>
                  <a:pt x="1134902" y="491625"/>
                </a:cubicBezTo>
                <a:cubicBezTo>
                  <a:pt x="1043812" y="482866"/>
                  <a:pt x="912433" y="644025"/>
                  <a:pt x="840612" y="775404"/>
                </a:cubicBezTo>
                <a:cubicBezTo>
                  <a:pt x="768791" y="906783"/>
                  <a:pt x="637412" y="1095970"/>
                  <a:pt x="703978" y="1279901"/>
                </a:cubicBezTo>
                <a:cubicBezTo>
                  <a:pt x="770544" y="1463832"/>
                  <a:pt x="1140158" y="1709074"/>
                  <a:pt x="1240006" y="1878991"/>
                </a:cubicBezTo>
                <a:cubicBezTo>
                  <a:pt x="1339854" y="2048908"/>
                  <a:pt x="1472985" y="2241597"/>
                  <a:pt x="1303068" y="2299404"/>
                </a:cubicBezTo>
                <a:cubicBezTo>
                  <a:pt x="1133151" y="2357211"/>
                  <a:pt x="423702" y="2131239"/>
                  <a:pt x="220502" y="2225832"/>
                </a:cubicBezTo>
                <a:cubicBezTo>
                  <a:pt x="17302" y="2320425"/>
                  <a:pt x="-82546" y="2707556"/>
                  <a:pt x="83868" y="2866963"/>
                </a:cubicBezTo>
                <a:cubicBezTo>
                  <a:pt x="250282" y="3026370"/>
                  <a:pt x="1045564" y="3064908"/>
                  <a:pt x="1218985" y="3182273"/>
                </a:cubicBezTo>
                <a:cubicBezTo>
                  <a:pt x="1392406" y="3299638"/>
                  <a:pt x="1173440" y="3487073"/>
                  <a:pt x="1124392" y="3571156"/>
                </a:cubicBezTo>
                <a:cubicBezTo>
                  <a:pt x="1075344" y="3655239"/>
                  <a:pt x="891412" y="3634218"/>
                  <a:pt x="924695" y="3686770"/>
                </a:cubicBezTo>
                <a:cubicBezTo>
                  <a:pt x="957978" y="3739322"/>
                  <a:pt x="1215481" y="3863694"/>
                  <a:pt x="1324088" y="3886466"/>
                </a:cubicBezTo>
                <a:cubicBezTo>
                  <a:pt x="1432695" y="3909238"/>
                  <a:pt x="1494006" y="3811142"/>
                  <a:pt x="1576337" y="3823404"/>
                </a:cubicBezTo>
                <a:cubicBezTo>
                  <a:pt x="1658668" y="3835666"/>
                  <a:pt x="1748006" y="3893474"/>
                  <a:pt x="1818075" y="3960039"/>
                </a:cubicBezTo>
                <a:cubicBezTo>
                  <a:pt x="1888144" y="4026604"/>
                  <a:pt x="1891647" y="4179004"/>
                  <a:pt x="1996750" y="4222797"/>
                </a:cubicBezTo>
                <a:cubicBezTo>
                  <a:pt x="2101853" y="4266590"/>
                  <a:pt x="2320819" y="4263087"/>
                  <a:pt x="2448695" y="4222797"/>
                </a:cubicBezTo>
                <a:cubicBezTo>
                  <a:pt x="2576571" y="4182507"/>
                  <a:pt x="2672916" y="4026604"/>
                  <a:pt x="2764006" y="3981059"/>
                </a:cubicBezTo>
                <a:cubicBezTo>
                  <a:pt x="2855096" y="3935514"/>
                  <a:pt x="2953192" y="4003831"/>
                  <a:pt x="2995233" y="3949528"/>
                </a:cubicBezTo>
                <a:cubicBezTo>
                  <a:pt x="3037274" y="3895225"/>
                  <a:pt x="2982971" y="3776108"/>
                  <a:pt x="3016254" y="3655239"/>
                </a:cubicBezTo>
                <a:cubicBezTo>
                  <a:pt x="3049537" y="3534370"/>
                  <a:pt x="3035523" y="3325915"/>
                  <a:pt x="3194930" y="3224315"/>
                </a:cubicBezTo>
                <a:cubicBezTo>
                  <a:pt x="3354337" y="3122715"/>
                  <a:pt x="3853578" y="3292632"/>
                  <a:pt x="3972695" y="3045639"/>
                </a:cubicBezTo>
                <a:cubicBezTo>
                  <a:pt x="4091812" y="2798646"/>
                  <a:pt x="3897371" y="2111970"/>
                  <a:pt x="3909633" y="1742356"/>
                </a:cubicBezTo>
                <a:cubicBezTo>
                  <a:pt x="3921895" y="1372742"/>
                  <a:pt x="4037509" y="1106480"/>
                  <a:pt x="4046268" y="827956"/>
                </a:cubicBezTo>
                <a:cubicBezTo>
                  <a:pt x="4055027" y="549432"/>
                  <a:pt x="4207426" y="197335"/>
                  <a:pt x="3962185" y="71211"/>
                </a:cubicBezTo>
                <a:cubicBezTo>
                  <a:pt x="3716944" y="-54913"/>
                  <a:pt x="2856847" y="13404"/>
                  <a:pt x="2574819" y="71211"/>
                </a:cubicBezTo>
                <a:cubicBezTo>
                  <a:pt x="2292791" y="129018"/>
                  <a:pt x="2310309" y="223611"/>
                  <a:pt x="2270019" y="418052"/>
                </a:cubicBezTo>
                <a:cubicBezTo>
                  <a:pt x="2229729" y="612493"/>
                  <a:pt x="2284033" y="1008384"/>
                  <a:pt x="2238488" y="1153777"/>
                </a:cubicBezTo>
                <a:cubicBezTo>
                  <a:pt x="2192943" y="1299170"/>
                  <a:pt x="2084336" y="1279902"/>
                  <a:pt x="1996750" y="1290412"/>
                </a:cubicBezTo>
                <a:close/>
              </a:path>
            </a:pathLst>
          </a:custGeom>
          <a:noFill/>
          <a:ln cap="flat" cmpd="sng" w="12700">
            <a:solidFill>
              <a:srgbClr val="31538F">
                <a:alpha val="57647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5" name="Google Shape;635;p8"/>
          <p:cNvSpPr txBox="1"/>
          <p:nvPr>
            <p:ph idx="12" type="sldNum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Introduction: 1-</a:t>
            </a: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6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37" name="Shape 5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8" name="Google Shape;5638;p35"/>
          <p:cNvSpPr txBox="1"/>
          <p:nvPr>
            <p:ph type="title"/>
          </p:nvPr>
        </p:nvSpPr>
        <p:spPr>
          <a:xfrm>
            <a:off x="825267" y="336191"/>
            <a:ext cx="10515600" cy="8946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4400"/>
              <a:buFont typeface="Calibri"/>
              <a:buNone/>
            </a:pPr>
            <a:r>
              <a:rPr lang="en-US"/>
              <a:t>Packet-switching: store-and-forward</a:t>
            </a:r>
            <a:endParaRPr/>
          </a:p>
        </p:txBody>
      </p:sp>
      <p:sp>
        <p:nvSpPr>
          <p:cNvPr id="5639" name="Google Shape;5639;p35"/>
          <p:cNvSpPr txBox="1"/>
          <p:nvPr>
            <p:ph idx="1" type="body"/>
          </p:nvPr>
        </p:nvSpPr>
        <p:spPr>
          <a:xfrm>
            <a:off x="546246" y="3960083"/>
            <a:ext cx="7063421" cy="18052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7338" lvl="0" marL="287338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Char char="▪"/>
            </a:pPr>
            <a:r>
              <a:rPr lang="en-US" sz="2600">
                <a:solidFill>
                  <a:srgbClr val="C00000"/>
                </a:solidFill>
              </a:rPr>
              <a:t>packet transmission delay: </a:t>
            </a:r>
            <a:r>
              <a:rPr lang="en-US" sz="2600"/>
              <a:t>takes </a:t>
            </a:r>
            <a:r>
              <a:rPr i="1" lang="en-US" sz="2600"/>
              <a:t>L</a:t>
            </a:r>
            <a:r>
              <a:rPr lang="en-US" sz="2600"/>
              <a:t>/</a:t>
            </a:r>
            <a:r>
              <a:rPr i="1" lang="en-US" sz="2600"/>
              <a:t>R</a:t>
            </a:r>
            <a:r>
              <a:rPr lang="en-US" sz="2600"/>
              <a:t> seconds to transmit (push out) </a:t>
            </a:r>
            <a:r>
              <a:rPr i="1" lang="en-US" sz="2600"/>
              <a:t>L</a:t>
            </a:r>
            <a:r>
              <a:rPr lang="en-US" sz="2600"/>
              <a:t>-bit packet into link at </a:t>
            </a:r>
            <a:r>
              <a:rPr i="1" lang="en-US" sz="2600"/>
              <a:t>R</a:t>
            </a:r>
            <a:r>
              <a:rPr lang="en-US" sz="2600"/>
              <a:t> bps</a:t>
            </a:r>
            <a:endParaRPr/>
          </a:p>
          <a:p>
            <a:pPr indent="-287338" lvl="0" marL="287338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600"/>
              <a:buChar char="▪"/>
            </a:pPr>
            <a:r>
              <a:rPr i="1" lang="en-US" sz="2600">
                <a:solidFill>
                  <a:srgbClr val="CC0000"/>
                </a:solidFill>
              </a:rPr>
              <a:t>store and forward:</a:t>
            </a:r>
            <a:r>
              <a:rPr i="1" lang="en-US" sz="2600">
                <a:solidFill>
                  <a:srgbClr val="FF0000"/>
                </a:solidFill>
              </a:rPr>
              <a:t> </a:t>
            </a:r>
            <a:r>
              <a:rPr i="1" lang="en-US" sz="2600"/>
              <a:t>entire</a:t>
            </a:r>
            <a:r>
              <a:rPr lang="en-US" sz="2600"/>
              <a:t> packet must  arrive at router before it can be transmitted on next link</a:t>
            </a:r>
            <a:endParaRPr/>
          </a:p>
          <a:p>
            <a:pPr indent="-109538" lvl="0" marL="287338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  <a:p>
            <a:pPr indent="0" lvl="0" marL="174625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/>
          </a:p>
          <a:p>
            <a:pPr indent="-44450" lvl="0" marL="352425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sp>
        <p:nvSpPr>
          <p:cNvPr id="5640" name="Google Shape;5640;p35"/>
          <p:cNvSpPr txBox="1"/>
          <p:nvPr/>
        </p:nvSpPr>
        <p:spPr>
          <a:xfrm>
            <a:off x="2329483" y="2650664"/>
            <a:ext cx="881973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source</a:t>
            </a:r>
            <a:endParaRPr/>
          </a:p>
        </p:txBody>
      </p:sp>
      <p:grpSp>
        <p:nvGrpSpPr>
          <p:cNvPr id="5641" name="Google Shape;5641;p35"/>
          <p:cNvGrpSpPr/>
          <p:nvPr/>
        </p:nvGrpSpPr>
        <p:grpSpPr>
          <a:xfrm>
            <a:off x="3152334" y="2565134"/>
            <a:ext cx="1074738" cy="595118"/>
            <a:chOff x="1816230" y="5881653"/>
            <a:chExt cx="1843339" cy="976347"/>
          </a:xfrm>
        </p:grpSpPr>
        <p:pic>
          <p:nvPicPr>
            <p:cNvPr id="5642" name="Google Shape;5642;p3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816230" y="6144002"/>
              <a:ext cx="1843339" cy="71399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643" name="Google Shape;5643;p35"/>
            <p:cNvSpPr/>
            <p:nvPr/>
          </p:nvSpPr>
          <p:spPr>
            <a:xfrm rot="1049095">
              <a:off x="1947488" y="6118900"/>
              <a:ext cx="1650399" cy="462656"/>
            </a:xfrm>
            <a:prstGeom prst="rect">
              <a:avLst/>
            </a:prstGeom>
            <a:gradFill>
              <a:gsLst>
                <a:gs pos="0">
                  <a:srgbClr val="FFFFFF"/>
                </a:gs>
                <a:gs pos="5000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5644" name="Google Shape;5644;p35"/>
          <p:cNvCxnSpPr/>
          <p:nvPr/>
        </p:nvCxnSpPr>
        <p:spPr>
          <a:xfrm>
            <a:off x="4115946" y="2845927"/>
            <a:ext cx="1738312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5645" name="Google Shape;5645;p35"/>
          <p:cNvGrpSpPr/>
          <p:nvPr/>
        </p:nvGrpSpPr>
        <p:grpSpPr>
          <a:xfrm>
            <a:off x="5462146" y="2658602"/>
            <a:ext cx="1058862" cy="384175"/>
            <a:chOff x="5142253" y="5649029"/>
            <a:chExt cx="1304545" cy="695633"/>
          </a:xfrm>
        </p:grpSpPr>
        <p:grpSp>
          <p:nvGrpSpPr>
            <p:cNvPr id="5646" name="Google Shape;5646;p35"/>
            <p:cNvGrpSpPr/>
            <p:nvPr/>
          </p:nvGrpSpPr>
          <p:grpSpPr>
            <a:xfrm>
              <a:off x="5147271" y="5649029"/>
              <a:ext cx="1276350" cy="695633"/>
              <a:chOff x="4981575" y="5851547"/>
              <a:chExt cx="1276350" cy="695633"/>
            </a:xfrm>
          </p:grpSpPr>
          <p:pic>
            <p:nvPicPr>
              <p:cNvPr id="5647" name="Google Shape;5647;p35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4981575" y="5944151"/>
                <a:ext cx="1276350" cy="60302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5648" name="Google Shape;5648;p35"/>
              <p:cNvSpPr/>
              <p:nvPr/>
            </p:nvSpPr>
            <p:spPr>
              <a:xfrm>
                <a:off x="6065959" y="6205112"/>
                <a:ext cx="44985" cy="224212"/>
              </a:xfrm>
              <a:prstGeom prst="rect">
                <a:avLst/>
              </a:prstGeom>
              <a:solidFill>
                <a:srgbClr val="BFBFB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49" name="Google Shape;5649;p35"/>
              <p:cNvSpPr/>
              <p:nvPr/>
            </p:nvSpPr>
            <p:spPr>
              <a:xfrm>
                <a:off x="5178008" y="6228108"/>
                <a:ext cx="62587" cy="224212"/>
              </a:xfrm>
              <a:prstGeom prst="rect">
                <a:avLst/>
              </a:prstGeom>
              <a:solidFill>
                <a:srgbClr val="BFBFB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50" name="Google Shape;5650;p35"/>
              <p:cNvSpPr/>
              <p:nvPr/>
            </p:nvSpPr>
            <p:spPr>
              <a:xfrm>
                <a:off x="5023497" y="5851547"/>
                <a:ext cx="1196974" cy="494417"/>
              </a:xfrm>
              <a:prstGeom prst="ellipse">
                <a:avLst/>
              </a:prstGeom>
              <a:solidFill>
                <a:srgbClr val="EAEAEA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651" name="Google Shape;5651;p35"/>
            <p:cNvSpPr/>
            <p:nvPr/>
          </p:nvSpPr>
          <p:spPr>
            <a:xfrm>
              <a:off x="6360741" y="5695021"/>
              <a:ext cx="86057" cy="12647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52" name="Google Shape;5652;p35"/>
            <p:cNvSpPr/>
            <p:nvPr/>
          </p:nvSpPr>
          <p:spPr>
            <a:xfrm>
              <a:off x="5142253" y="5700770"/>
              <a:ext cx="86057" cy="12647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653" name="Google Shape;5653;p35"/>
          <p:cNvGrpSpPr/>
          <p:nvPr/>
        </p:nvGrpSpPr>
        <p:grpSpPr>
          <a:xfrm>
            <a:off x="5416108" y="1579102"/>
            <a:ext cx="1092200" cy="303212"/>
            <a:chOff x="5128542" y="4838701"/>
            <a:chExt cx="1300833" cy="530211"/>
          </a:xfrm>
        </p:grpSpPr>
        <p:pic>
          <p:nvPicPr>
            <p:cNvPr id="5654" name="Google Shape;5654;p3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128542" y="4838701"/>
              <a:ext cx="1300833" cy="49134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655" name="Google Shape;5655;p35"/>
            <p:cNvSpPr/>
            <p:nvPr/>
          </p:nvSpPr>
          <p:spPr>
            <a:xfrm>
              <a:off x="6327275" y="5219009"/>
              <a:ext cx="86974" cy="1276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56" name="Google Shape;5656;p35"/>
            <p:cNvSpPr/>
            <p:nvPr/>
          </p:nvSpPr>
          <p:spPr>
            <a:xfrm>
              <a:off x="5158794" y="5241217"/>
              <a:ext cx="86974" cy="1276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657" name="Google Shape;5657;p35"/>
          <p:cNvGrpSpPr/>
          <p:nvPr/>
        </p:nvGrpSpPr>
        <p:grpSpPr>
          <a:xfrm>
            <a:off x="3317982" y="1241761"/>
            <a:ext cx="1122852" cy="737772"/>
            <a:chOff x="2363111" y="4309243"/>
            <a:chExt cx="1821512" cy="1441161"/>
          </a:xfrm>
        </p:grpSpPr>
        <p:pic>
          <p:nvPicPr>
            <p:cNvPr id="5658" name="Google Shape;5658;p35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2583481" y="4309243"/>
              <a:ext cx="1285463" cy="128226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659" name="Google Shape;5659;p35"/>
            <p:cNvSpPr/>
            <p:nvPr/>
          </p:nvSpPr>
          <p:spPr>
            <a:xfrm rot="-9998178">
              <a:off x="2387973" y="5128665"/>
              <a:ext cx="1771787" cy="422704"/>
            </a:xfrm>
            <a:prstGeom prst="rect">
              <a:avLst/>
            </a:prstGeom>
            <a:gradFill>
              <a:gsLst>
                <a:gs pos="0">
                  <a:srgbClr val="FFFFFF"/>
                </a:gs>
                <a:gs pos="5000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660" name="Google Shape;5660;p35"/>
          <p:cNvSpPr txBox="1"/>
          <p:nvPr/>
        </p:nvSpPr>
        <p:spPr>
          <a:xfrm>
            <a:off x="4474721" y="2879264"/>
            <a:ext cx="752129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None/>
            </a:pPr>
            <a:r>
              <a:rPr b="0" i="1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</a:t>
            </a: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bps</a:t>
            </a:r>
            <a:endParaRPr/>
          </a:p>
        </p:txBody>
      </p:sp>
      <p:cxnSp>
        <p:nvCxnSpPr>
          <p:cNvPr id="5661" name="Google Shape;5661;p35"/>
          <p:cNvCxnSpPr/>
          <p:nvPr/>
        </p:nvCxnSpPr>
        <p:spPr>
          <a:xfrm>
            <a:off x="6506721" y="2850689"/>
            <a:ext cx="1738312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5662" name="Google Shape;5662;p35"/>
          <p:cNvGrpSpPr/>
          <p:nvPr/>
        </p:nvGrpSpPr>
        <p:grpSpPr>
          <a:xfrm>
            <a:off x="7484621" y="2042652"/>
            <a:ext cx="1477962" cy="1284287"/>
            <a:chOff x="-44" y="1473"/>
            <a:chExt cx="981" cy="1105"/>
          </a:xfrm>
        </p:grpSpPr>
        <p:pic>
          <p:nvPicPr>
            <p:cNvPr descr="desktop_computer_stylized_medium" id="5663" name="Google Shape;5663;p35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664" name="Google Shape;5664;p35"/>
            <p:cNvSpPr/>
            <p:nvPr/>
          </p:nvSpPr>
          <p:spPr>
            <a:xfrm flipH="1">
              <a:off x="374" y="1580"/>
              <a:ext cx="474" cy="505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665" name="Google Shape;5665;p35"/>
          <p:cNvSpPr txBox="1"/>
          <p:nvPr/>
        </p:nvSpPr>
        <p:spPr>
          <a:xfrm>
            <a:off x="8967346" y="2656489"/>
            <a:ext cx="1367682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destination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66" name="Google Shape;5666;p35"/>
          <p:cNvSpPr txBox="1"/>
          <p:nvPr/>
        </p:nvSpPr>
        <p:spPr>
          <a:xfrm>
            <a:off x="3934971" y="2545889"/>
            <a:ext cx="234950" cy="2809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5667" name="Google Shape;5667;p35"/>
          <p:cNvSpPr txBox="1"/>
          <p:nvPr/>
        </p:nvSpPr>
        <p:spPr>
          <a:xfrm>
            <a:off x="3738121" y="2552239"/>
            <a:ext cx="234950" cy="2809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/>
          </a:p>
        </p:txBody>
      </p:sp>
      <p:sp>
        <p:nvSpPr>
          <p:cNvPr id="5668" name="Google Shape;5668;p35"/>
          <p:cNvSpPr txBox="1"/>
          <p:nvPr/>
        </p:nvSpPr>
        <p:spPr>
          <a:xfrm>
            <a:off x="3550796" y="2549064"/>
            <a:ext cx="234950" cy="2809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/>
          </a:p>
        </p:txBody>
      </p:sp>
      <p:grpSp>
        <p:nvGrpSpPr>
          <p:cNvPr id="5669" name="Google Shape;5669;p35"/>
          <p:cNvGrpSpPr/>
          <p:nvPr/>
        </p:nvGrpSpPr>
        <p:grpSpPr>
          <a:xfrm>
            <a:off x="3284096" y="1844214"/>
            <a:ext cx="2940082" cy="841375"/>
            <a:chOff x="593766" y="5264055"/>
            <a:chExt cx="3603006" cy="1011695"/>
          </a:xfrm>
        </p:grpSpPr>
        <p:grpSp>
          <p:nvGrpSpPr>
            <p:cNvPr id="5670" name="Google Shape;5670;p35"/>
            <p:cNvGrpSpPr/>
            <p:nvPr/>
          </p:nvGrpSpPr>
          <p:grpSpPr>
            <a:xfrm>
              <a:off x="3527499" y="5264055"/>
              <a:ext cx="616705" cy="927705"/>
              <a:chOff x="2106358" y="5387204"/>
              <a:chExt cx="616705" cy="927705"/>
            </a:xfrm>
          </p:grpSpPr>
          <p:sp>
            <p:nvSpPr>
              <p:cNvPr id="5671" name="Google Shape;5671;p35"/>
              <p:cNvSpPr/>
              <p:nvPr/>
            </p:nvSpPr>
            <p:spPr>
              <a:xfrm>
                <a:off x="2577155" y="6049578"/>
                <a:ext cx="140072" cy="265331"/>
              </a:xfrm>
              <a:prstGeom prst="rect">
                <a:avLst/>
              </a:prstGeom>
              <a:solidFill>
                <a:srgbClr val="33CC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72" name="Google Shape;5672;p35"/>
              <p:cNvSpPr/>
              <p:nvPr/>
            </p:nvSpPr>
            <p:spPr>
              <a:xfrm>
                <a:off x="2110248" y="5705984"/>
                <a:ext cx="466907" cy="608925"/>
              </a:xfrm>
              <a:custGeom>
                <a:rect b="b" l="l" r="r" t="t"/>
                <a:pathLst>
                  <a:path extrusionOk="0" h="1424095" w="967997">
                    <a:moveTo>
                      <a:pt x="0" y="0"/>
                    </a:moveTo>
                    <a:lnTo>
                      <a:pt x="0" y="476358"/>
                    </a:lnTo>
                    <a:lnTo>
                      <a:pt x="966787" y="1424095"/>
                    </a:lnTo>
                    <a:cubicBezTo>
                      <a:pt x="965200" y="958958"/>
                      <a:pt x="969205" y="1246013"/>
                      <a:pt x="967618" y="780876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F81B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73" name="Google Shape;5673;p35"/>
              <p:cNvSpPr/>
              <p:nvPr/>
            </p:nvSpPr>
            <p:spPr>
              <a:xfrm>
                <a:off x="2106358" y="5688804"/>
                <a:ext cx="616705" cy="355048"/>
              </a:xfrm>
              <a:custGeom>
                <a:rect b="b" l="l" r="r" t="t"/>
                <a:pathLst>
                  <a:path extrusionOk="0" h="814795" w="1277416">
                    <a:moveTo>
                      <a:pt x="233363" y="0"/>
                    </a:moveTo>
                    <a:lnTo>
                      <a:pt x="0" y="9439"/>
                    </a:lnTo>
                    <a:lnTo>
                      <a:pt x="980474" y="814795"/>
                    </a:lnTo>
                    <a:cubicBezTo>
                      <a:pt x="1088424" y="806858"/>
                      <a:pt x="1074215" y="806999"/>
                      <a:pt x="1277416" y="813350"/>
                    </a:cubicBezTo>
                    <a:lnTo>
                      <a:pt x="233363" y="0"/>
                    </a:lnTo>
                    <a:close/>
                  </a:path>
                </a:pathLst>
              </a:custGeom>
              <a:solidFill>
                <a:srgbClr val="0099CC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74" name="Google Shape;5674;p35"/>
              <p:cNvSpPr/>
              <p:nvPr/>
            </p:nvSpPr>
            <p:spPr>
              <a:xfrm>
                <a:off x="2114139" y="5396749"/>
                <a:ext cx="595306" cy="647102"/>
              </a:xfrm>
              <a:custGeom>
                <a:rect b="b" l="l" r="r" t="t"/>
                <a:pathLst>
                  <a:path extrusionOk="0" h="646573" w="597877">
                    <a:moveTo>
                      <a:pt x="5411" y="13527"/>
                    </a:moveTo>
                    <a:lnTo>
                      <a:pt x="0" y="305702"/>
                    </a:lnTo>
                    <a:lnTo>
                      <a:pt x="457200" y="646573"/>
                    </a:lnTo>
                    <a:lnTo>
                      <a:pt x="597877" y="646573"/>
                    </a:lnTo>
                    <a:cubicBezTo>
                      <a:pt x="596975" y="538360"/>
                      <a:pt x="596074" y="430147"/>
                      <a:pt x="595172" y="321934"/>
                    </a:cubicBezTo>
                    <a:lnTo>
                      <a:pt x="110919" y="0"/>
                    </a:lnTo>
                    <a:lnTo>
                      <a:pt x="5411" y="13527"/>
                    </a:lnTo>
                    <a:close/>
                  </a:path>
                </a:pathLst>
              </a:custGeom>
              <a:noFill/>
              <a:ln cap="flat" cmpd="sng" w="12700">
                <a:solidFill>
                  <a:srgbClr val="000000"/>
                </a:solidFill>
                <a:prstDash val="dash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5675" name="Google Shape;5675;p35"/>
              <p:cNvCxnSpPr>
                <a:stCxn id="5674" idx="0"/>
              </p:cNvCxnSpPr>
              <p:nvPr/>
            </p:nvCxnSpPr>
            <p:spPr>
              <a:xfrm>
                <a:off x="2118270" y="5410651"/>
                <a:ext cx="446400" cy="3111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000000"/>
                </a:solidFill>
                <a:prstDash val="dash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676" name="Google Shape;5676;p35"/>
              <p:cNvCxnSpPr>
                <a:endCxn id="5674" idx="4"/>
              </p:cNvCxnSpPr>
              <p:nvPr/>
            </p:nvCxnSpPr>
            <p:spPr>
              <a:xfrm flipH="1" rot="10800000">
                <a:off x="2567354" y="5719063"/>
                <a:ext cx="140700" cy="27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000000"/>
                </a:solidFill>
                <a:prstDash val="dash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677" name="Google Shape;5677;p35"/>
              <p:cNvCxnSpPr>
                <a:endCxn id="5674" idx="2"/>
              </p:cNvCxnSpPr>
              <p:nvPr/>
            </p:nvCxnSpPr>
            <p:spPr>
              <a:xfrm flipH="1">
                <a:off x="2570064" y="5721763"/>
                <a:ext cx="2700" cy="3219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000000"/>
                </a:solidFill>
                <a:prstDash val="dash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678" name="Google Shape;5678;p35"/>
              <p:cNvCxnSpPr/>
              <p:nvPr/>
            </p:nvCxnSpPr>
            <p:spPr>
              <a:xfrm flipH="1">
                <a:off x="2221974" y="5387204"/>
                <a:ext cx="2705" cy="321934"/>
              </a:xfrm>
              <a:prstGeom prst="straightConnector1">
                <a:avLst/>
              </a:prstGeom>
              <a:noFill/>
              <a:ln cap="flat" cmpd="sng" w="12700">
                <a:solidFill>
                  <a:srgbClr val="000000"/>
                </a:solidFill>
                <a:prstDash val="dash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5679" name="Google Shape;5679;p35"/>
            <p:cNvGrpSpPr/>
            <p:nvPr/>
          </p:nvGrpSpPr>
          <p:grpSpPr>
            <a:xfrm>
              <a:off x="1327199" y="5273580"/>
              <a:ext cx="616707" cy="927726"/>
              <a:chOff x="2106333" y="5387204"/>
              <a:chExt cx="616707" cy="927726"/>
            </a:xfrm>
          </p:grpSpPr>
          <p:sp>
            <p:nvSpPr>
              <p:cNvPr id="5680" name="Google Shape;5680;p35"/>
              <p:cNvSpPr/>
              <p:nvPr/>
            </p:nvSpPr>
            <p:spPr>
              <a:xfrm>
                <a:off x="2110224" y="5706003"/>
                <a:ext cx="466907" cy="608926"/>
              </a:xfrm>
              <a:custGeom>
                <a:rect b="b" l="l" r="r" t="t"/>
                <a:pathLst>
                  <a:path extrusionOk="0" h="1424095" w="967997">
                    <a:moveTo>
                      <a:pt x="0" y="0"/>
                    </a:moveTo>
                    <a:lnTo>
                      <a:pt x="0" y="476358"/>
                    </a:lnTo>
                    <a:lnTo>
                      <a:pt x="966787" y="1424095"/>
                    </a:lnTo>
                    <a:cubicBezTo>
                      <a:pt x="965200" y="958958"/>
                      <a:pt x="969205" y="1246013"/>
                      <a:pt x="967618" y="780876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F81B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81" name="Google Shape;5681;p35"/>
              <p:cNvSpPr/>
              <p:nvPr/>
            </p:nvSpPr>
            <p:spPr>
              <a:xfrm>
                <a:off x="2106333" y="5688824"/>
                <a:ext cx="616707" cy="355048"/>
              </a:xfrm>
              <a:custGeom>
                <a:rect b="b" l="l" r="r" t="t"/>
                <a:pathLst>
                  <a:path extrusionOk="0" h="814795" w="1277416">
                    <a:moveTo>
                      <a:pt x="233363" y="0"/>
                    </a:moveTo>
                    <a:lnTo>
                      <a:pt x="0" y="9439"/>
                    </a:lnTo>
                    <a:lnTo>
                      <a:pt x="980474" y="814795"/>
                    </a:lnTo>
                    <a:cubicBezTo>
                      <a:pt x="1088424" y="806858"/>
                      <a:pt x="1074215" y="806999"/>
                      <a:pt x="1277416" y="813350"/>
                    </a:cubicBezTo>
                    <a:lnTo>
                      <a:pt x="233363" y="0"/>
                    </a:lnTo>
                    <a:close/>
                  </a:path>
                </a:pathLst>
              </a:custGeom>
              <a:solidFill>
                <a:srgbClr val="0099CC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82" name="Google Shape;5682;p35"/>
              <p:cNvSpPr/>
              <p:nvPr/>
            </p:nvSpPr>
            <p:spPr>
              <a:xfrm>
                <a:off x="2577131" y="6049598"/>
                <a:ext cx="140072" cy="265332"/>
              </a:xfrm>
              <a:prstGeom prst="rect">
                <a:avLst/>
              </a:prstGeom>
              <a:solidFill>
                <a:srgbClr val="33CC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83" name="Google Shape;5683;p35"/>
              <p:cNvSpPr/>
              <p:nvPr/>
            </p:nvSpPr>
            <p:spPr>
              <a:xfrm>
                <a:off x="2114115" y="5396768"/>
                <a:ext cx="595306" cy="647103"/>
              </a:xfrm>
              <a:custGeom>
                <a:rect b="b" l="l" r="r" t="t"/>
                <a:pathLst>
                  <a:path extrusionOk="0" h="646573" w="597877">
                    <a:moveTo>
                      <a:pt x="5411" y="13527"/>
                    </a:moveTo>
                    <a:lnTo>
                      <a:pt x="0" y="305702"/>
                    </a:lnTo>
                    <a:lnTo>
                      <a:pt x="457200" y="646573"/>
                    </a:lnTo>
                    <a:lnTo>
                      <a:pt x="597877" y="646573"/>
                    </a:lnTo>
                    <a:cubicBezTo>
                      <a:pt x="596975" y="538360"/>
                      <a:pt x="596074" y="430147"/>
                      <a:pt x="595172" y="321934"/>
                    </a:cubicBezTo>
                    <a:lnTo>
                      <a:pt x="110919" y="0"/>
                    </a:lnTo>
                    <a:lnTo>
                      <a:pt x="5411" y="13527"/>
                    </a:lnTo>
                    <a:close/>
                  </a:path>
                </a:pathLst>
              </a:custGeom>
              <a:noFill/>
              <a:ln cap="flat" cmpd="sng" w="12700">
                <a:solidFill>
                  <a:srgbClr val="000000"/>
                </a:solidFill>
                <a:prstDash val="dash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5684" name="Google Shape;5684;p35"/>
              <p:cNvCxnSpPr>
                <a:stCxn id="5683" idx="0"/>
              </p:cNvCxnSpPr>
              <p:nvPr/>
            </p:nvCxnSpPr>
            <p:spPr>
              <a:xfrm>
                <a:off x="2118270" y="5410651"/>
                <a:ext cx="446400" cy="3111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000000"/>
                </a:solidFill>
                <a:prstDash val="dash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685" name="Google Shape;5685;p35"/>
              <p:cNvCxnSpPr>
                <a:endCxn id="5683" idx="4"/>
              </p:cNvCxnSpPr>
              <p:nvPr/>
            </p:nvCxnSpPr>
            <p:spPr>
              <a:xfrm flipH="1" rot="10800000">
                <a:off x="2567354" y="5719063"/>
                <a:ext cx="140700" cy="27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000000"/>
                </a:solidFill>
                <a:prstDash val="dash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686" name="Google Shape;5686;p35"/>
              <p:cNvCxnSpPr>
                <a:endCxn id="5683" idx="2"/>
              </p:cNvCxnSpPr>
              <p:nvPr/>
            </p:nvCxnSpPr>
            <p:spPr>
              <a:xfrm flipH="1">
                <a:off x="2570064" y="5721763"/>
                <a:ext cx="2700" cy="3219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000000"/>
                </a:solidFill>
                <a:prstDash val="dash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687" name="Google Shape;5687;p35"/>
              <p:cNvCxnSpPr/>
              <p:nvPr/>
            </p:nvCxnSpPr>
            <p:spPr>
              <a:xfrm flipH="1">
                <a:off x="2221974" y="5387204"/>
                <a:ext cx="2705" cy="321934"/>
              </a:xfrm>
              <a:prstGeom prst="straightConnector1">
                <a:avLst/>
              </a:prstGeom>
              <a:noFill/>
              <a:ln cap="flat" cmpd="sng" w="12700">
                <a:solidFill>
                  <a:srgbClr val="000000"/>
                </a:solidFill>
                <a:prstDash val="dash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5688" name="Google Shape;5688;p35"/>
            <p:cNvGrpSpPr/>
            <p:nvPr/>
          </p:nvGrpSpPr>
          <p:grpSpPr>
            <a:xfrm>
              <a:off x="971183" y="5294596"/>
              <a:ext cx="606979" cy="914343"/>
              <a:chOff x="333961" y="4406169"/>
              <a:chExt cx="1255305" cy="2136353"/>
            </a:xfrm>
          </p:grpSpPr>
          <p:sp>
            <p:nvSpPr>
              <p:cNvPr id="5689" name="Google Shape;5689;p35"/>
              <p:cNvSpPr/>
              <p:nvPr/>
            </p:nvSpPr>
            <p:spPr>
              <a:xfrm>
                <a:off x="333961" y="4406169"/>
                <a:ext cx="969641" cy="2136353"/>
              </a:xfrm>
              <a:custGeom>
                <a:rect b="b" l="l" r="r" t="t"/>
                <a:pathLst>
                  <a:path extrusionOk="0" h="2138362" w="966787">
                    <a:moveTo>
                      <a:pt x="0" y="0"/>
                    </a:moveTo>
                    <a:lnTo>
                      <a:pt x="0" y="1190625"/>
                    </a:lnTo>
                    <a:lnTo>
                      <a:pt x="966787" y="2138362"/>
                    </a:lnTo>
                    <a:cubicBezTo>
                      <a:pt x="965200" y="1673225"/>
                      <a:pt x="963612" y="1208087"/>
                      <a:pt x="962025" y="74295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F81B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90" name="Google Shape;5690;p35"/>
              <p:cNvSpPr/>
              <p:nvPr/>
            </p:nvSpPr>
            <p:spPr>
              <a:xfrm>
                <a:off x="350055" y="4410631"/>
                <a:ext cx="1239211" cy="771583"/>
              </a:xfrm>
              <a:custGeom>
                <a:rect b="b" l="l" r="r" t="t"/>
                <a:pathLst>
                  <a:path extrusionOk="0" h="757496" w="1238250">
                    <a:moveTo>
                      <a:pt x="233363" y="0"/>
                    </a:moveTo>
                    <a:lnTo>
                      <a:pt x="0" y="9439"/>
                    </a:lnTo>
                    <a:lnTo>
                      <a:pt x="952500" y="752735"/>
                    </a:lnTo>
                    <a:cubicBezTo>
                      <a:pt x="1060450" y="744798"/>
                      <a:pt x="1035049" y="751145"/>
                      <a:pt x="1238250" y="757496"/>
                    </a:cubicBezTo>
                    <a:lnTo>
                      <a:pt x="233363" y="0"/>
                    </a:lnTo>
                    <a:close/>
                  </a:path>
                </a:pathLst>
              </a:custGeom>
              <a:solidFill>
                <a:srgbClr val="0099CC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91" name="Google Shape;5691;p35"/>
              <p:cNvSpPr/>
              <p:nvPr/>
            </p:nvSpPr>
            <p:spPr>
              <a:xfrm>
                <a:off x="1299580" y="5177755"/>
                <a:ext cx="289686" cy="1351386"/>
              </a:xfrm>
              <a:prstGeom prst="rect">
                <a:avLst/>
              </a:prstGeom>
              <a:solidFill>
                <a:srgbClr val="33CC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692" name="Google Shape;5692;p35"/>
            <p:cNvSpPr/>
            <p:nvPr/>
          </p:nvSpPr>
          <p:spPr>
            <a:xfrm>
              <a:off x="1838851" y="6126859"/>
              <a:ext cx="2180844" cy="64901"/>
            </a:xfrm>
            <a:prstGeom prst="rect">
              <a:avLst/>
            </a:prstGeom>
            <a:solidFill>
              <a:srgbClr val="33CC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93" name="Google Shape;5693;p35"/>
            <p:cNvSpPr/>
            <p:nvPr/>
          </p:nvSpPr>
          <p:spPr>
            <a:xfrm>
              <a:off x="2556720" y="6056232"/>
              <a:ext cx="266527" cy="219518"/>
            </a:xfrm>
            <a:prstGeom prst="rightArrow">
              <a:avLst>
                <a:gd fmla="val 13889" name="adj1"/>
                <a:gd fmla="val 53703" name="adj2"/>
              </a:avLst>
            </a:prstGeom>
            <a:solidFill>
              <a:srgbClr val="33CC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694" name="Google Shape;5694;p35"/>
            <p:cNvGrpSpPr/>
            <p:nvPr/>
          </p:nvGrpSpPr>
          <p:grpSpPr>
            <a:xfrm>
              <a:off x="593766" y="5285053"/>
              <a:ext cx="605033" cy="914342"/>
              <a:chOff x="335231" y="4406992"/>
              <a:chExt cx="1251280" cy="2136350"/>
            </a:xfrm>
          </p:grpSpPr>
          <p:sp>
            <p:nvSpPr>
              <p:cNvPr id="5695" name="Google Shape;5695;p35"/>
              <p:cNvSpPr/>
              <p:nvPr/>
            </p:nvSpPr>
            <p:spPr>
              <a:xfrm>
                <a:off x="335231" y="4406992"/>
                <a:ext cx="965619" cy="2136350"/>
              </a:xfrm>
              <a:custGeom>
                <a:rect b="b" l="l" r="r" t="t"/>
                <a:pathLst>
                  <a:path extrusionOk="0" h="2138362" w="966787">
                    <a:moveTo>
                      <a:pt x="0" y="0"/>
                    </a:moveTo>
                    <a:lnTo>
                      <a:pt x="0" y="1190625"/>
                    </a:lnTo>
                    <a:lnTo>
                      <a:pt x="966787" y="2138362"/>
                    </a:lnTo>
                    <a:cubicBezTo>
                      <a:pt x="965200" y="1673225"/>
                      <a:pt x="963612" y="1208087"/>
                      <a:pt x="962025" y="74295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F81B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96" name="Google Shape;5696;p35"/>
              <p:cNvSpPr/>
              <p:nvPr/>
            </p:nvSpPr>
            <p:spPr>
              <a:xfrm>
                <a:off x="351325" y="4411451"/>
                <a:ext cx="1235186" cy="771586"/>
              </a:xfrm>
              <a:custGeom>
                <a:rect b="b" l="l" r="r" t="t"/>
                <a:pathLst>
                  <a:path extrusionOk="0" h="757496" w="1238250">
                    <a:moveTo>
                      <a:pt x="233363" y="0"/>
                    </a:moveTo>
                    <a:lnTo>
                      <a:pt x="0" y="9439"/>
                    </a:lnTo>
                    <a:lnTo>
                      <a:pt x="952500" y="752735"/>
                    </a:lnTo>
                    <a:cubicBezTo>
                      <a:pt x="1060450" y="744798"/>
                      <a:pt x="1035049" y="751145"/>
                      <a:pt x="1238250" y="757496"/>
                    </a:cubicBezTo>
                    <a:lnTo>
                      <a:pt x="233363" y="0"/>
                    </a:lnTo>
                    <a:close/>
                  </a:path>
                </a:pathLst>
              </a:custGeom>
              <a:solidFill>
                <a:srgbClr val="0099CC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97" name="Google Shape;5697;p35"/>
              <p:cNvSpPr/>
              <p:nvPr/>
            </p:nvSpPr>
            <p:spPr>
              <a:xfrm>
                <a:off x="1296825" y="5178575"/>
                <a:ext cx="289686" cy="1351389"/>
              </a:xfrm>
              <a:prstGeom prst="rect">
                <a:avLst/>
              </a:prstGeom>
              <a:solidFill>
                <a:srgbClr val="33CC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698" name="Google Shape;5698;p35"/>
            <p:cNvSpPr/>
            <p:nvPr/>
          </p:nvSpPr>
          <p:spPr>
            <a:xfrm rot="-5245926">
              <a:off x="3947358" y="5684800"/>
              <a:ext cx="267240" cy="219835"/>
            </a:xfrm>
            <a:prstGeom prst="rightArrow">
              <a:avLst>
                <a:gd fmla="val 13889" name="adj1"/>
                <a:gd fmla="val 53702" name="adj2"/>
              </a:avLst>
            </a:prstGeom>
            <a:solidFill>
              <a:srgbClr val="33CC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699" name="Google Shape;5699;p35"/>
          <p:cNvSpPr txBox="1"/>
          <p:nvPr/>
        </p:nvSpPr>
        <p:spPr>
          <a:xfrm>
            <a:off x="1931315" y="1919106"/>
            <a:ext cx="1293944" cy="5415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None/>
            </a:pPr>
            <a:r>
              <a:rPr b="0" i="1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</a:t>
            </a: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bits</a:t>
            </a:r>
            <a:endParaRPr/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per packet</a:t>
            </a:r>
            <a:endParaRPr/>
          </a:p>
        </p:txBody>
      </p:sp>
      <p:sp>
        <p:nvSpPr>
          <p:cNvPr id="5700" name="Google Shape;5700;p35"/>
          <p:cNvSpPr txBox="1"/>
          <p:nvPr/>
        </p:nvSpPr>
        <p:spPr>
          <a:xfrm>
            <a:off x="6873433" y="2869739"/>
            <a:ext cx="752129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None/>
            </a:pPr>
            <a:r>
              <a:rPr b="0" i="1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</a:t>
            </a: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bps</a:t>
            </a:r>
            <a:endParaRPr/>
          </a:p>
        </p:txBody>
      </p:sp>
      <p:grpSp>
        <p:nvGrpSpPr>
          <p:cNvPr id="5701" name="Google Shape;5701;p35"/>
          <p:cNvGrpSpPr/>
          <p:nvPr/>
        </p:nvGrpSpPr>
        <p:grpSpPr>
          <a:xfrm>
            <a:off x="7945714" y="3980381"/>
            <a:ext cx="3855279" cy="2295280"/>
            <a:chOff x="7836061" y="3795186"/>
            <a:chExt cx="3855279" cy="2295280"/>
          </a:xfrm>
        </p:grpSpPr>
        <p:sp>
          <p:nvSpPr>
            <p:cNvPr id="5702" name="Google Shape;5702;p35"/>
            <p:cNvSpPr/>
            <p:nvPr/>
          </p:nvSpPr>
          <p:spPr>
            <a:xfrm>
              <a:off x="7836061" y="3795186"/>
              <a:ext cx="3831220" cy="1969006"/>
            </a:xfrm>
            <a:prstGeom prst="rect">
              <a:avLst/>
            </a:prstGeom>
            <a:solidFill>
              <a:srgbClr val="D8E2F3">
                <a:alpha val="46666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03" name="Google Shape;5703;p35"/>
            <p:cNvSpPr txBox="1"/>
            <p:nvPr/>
          </p:nvSpPr>
          <p:spPr>
            <a:xfrm>
              <a:off x="7836061" y="3858441"/>
              <a:ext cx="3855279" cy="22320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rmAutofit/>
            </a:bodyPr>
            <a:lstStyle/>
            <a:p>
              <a:pPr indent="-341313" lvl="0" marL="352425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A3"/>
                </a:buClr>
                <a:buSzPts val="2400"/>
                <a:buFont typeface="Noto Sans Symbols"/>
                <a:buNone/>
              </a:pPr>
              <a:r>
                <a:rPr b="0" i="1" lang="en-US" sz="2400" u="none" cap="none" strike="noStrike">
                  <a:solidFill>
                    <a:srgbClr val="000099"/>
                  </a:solidFill>
                  <a:latin typeface="Calibri"/>
                  <a:ea typeface="Calibri"/>
                  <a:cs typeface="Calibri"/>
                  <a:sym typeface="Calibri"/>
                </a:rPr>
                <a:t>One-hop numerical example:</a:t>
              </a:r>
              <a:endParaRPr/>
            </a:p>
            <a:p>
              <a:pPr indent="-231775" lvl="0" marL="231775" marR="0" rtl="0" algn="l">
                <a:lnSpc>
                  <a:spcPct val="90000"/>
                </a:lnSpc>
                <a:spcBef>
                  <a:spcPts val="400"/>
                </a:spcBef>
                <a:spcAft>
                  <a:spcPts val="0"/>
                </a:spcAft>
                <a:buClr>
                  <a:srgbClr val="0000A3"/>
                </a:buClr>
                <a:buSzPts val="2400"/>
                <a:buFont typeface="Noto Sans Symbols"/>
                <a:buChar char="▪"/>
              </a:pPr>
              <a:r>
                <a:rPr b="0" i="1" lang="en-US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</a:t>
              </a:r>
              <a:r>
                <a:rPr b="0" i="0" lang="en-US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= 10 Kbits</a:t>
              </a:r>
              <a:endParaRPr/>
            </a:p>
            <a:p>
              <a:pPr indent="-231775" lvl="0" marL="231775" marR="0" rtl="0" algn="l">
                <a:lnSpc>
                  <a:spcPct val="90000"/>
                </a:lnSpc>
                <a:spcBef>
                  <a:spcPts val="400"/>
                </a:spcBef>
                <a:spcAft>
                  <a:spcPts val="0"/>
                </a:spcAft>
                <a:buClr>
                  <a:srgbClr val="0000A3"/>
                </a:buClr>
                <a:buSzPts val="2400"/>
                <a:buFont typeface="Noto Sans Symbols"/>
                <a:buChar char="▪"/>
              </a:pPr>
              <a:r>
                <a:rPr b="0" i="1" lang="en-US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</a:t>
              </a:r>
              <a:r>
                <a:rPr b="0" i="0" lang="en-US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= 100 Mbps</a:t>
              </a:r>
              <a:endParaRPr/>
            </a:p>
            <a:p>
              <a:pPr indent="-231775" lvl="0" marL="231775" marR="0" rtl="0" algn="l">
                <a:lnSpc>
                  <a:spcPct val="90000"/>
                </a:lnSpc>
                <a:spcBef>
                  <a:spcPts val="400"/>
                </a:spcBef>
                <a:spcAft>
                  <a:spcPts val="0"/>
                </a:spcAft>
                <a:buClr>
                  <a:srgbClr val="0000A3"/>
                </a:buClr>
                <a:buSzPts val="2400"/>
                <a:buFont typeface="Noto Sans Symbols"/>
                <a:buChar char="▪"/>
              </a:pPr>
              <a:r>
                <a:rPr b="0" i="0" lang="en-US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one-hop transmission delay = 0.1 msec</a:t>
              </a:r>
              <a:endParaRPr/>
            </a:p>
          </p:txBody>
        </p:sp>
      </p:grpSp>
      <p:sp>
        <p:nvSpPr>
          <p:cNvPr id="5704" name="Google Shape;5704;p35"/>
          <p:cNvSpPr txBox="1"/>
          <p:nvPr>
            <p:ph idx="12" type="sldNum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Introduction: 1-</a:t>
            </a: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7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09" name="Shape 5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0" name="Google Shape;5710;p36"/>
          <p:cNvSpPr txBox="1"/>
          <p:nvPr>
            <p:ph type="title"/>
          </p:nvPr>
        </p:nvSpPr>
        <p:spPr>
          <a:xfrm>
            <a:off x="825267" y="336191"/>
            <a:ext cx="10515600" cy="8946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4400"/>
              <a:buFont typeface="Calibri"/>
              <a:buNone/>
            </a:pPr>
            <a:r>
              <a:rPr lang="en-US"/>
              <a:t>Packet-switching: queueing</a:t>
            </a:r>
            <a:endParaRPr/>
          </a:p>
        </p:txBody>
      </p:sp>
      <p:grpSp>
        <p:nvGrpSpPr>
          <p:cNvPr id="5711" name="Google Shape;5711;p36"/>
          <p:cNvGrpSpPr/>
          <p:nvPr/>
        </p:nvGrpSpPr>
        <p:grpSpPr>
          <a:xfrm>
            <a:off x="8836206" y="2201232"/>
            <a:ext cx="779462" cy="679450"/>
            <a:chOff x="-44" y="1473"/>
            <a:chExt cx="981" cy="1105"/>
          </a:xfrm>
        </p:grpSpPr>
        <p:pic>
          <p:nvPicPr>
            <p:cNvPr descr="desktop_computer_stylized_medium" id="5712" name="Google Shape;5712;p3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713" name="Google Shape;5713;p36"/>
            <p:cNvSpPr/>
            <p:nvPr/>
          </p:nvSpPr>
          <p:spPr>
            <a:xfrm flipH="1">
              <a:off x="374" y="1579"/>
              <a:ext cx="477" cy="506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5714" name="Google Shape;5714;p36"/>
          <p:cNvCxnSpPr/>
          <p:nvPr/>
        </p:nvCxnSpPr>
        <p:spPr>
          <a:xfrm>
            <a:off x="3422622" y="1813032"/>
            <a:ext cx="984459" cy="431063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15" name="Google Shape;5715;p36"/>
          <p:cNvCxnSpPr/>
          <p:nvPr/>
        </p:nvCxnSpPr>
        <p:spPr>
          <a:xfrm flipH="1" rot="10800000">
            <a:off x="3807005" y="2371933"/>
            <a:ext cx="722173" cy="476998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16" name="Google Shape;5716;p36"/>
          <p:cNvCxnSpPr/>
          <p:nvPr/>
        </p:nvCxnSpPr>
        <p:spPr>
          <a:xfrm>
            <a:off x="5504043" y="2285370"/>
            <a:ext cx="2287168" cy="1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17" name="Google Shape;5717;p36"/>
          <p:cNvCxnSpPr/>
          <p:nvPr/>
        </p:nvCxnSpPr>
        <p:spPr>
          <a:xfrm rot="10800000">
            <a:off x="8165418" y="2467932"/>
            <a:ext cx="9525" cy="363538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18" name="Google Shape;5718;p36"/>
          <p:cNvCxnSpPr/>
          <p:nvPr/>
        </p:nvCxnSpPr>
        <p:spPr>
          <a:xfrm flipH="1" rot="10800000">
            <a:off x="8684793" y="1917070"/>
            <a:ext cx="604838" cy="307975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19" name="Google Shape;5719;p36"/>
          <p:cNvSpPr/>
          <p:nvPr/>
        </p:nvSpPr>
        <p:spPr>
          <a:xfrm>
            <a:off x="5702481" y="2072645"/>
            <a:ext cx="147637" cy="200025"/>
          </a:xfrm>
          <a:prstGeom prst="rect">
            <a:avLst/>
          </a:prstGeom>
          <a:solidFill>
            <a:srgbClr val="00CC99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20" name="Google Shape;5720;p36"/>
          <p:cNvSpPr/>
          <p:nvPr/>
        </p:nvSpPr>
        <p:spPr>
          <a:xfrm>
            <a:off x="5864406" y="2072645"/>
            <a:ext cx="147637" cy="200025"/>
          </a:xfrm>
          <a:prstGeom prst="rect">
            <a:avLst/>
          </a:prstGeom>
          <a:solidFill>
            <a:srgbClr val="3333CC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21" name="Google Shape;5721;p36"/>
          <p:cNvSpPr/>
          <p:nvPr/>
        </p:nvSpPr>
        <p:spPr>
          <a:xfrm>
            <a:off x="6026331" y="2072645"/>
            <a:ext cx="147637" cy="200025"/>
          </a:xfrm>
          <a:prstGeom prst="rect">
            <a:avLst/>
          </a:prstGeom>
          <a:solidFill>
            <a:srgbClr val="00CC99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22" name="Google Shape;5722;p36"/>
          <p:cNvSpPr/>
          <p:nvPr/>
        </p:nvSpPr>
        <p:spPr>
          <a:xfrm>
            <a:off x="6188256" y="2072645"/>
            <a:ext cx="147637" cy="200025"/>
          </a:xfrm>
          <a:prstGeom prst="rect">
            <a:avLst/>
          </a:prstGeom>
          <a:solidFill>
            <a:srgbClr val="00CC99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23" name="Google Shape;5723;p36"/>
          <p:cNvSpPr/>
          <p:nvPr/>
        </p:nvSpPr>
        <p:spPr>
          <a:xfrm>
            <a:off x="6350181" y="2072645"/>
            <a:ext cx="147637" cy="200025"/>
          </a:xfrm>
          <a:prstGeom prst="rect">
            <a:avLst/>
          </a:prstGeom>
          <a:solidFill>
            <a:srgbClr val="3333CC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24" name="Google Shape;5724;p36"/>
          <p:cNvSpPr/>
          <p:nvPr/>
        </p:nvSpPr>
        <p:spPr>
          <a:xfrm>
            <a:off x="6721656" y="2072645"/>
            <a:ext cx="147637" cy="200025"/>
          </a:xfrm>
          <a:prstGeom prst="rect">
            <a:avLst/>
          </a:prstGeom>
          <a:solidFill>
            <a:srgbClr val="3333CC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25" name="Google Shape;5725;p36"/>
          <p:cNvSpPr/>
          <p:nvPr/>
        </p:nvSpPr>
        <p:spPr>
          <a:xfrm>
            <a:off x="7263981" y="2067882"/>
            <a:ext cx="147637" cy="200025"/>
          </a:xfrm>
          <a:prstGeom prst="rect">
            <a:avLst/>
          </a:prstGeom>
          <a:solidFill>
            <a:srgbClr val="00CC99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26" name="Google Shape;5726;p36"/>
          <p:cNvSpPr/>
          <p:nvPr/>
        </p:nvSpPr>
        <p:spPr>
          <a:xfrm>
            <a:off x="4062595" y="2529818"/>
            <a:ext cx="147637" cy="200025"/>
          </a:xfrm>
          <a:prstGeom prst="rect">
            <a:avLst/>
          </a:prstGeom>
          <a:solidFill>
            <a:srgbClr val="3333CC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727" name="Google Shape;5727;p36"/>
          <p:cNvCxnSpPr/>
          <p:nvPr/>
        </p:nvCxnSpPr>
        <p:spPr>
          <a:xfrm>
            <a:off x="6083481" y="1963107"/>
            <a:ext cx="1062037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728" name="Google Shape;5728;p36"/>
          <p:cNvSpPr txBox="1"/>
          <p:nvPr/>
        </p:nvSpPr>
        <p:spPr>
          <a:xfrm>
            <a:off x="2827410" y="1545542"/>
            <a:ext cx="333746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2000"/>
              <a:buFont typeface="Calibri"/>
              <a:buNone/>
            </a:pPr>
            <a:r>
              <a:rPr b="0" i="0" lang="en-US" sz="2000" u="none" cap="none" strike="noStrike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endParaRPr b="0" i="0" sz="2400" u="none" cap="none" strike="noStrike">
              <a:solidFill>
                <a:srgbClr val="00B05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29" name="Google Shape;5729;p36"/>
          <p:cNvSpPr txBox="1"/>
          <p:nvPr/>
        </p:nvSpPr>
        <p:spPr>
          <a:xfrm>
            <a:off x="3133638" y="2494764"/>
            <a:ext cx="324128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000"/>
              <a:buFont typeface="Calibri"/>
              <a:buNone/>
            </a:pPr>
            <a:r>
              <a:rPr b="0" i="0" lang="en-US" sz="2000" u="none" cap="none" strike="noStrike">
                <a:solidFill>
                  <a:srgbClr val="000099"/>
                </a:solidFill>
                <a:latin typeface="Calibri"/>
                <a:ea typeface="Calibri"/>
                <a:cs typeface="Calibri"/>
                <a:sym typeface="Calibri"/>
              </a:rPr>
              <a:t>B</a:t>
            </a:r>
            <a:endParaRPr b="0" i="0" sz="2400" u="none" cap="none" strike="noStrike">
              <a:solidFill>
                <a:srgbClr val="00009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30" name="Google Shape;5730;p36"/>
          <p:cNvSpPr txBox="1"/>
          <p:nvPr/>
        </p:nvSpPr>
        <p:spPr>
          <a:xfrm>
            <a:off x="9575296" y="1479154"/>
            <a:ext cx="320922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2000"/>
              <a:buFont typeface="Calibri"/>
              <a:buNone/>
            </a:pPr>
            <a:r>
              <a:rPr b="0" i="0" lang="en-US" sz="2000" u="none" cap="none" strike="noStrike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endParaRPr b="0" i="0" sz="2400" u="none" cap="none" strike="noStrike">
              <a:solidFill>
                <a:srgbClr val="00B05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31" name="Google Shape;5731;p36"/>
          <p:cNvSpPr txBox="1"/>
          <p:nvPr/>
        </p:nvSpPr>
        <p:spPr>
          <a:xfrm>
            <a:off x="3622531" y="1345724"/>
            <a:ext cx="1564787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None/>
            </a:pPr>
            <a:r>
              <a:rPr b="0" i="1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</a:t>
            </a: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= 100 Mb/s</a:t>
            </a:r>
            <a:endParaRPr/>
          </a:p>
        </p:txBody>
      </p:sp>
      <p:sp>
        <p:nvSpPr>
          <p:cNvPr id="5732" name="Google Shape;5732;p36"/>
          <p:cNvSpPr txBox="1"/>
          <p:nvPr/>
        </p:nvSpPr>
        <p:spPr>
          <a:xfrm>
            <a:off x="5697718" y="2382932"/>
            <a:ext cx="1499065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None/>
            </a:pPr>
            <a:r>
              <a:rPr b="0" i="1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</a:t>
            </a: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= 1.5 Mb/s</a:t>
            </a:r>
            <a:endParaRPr b="0" i="0" sz="2400" u="none" cap="none" strike="noStrike">
              <a:solidFill>
                <a:srgbClr val="00CC9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33" name="Google Shape;5733;p36"/>
          <p:cNvSpPr txBox="1"/>
          <p:nvPr/>
        </p:nvSpPr>
        <p:spPr>
          <a:xfrm>
            <a:off x="8199018" y="2880682"/>
            <a:ext cx="18415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CC9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734" name="Google Shape;5734;p36"/>
          <p:cNvCxnSpPr/>
          <p:nvPr/>
        </p:nvCxnSpPr>
        <p:spPr>
          <a:xfrm>
            <a:off x="8734606" y="3033082"/>
            <a:ext cx="98425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35" name="Google Shape;5735;p36"/>
          <p:cNvCxnSpPr/>
          <p:nvPr/>
        </p:nvCxnSpPr>
        <p:spPr>
          <a:xfrm flipH="1">
            <a:off x="8244205" y="2736221"/>
            <a:ext cx="950175" cy="168376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36" name="Google Shape;5736;p36"/>
          <p:cNvSpPr txBox="1"/>
          <p:nvPr/>
        </p:nvSpPr>
        <p:spPr>
          <a:xfrm>
            <a:off x="9499682" y="2250194"/>
            <a:ext cx="404813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</a:t>
            </a:r>
            <a:endParaRPr b="0" i="0" sz="2000" u="none" cap="none" strike="noStrike">
              <a:solidFill>
                <a:srgbClr val="00CC9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37" name="Google Shape;5737;p36"/>
          <p:cNvSpPr txBox="1"/>
          <p:nvPr/>
        </p:nvSpPr>
        <p:spPr>
          <a:xfrm>
            <a:off x="10325847" y="2632972"/>
            <a:ext cx="309700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A8"/>
              </a:buClr>
              <a:buSzPts val="2000"/>
              <a:buFont typeface="Calibri"/>
              <a:buNone/>
            </a:pPr>
            <a:r>
              <a:rPr b="0" i="0" lang="en-US" sz="2000" u="none" cap="none" strike="noStrike">
                <a:solidFill>
                  <a:srgbClr val="0000A8"/>
                </a:solidFill>
                <a:latin typeface="Calibri"/>
                <a:ea typeface="Calibri"/>
                <a:cs typeface="Calibri"/>
                <a:sym typeface="Calibri"/>
              </a:rPr>
              <a:t>E</a:t>
            </a:r>
            <a:endParaRPr b="0" i="0" sz="2400" u="none" cap="none" strike="noStrike">
              <a:solidFill>
                <a:srgbClr val="0000A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38" name="Google Shape;5738;p36"/>
          <p:cNvSpPr txBox="1"/>
          <p:nvPr/>
        </p:nvSpPr>
        <p:spPr>
          <a:xfrm>
            <a:off x="3869197" y="3030215"/>
            <a:ext cx="2686586" cy="8007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800"/>
              <a:buFont typeface="Calibri"/>
              <a:buNone/>
            </a:pPr>
            <a:r>
              <a:rPr b="0" i="0" lang="en-US" sz="18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queue</a:t>
            </a: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of packets</a:t>
            </a:r>
            <a:endParaRPr/>
          </a:p>
          <a:p>
            <a:pPr indent="0" lvl="0" marL="0" marR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waiting for transmission over output link</a:t>
            </a:r>
            <a:endParaRPr b="0" i="0" sz="1800" u="none" cap="none" strike="noStrike">
              <a:solidFill>
                <a:srgbClr val="00CC9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desktop_computer_stylized_medium" id="5739" name="Google Shape;5739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2866218" y="1537657"/>
            <a:ext cx="779463" cy="679450"/>
          </a:xfrm>
          <a:prstGeom prst="rect">
            <a:avLst/>
          </a:prstGeom>
          <a:noFill/>
          <a:ln>
            <a:noFill/>
          </a:ln>
        </p:spPr>
      </p:pic>
      <p:sp>
        <p:nvSpPr>
          <p:cNvPr id="5740" name="Google Shape;5740;p36"/>
          <p:cNvSpPr/>
          <p:nvPr/>
        </p:nvSpPr>
        <p:spPr>
          <a:xfrm flipH="1">
            <a:off x="3198344" y="1602835"/>
            <a:ext cx="379005" cy="311133"/>
          </a:xfrm>
          <a:custGeom>
            <a:rect b="b" l="l" r="r" t="t"/>
            <a:pathLst>
              <a:path extrusionOk="0" h="368" w="356">
                <a:moveTo>
                  <a:pt x="0" y="0"/>
                </a:moveTo>
                <a:lnTo>
                  <a:pt x="300" y="14"/>
                </a:lnTo>
                <a:lnTo>
                  <a:pt x="356" y="294"/>
                </a:lnTo>
                <a:lnTo>
                  <a:pt x="78" y="368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00099"/>
              </a:gs>
              <a:gs pos="100000">
                <a:srgbClr val="FFFFFF"/>
              </a:gs>
            </a:gsLst>
            <a:lin ang="270000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741" name="Google Shape;5741;p36"/>
          <p:cNvGrpSpPr/>
          <p:nvPr/>
        </p:nvGrpSpPr>
        <p:grpSpPr>
          <a:xfrm>
            <a:off x="3157718" y="2512382"/>
            <a:ext cx="779463" cy="679450"/>
            <a:chOff x="-44" y="1473"/>
            <a:chExt cx="981" cy="1105"/>
          </a:xfrm>
        </p:grpSpPr>
        <p:pic>
          <p:nvPicPr>
            <p:cNvPr descr="desktop_computer_stylized_medium" id="5742" name="Google Shape;5742;p3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743" name="Google Shape;5743;p36"/>
            <p:cNvSpPr/>
            <p:nvPr/>
          </p:nvSpPr>
          <p:spPr>
            <a:xfrm flipH="1">
              <a:off x="374" y="1579"/>
              <a:ext cx="477" cy="506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744" name="Google Shape;5744;p36"/>
          <p:cNvGrpSpPr/>
          <p:nvPr/>
        </p:nvGrpSpPr>
        <p:grpSpPr>
          <a:xfrm>
            <a:off x="9553756" y="2572707"/>
            <a:ext cx="779462" cy="679450"/>
            <a:chOff x="-44" y="1473"/>
            <a:chExt cx="981" cy="1105"/>
          </a:xfrm>
        </p:grpSpPr>
        <p:pic>
          <p:nvPicPr>
            <p:cNvPr descr="desktop_computer_stylized_medium" id="5745" name="Google Shape;5745;p3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746" name="Google Shape;5746;p36"/>
            <p:cNvSpPr/>
            <p:nvPr/>
          </p:nvSpPr>
          <p:spPr>
            <a:xfrm flipH="1">
              <a:off x="374" y="1579"/>
              <a:ext cx="477" cy="506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747" name="Google Shape;5747;p36"/>
          <p:cNvGrpSpPr/>
          <p:nvPr/>
        </p:nvGrpSpPr>
        <p:grpSpPr>
          <a:xfrm>
            <a:off x="8918756" y="1380495"/>
            <a:ext cx="779462" cy="679450"/>
            <a:chOff x="-44" y="1473"/>
            <a:chExt cx="981" cy="1105"/>
          </a:xfrm>
        </p:grpSpPr>
        <p:pic>
          <p:nvPicPr>
            <p:cNvPr descr="desktop_computer_stylized_medium" id="5748" name="Google Shape;5748;p3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749" name="Google Shape;5749;p36"/>
            <p:cNvSpPr/>
            <p:nvPr/>
          </p:nvSpPr>
          <p:spPr>
            <a:xfrm flipH="1">
              <a:off x="374" y="1579"/>
              <a:ext cx="477" cy="506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750" name="Google Shape;5750;p36"/>
          <p:cNvGrpSpPr/>
          <p:nvPr/>
        </p:nvGrpSpPr>
        <p:grpSpPr>
          <a:xfrm>
            <a:off x="7595249" y="2045192"/>
            <a:ext cx="1146494" cy="498545"/>
            <a:chOff x="7493876" y="2774731"/>
            <a:chExt cx="1481958" cy="894622"/>
          </a:xfrm>
        </p:grpSpPr>
        <p:sp>
          <p:nvSpPr>
            <p:cNvPr id="5751" name="Google Shape;5751;p36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5752" name="Google Shape;5752;p36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5753" name="Google Shape;5753;p36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754" name="Google Shape;5754;p36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55" name="Google Shape;5755;p36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56" name="Google Shape;5756;p36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57" name="Google Shape;5757;p36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758" name="Google Shape;5758;p36"/>
          <p:cNvGrpSpPr/>
          <p:nvPr/>
        </p:nvGrpSpPr>
        <p:grpSpPr>
          <a:xfrm>
            <a:off x="7621178" y="2733126"/>
            <a:ext cx="1146494" cy="498545"/>
            <a:chOff x="7493876" y="2774731"/>
            <a:chExt cx="1481958" cy="894622"/>
          </a:xfrm>
        </p:grpSpPr>
        <p:sp>
          <p:nvSpPr>
            <p:cNvPr id="5759" name="Google Shape;5759;p36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5760" name="Google Shape;5760;p36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5761" name="Google Shape;5761;p36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762" name="Google Shape;5762;p36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63" name="Google Shape;5763;p36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64" name="Google Shape;5764;p36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65" name="Google Shape;5765;p36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766" name="Google Shape;5766;p36"/>
          <p:cNvGrpSpPr/>
          <p:nvPr/>
        </p:nvGrpSpPr>
        <p:grpSpPr>
          <a:xfrm>
            <a:off x="4403089" y="2023615"/>
            <a:ext cx="1146494" cy="498545"/>
            <a:chOff x="7493876" y="2774731"/>
            <a:chExt cx="1481958" cy="894622"/>
          </a:xfrm>
        </p:grpSpPr>
        <p:sp>
          <p:nvSpPr>
            <p:cNvPr id="5767" name="Google Shape;5767;p36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5768" name="Google Shape;5768;p36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5769" name="Google Shape;5769;p36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770" name="Google Shape;5770;p36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71" name="Google Shape;5771;p36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72" name="Google Shape;5772;p36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73" name="Google Shape;5773;p36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cxnSp>
        <p:nvCxnSpPr>
          <p:cNvPr id="5774" name="Google Shape;5774;p36"/>
          <p:cNvCxnSpPr/>
          <p:nvPr/>
        </p:nvCxnSpPr>
        <p:spPr>
          <a:xfrm>
            <a:off x="5538968" y="2190120"/>
            <a:ext cx="0" cy="228600"/>
          </a:xfrm>
          <a:prstGeom prst="straightConnector1">
            <a:avLst/>
          </a:prstGeom>
          <a:noFill/>
          <a:ln>
            <a:noFill/>
          </a:ln>
        </p:spPr>
      </p:cxnSp>
      <p:grpSp>
        <p:nvGrpSpPr>
          <p:cNvPr id="5775" name="Google Shape;5775;p36"/>
          <p:cNvGrpSpPr/>
          <p:nvPr/>
        </p:nvGrpSpPr>
        <p:grpSpPr>
          <a:xfrm>
            <a:off x="4857931" y="2148845"/>
            <a:ext cx="633412" cy="200025"/>
            <a:chOff x="1800" y="1425"/>
            <a:chExt cx="399" cy="126"/>
          </a:xfrm>
        </p:grpSpPr>
        <p:sp>
          <p:nvSpPr>
            <p:cNvPr id="5776" name="Google Shape;5776;p36"/>
            <p:cNvSpPr/>
            <p:nvPr/>
          </p:nvSpPr>
          <p:spPr>
            <a:xfrm>
              <a:off x="1800" y="1425"/>
              <a:ext cx="93" cy="126"/>
            </a:xfrm>
            <a:prstGeom prst="rect">
              <a:avLst/>
            </a:prstGeom>
            <a:solidFill>
              <a:srgbClr val="00CC99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77" name="Google Shape;5777;p36"/>
            <p:cNvSpPr/>
            <p:nvPr/>
          </p:nvSpPr>
          <p:spPr>
            <a:xfrm>
              <a:off x="1902" y="1425"/>
              <a:ext cx="93" cy="126"/>
            </a:xfrm>
            <a:prstGeom prst="rect">
              <a:avLst/>
            </a:prstGeom>
            <a:solidFill>
              <a:srgbClr val="3333CC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78" name="Google Shape;5778;p36"/>
            <p:cNvSpPr/>
            <p:nvPr/>
          </p:nvSpPr>
          <p:spPr>
            <a:xfrm>
              <a:off x="2004" y="1425"/>
              <a:ext cx="93" cy="126"/>
            </a:xfrm>
            <a:prstGeom prst="rect">
              <a:avLst/>
            </a:prstGeom>
            <a:solidFill>
              <a:srgbClr val="00CC99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79" name="Google Shape;5779;p36"/>
            <p:cNvSpPr/>
            <p:nvPr/>
          </p:nvSpPr>
          <p:spPr>
            <a:xfrm>
              <a:off x="2106" y="1425"/>
              <a:ext cx="93" cy="126"/>
            </a:xfrm>
            <a:prstGeom prst="rect">
              <a:avLst/>
            </a:prstGeom>
            <a:solidFill>
              <a:srgbClr val="00CC99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780" name="Google Shape;5780;p36"/>
          <p:cNvSpPr/>
          <p:nvPr/>
        </p:nvSpPr>
        <p:spPr>
          <a:xfrm>
            <a:off x="3841032" y="1971158"/>
            <a:ext cx="147637" cy="200025"/>
          </a:xfrm>
          <a:prstGeom prst="rect">
            <a:avLst/>
          </a:prstGeom>
          <a:solidFill>
            <a:srgbClr val="00CC99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781" name="Google Shape;5781;p36"/>
          <p:cNvCxnSpPr/>
          <p:nvPr/>
        </p:nvCxnSpPr>
        <p:spPr>
          <a:xfrm>
            <a:off x="4022858" y="2133026"/>
            <a:ext cx="227109" cy="114187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782" name="Google Shape;5782;p36"/>
          <p:cNvCxnSpPr/>
          <p:nvPr/>
        </p:nvCxnSpPr>
        <p:spPr>
          <a:xfrm flipH="1" rot="10800000">
            <a:off x="4236079" y="2486552"/>
            <a:ext cx="248236" cy="155731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783" name="Google Shape;5783;p36"/>
          <p:cNvCxnSpPr/>
          <p:nvPr/>
        </p:nvCxnSpPr>
        <p:spPr>
          <a:xfrm flipH="1" rot="10800000">
            <a:off x="5112260" y="2401255"/>
            <a:ext cx="17133" cy="641957"/>
          </a:xfrm>
          <a:prstGeom prst="straightConnector1">
            <a:avLst/>
          </a:prstGeom>
          <a:noFill/>
          <a:ln cap="flat" cmpd="sng" w="9525">
            <a:solidFill>
              <a:srgbClr val="C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84" name="Google Shape;5784;p36"/>
          <p:cNvCxnSpPr/>
          <p:nvPr/>
        </p:nvCxnSpPr>
        <p:spPr>
          <a:xfrm rot="10800000">
            <a:off x="3757081" y="1665193"/>
            <a:ext cx="0" cy="221089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85" name="Google Shape;5785;p36"/>
          <p:cNvCxnSpPr/>
          <p:nvPr/>
        </p:nvCxnSpPr>
        <p:spPr>
          <a:xfrm rot="10800000">
            <a:off x="5850118" y="2346352"/>
            <a:ext cx="0" cy="120316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5786" name="Google Shape;5786;p36"/>
          <p:cNvGrpSpPr/>
          <p:nvPr/>
        </p:nvGrpSpPr>
        <p:grpSpPr>
          <a:xfrm>
            <a:off x="867906" y="3874035"/>
            <a:ext cx="9770367" cy="2270091"/>
            <a:chOff x="867905" y="3890077"/>
            <a:chExt cx="9770367" cy="2270091"/>
          </a:xfrm>
        </p:grpSpPr>
        <p:pic>
          <p:nvPicPr>
            <p:cNvPr id="5787" name="Google Shape;5787;p3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542220" y="4680735"/>
              <a:ext cx="2211634" cy="14562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788" name="Google Shape;5788;p36"/>
            <p:cNvSpPr txBox="1"/>
            <p:nvPr/>
          </p:nvSpPr>
          <p:spPr>
            <a:xfrm>
              <a:off x="867905" y="3890077"/>
              <a:ext cx="9770367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00000"/>
                </a:buClr>
                <a:buSzPts val="2800"/>
                <a:buFont typeface="Calibri"/>
                <a:buNone/>
              </a:pPr>
              <a:r>
                <a:rPr b="0" i="0" lang="en-US" sz="2800" u="none" cap="none" strike="noStrike">
                  <a:solidFill>
                    <a:srgbClr val="C00000"/>
                  </a:solidFill>
                  <a:latin typeface="Calibri"/>
                  <a:ea typeface="Calibri"/>
                  <a:cs typeface="Calibri"/>
                  <a:sym typeface="Calibri"/>
                </a:rPr>
                <a:t>Queueing</a:t>
              </a:r>
              <a:r>
                <a:rPr b="0" i="0" lang="en-US" sz="2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occurs when work arrives faster than it can be serviced:</a:t>
              </a:r>
              <a:endParaRPr/>
            </a:p>
          </p:txBody>
        </p:sp>
        <p:pic>
          <p:nvPicPr>
            <p:cNvPr id="5789" name="Google Shape;5789;p3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4487440" y="4679579"/>
              <a:ext cx="2575767" cy="14805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90" name="Google Shape;5790;p36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7705104" y="4695225"/>
              <a:ext cx="2241534" cy="144890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791" name="Google Shape;5791;p36"/>
          <p:cNvSpPr txBox="1"/>
          <p:nvPr>
            <p:ph idx="12" type="sldNum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Introduction: 1-</a:t>
            </a: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7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96" name="Shape 5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7" name="Google Shape;5797;p37"/>
          <p:cNvSpPr txBox="1"/>
          <p:nvPr>
            <p:ph type="title"/>
          </p:nvPr>
        </p:nvSpPr>
        <p:spPr>
          <a:xfrm>
            <a:off x="825267" y="336191"/>
            <a:ext cx="10515600" cy="8946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4400"/>
              <a:buFont typeface="Calibri"/>
              <a:buNone/>
            </a:pPr>
            <a:r>
              <a:rPr lang="en-US"/>
              <a:t>Packet-switching: queueing</a:t>
            </a:r>
            <a:endParaRPr/>
          </a:p>
        </p:txBody>
      </p:sp>
      <p:grpSp>
        <p:nvGrpSpPr>
          <p:cNvPr id="5798" name="Google Shape;5798;p37"/>
          <p:cNvGrpSpPr/>
          <p:nvPr/>
        </p:nvGrpSpPr>
        <p:grpSpPr>
          <a:xfrm>
            <a:off x="8836206" y="2201232"/>
            <a:ext cx="779462" cy="679450"/>
            <a:chOff x="-44" y="1473"/>
            <a:chExt cx="981" cy="1105"/>
          </a:xfrm>
        </p:grpSpPr>
        <p:pic>
          <p:nvPicPr>
            <p:cNvPr descr="desktop_computer_stylized_medium" id="5799" name="Google Shape;5799;p3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800" name="Google Shape;5800;p37"/>
            <p:cNvSpPr/>
            <p:nvPr/>
          </p:nvSpPr>
          <p:spPr>
            <a:xfrm flipH="1">
              <a:off x="374" y="1579"/>
              <a:ext cx="477" cy="506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5801" name="Google Shape;5801;p37"/>
          <p:cNvCxnSpPr/>
          <p:nvPr/>
        </p:nvCxnSpPr>
        <p:spPr>
          <a:xfrm>
            <a:off x="3422622" y="1813032"/>
            <a:ext cx="984459" cy="431063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802" name="Google Shape;5802;p37"/>
          <p:cNvCxnSpPr/>
          <p:nvPr/>
        </p:nvCxnSpPr>
        <p:spPr>
          <a:xfrm flipH="1" rot="10800000">
            <a:off x="3807005" y="2371933"/>
            <a:ext cx="722173" cy="476998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803" name="Google Shape;5803;p37"/>
          <p:cNvCxnSpPr/>
          <p:nvPr/>
        </p:nvCxnSpPr>
        <p:spPr>
          <a:xfrm>
            <a:off x="5504043" y="2285370"/>
            <a:ext cx="2287168" cy="1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804" name="Google Shape;5804;p37"/>
          <p:cNvCxnSpPr/>
          <p:nvPr/>
        </p:nvCxnSpPr>
        <p:spPr>
          <a:xfrm rot="10800000">
            <a:off x="8165418" y="2467932"/>
            <a:ext cx="9525" cy="363538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805" name="Google Shape;5805;p37"/>
          <p:cNvCxnSpPr/>
          <p:nvPr/>
        </p:nvCxnSpPr>
        <p:spPr>
          <a:xfrm flipH="1" rot="10800000">
            <a:off x="8684793" y="1917070"/>
            <a:ext cx="604838" cy="307975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06" name="Google Shape;5806;p37"/>
          <p:cNvSpPr/>
          <p:nvPr/>
        </p:nvSpPr>
        <p:spPr>
          <a:xfrm>
            <a:off x="5702481" y="2072645"/>
            <a:ext cx="147637" cy="200025"/>
          </a:xfrm>
          <a:prstGeom prst="rect">
            <a:avLst/>
          </a:prstGeom>
          <a:solidFill>
            <a:srgbClr val="00CC99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07" name="Google Shape;5807;p37"/>
          <p:cNvSpPr/>
          <p:nvPr/>
        </p:nvSpPr>
        <p:spPr>
          <a:xfrm>
            <a:off x="5864406" y="2072645"/>
            <a:ext cx="147637" cy="200025"/>
          </a:xfrm>
          <a:prstGeom prst="rect">
            <a:avLst/>
          </a:prstGeom>
          <a:solidFill>
            <a:srgbClr val="3333CC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08" name="Google Shape;5808;p37"/>
          <p:cNvSpPr/>
          <p:nvPr/>
        </p:nvSpPr>
        <p:spPr>
          <a:xfrm>
            <a:off x="6026331" y="2072645"/>
            <a:ext cx="147637" cy="200025"/>
          </a:xfrm>
          <a:prstGeom prst="rect">
            <a:avLst/>
          </a:prstGeom>
          <a:solidFill>
            <a:srgbClr val="00CC99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09" name="Google Shape;5809;p37"/>
          <p:cNvSpPr/>
          <p:nvPr/>
        </p:nvSpPr>
        <p:spPr>
          <a:xfrm>
            <a:off x="6188256" y="2072645"/>
            <a:ext cx="147637" cy="200025"/>
          </a:xfrm>
          <a:prstGeom prst="rect">
            <a:avLst/>
          </a:prstGeom>
          <a:solidFill>
            <a:srgbClr val="00CC99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10" name="Google Shape;5810;p37"/>
          <p:cNvSpPr/>
          <p:nvPr/>
        </p:nvSpPr>
        <p:spPr>
          <a:xfrm>
            <a:off x="6350181" y="2072645"/>
            <a:ext cx="147637" cy="200025"/>
          </a:xfrm>
          <a:prstGeom prst="rect">
            <a:avLst/>
          </a:prstGeom>
          <a:solidFill>
            <a:srgbClr val="3333CC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11" name="Google Shape;5811;p37"/>
          <p:cNvSpPr/>
          <p:nvPr/>
        </p:nvSpPr>
        <p:spPr>
          <a:xfrm>
            <a:off x="6721656" y="2072645"/>
            <a:ext cx="147637" cy="200025"/>
          </a:xfrm>
          <a:prstGeom prst="rect">
            <a:avLst/>
          </a:prstGeom>
          <a:solidFill>
            <a:srgbClr val="3333CC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12" name="Google Shape;5812;p37"/>
          <p:cNvSpPr/>
          <p:nvPr/>
        </p:nvSpPr>
        <p:spPr>
          <a:xfrm>
            <a:off x="7263981" y="2067882"/>
            <a:ext cx="147637" cy="200025"/>
          </a:xfrm>
          <a:prstGeom prst="rect">
            <a:avLst/>
          </a:prstGeom>
          <a:solidFill>
            <a:srgbClr val="00CC99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13" name="Google Shape;5813;p37"/>
          <p:cNvSpPr/>
          <p:nvPr/>
        </p:nvSpPr>
        <p:spPr>
          <a:xfrm>
            <a:off x="4062595" y="2529818"/>
            <a:ext cx="147637" cy="200025"/>
          </a:xfrm>
          <a:prstGeom prst="rect">
            <a:avLst/>
          </a:prstGeom>
          <a:solidFill>
            <a:srgbClr val="3333CC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814" name="Google Shape;5814;p37"/>
          <p:cNvCxnSpPr/>
          <p:nvPr/>
        </p:nvCxnSpPr>
        <p:spPr>
          <a:xfrm>
            <a:off x="6083481" y="1963107"/>
            <a:ext cx="1062037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815" name="Google Shape;5815;p37"/>
          <p:cNvSpPr txBox="1"/>
          <p:nvPr/>
        </p:nvSpPr>
        <p:spPr>
          <a:xfrm>
            <a:off x="2827410" y="1545542"/>
            <a:ext cx="333746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2000"/>
              <a:buFont typeface="Calibri"/>
              <a:buNone/>
            </a:pPr>
            <a:r>
              <a:rPr b="0" i="0" lang="en-US" sz="2000" u="none" cap="none" strike="noStrike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endParaRPr b="0" i="0" sz="2400" u="none" cap="none" strike="noStrike">
              <a:solidFill>
                <a:srgbClr val="00B05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16" name="Google Shape;5816;p37"/>
          <p:cNvSpPr txBox="1"/>
          <p:nvPr/>
        </p:nvSpPr>
        <p:spPr>
          <a:xfrm>
            <a:off x="3133638" y="2494764"/>
            <a:ext cx="324128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000"/>
              <a:buFont typeface="Calibri"/>
              <a:buNone/>
            </a:pPr>
            <a:r>
              <a:rPr b="0" i="0" lang="en-US" sz="2000" u="none" cap="none" strike="noStrike">
                <a:solidFill>
                  <a:srgbClr val="000099"/>
                </a:solidFill>
                <a:latin typeface="Calibri"/>
                <a:ea typeface="Calibri"/>
                <a:cs typeface="Calibri"/>
                <a:sym typeface="Calibri"/>
              </a:rPr>
              <a:t>B</a:t>
            </a:r>
            <a:endParaRPr b="0" i="0" sz="2400" u="none" cap="none" strike="noStrike">
              <a:solidFill>
                <a:srgbClr val="00009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17" name="Google Shape;5817;p37"/>
          <p:cNvSpPr txBox="1"/>
          <p:nvPr/>
        </p:nvSpPr>
        <p:spPr>
          <a:xfrm>
            <a:off x="9575296" y="1479154"/>
            <a:ext cx="320922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2000"/>
              <a:buFont typeface="Calibri"/>
              <a:buNone/>
            </a:pPr>
            <a:r>
              <a:rPr b="0" i="0" lang="en-US" sz="2000" u="none" cap="none" strike="noStrike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endParaRPr b="0" i="0" sz="2400" u="none" cap="none" strike="noStrike">
              <a:solidFill>
                <a:srgbClr val="00B05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18" name="Google Shape;5818;p37"/>
          <p:cNvSpPr txBox="1"/>
          <p:nvPr/>
        </p:nvSpPr>
        <p:spPr>
          <a:xfrm>
            <a:off x="3622531" y="1345724"/>
            <a:ext cx="1564787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None/>
            </a:pPr>
            <a:r>
              <a:rPr b="0" i="1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</a:t>
            </a: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= 100 Mb/s</a:t>
            </a:r>
            <a:endParaRPr/>
          </a:p>
        </p:txBody>
      </p:sp>
      <p:sp>
        <p:nvSpPr>
          <p:cNvPr id="5819" name="Google Shape;5819;p37"/>
          <p:cNvSpPr txBox="1"/>
          <p:nvPr/>
        </p:nvSpPr>
        <p:spPr>
          <a:xfrm>
            <a:off x="5697718" y="2382932"/>
            <a:ext cx="1499065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None/>
            </a:pPr>
            <a:r>
              <a:rPr b="0" i="1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</a:t>
            </a: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= 1.5 Mb/s</a:t>
            </a:r>
            <a:endParaRPr b="0" i="0" sz="2400" u="none" cap="none" strike="noStrike">
              <a:solidFill>
                <a:srgbClr val="00CC9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20" name="Google Shape;5820;p37"/>
          <p:cNvSpPr txBox="1"/>
          <p:nvPr/>
        </p:nvSpPr>
        <p:spPr>
          <a:xfrm>
            <a:off x="8199018" y="2880682"/>
            <a:ext cx="18415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CC9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821" name="Google Shape;5821;p37"/>
          <p:cNvCxnSpPr/>
          <p:nvPr/>
        </p:nvCxnSpPr>
        <p:spPr>
          <a:xfrm>
            <a:off x="8734606" y="3033082"/>
            <a:ext cx="98425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822" name="Google Shape;5822;p37"/>
          <p:cNvCxnSpPr/>
          <p:nvPr/>
        </p:nvCxnSpPr>
        <p:spPr>
          <a:xfrm flipH="1">
            <a:off x="8244205" y="2736221"/>
            <a:ext cx="950175" cy="168376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23" name="Google Shape;5823;p37"/>
          <p:cNvSpPr txBox="1"/>
          <p:nvPr/>
        </p:nvSpPr>
        <p:spPr>
          <a:xfrm>
            <a:off x="9499682" y="2250194"/>
            <a:ext cx="404813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</a:t>
            </a:r>
            <a:endParaRPr b="0" i="0" sz="2000" u="none" cap="none" strike="noStrike">
              <a:solidFill>
                <a:srgbClr val="00CC9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24" name="Google Shape;5824;p37"/>
          <p:cNvSpPr txBox="1"/>
          <p:nvPr/>
        </p:nvSpPr>
        <p:spPr>
          <a:xfrm>
            <a:off x="10325847" y="2632972"/>
            <a:ext cx="309700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A8"/>
              </a:buClr>
              <a:buSzPts val="2000"/>
              <a:buFont typeface="Calibri"/>
              <a:buNone/>
            </a:pPr>
            <a:r>
              <a:rPr b="0" i="0" lang="en-US" sz="2000" u="none" cap="none" strike="noStrike">
                <a:solidFill>
                  <a:srgbClr val="0000A8"/>
                </a:solidFill>
                <a:latin typeface="Calibri"/>
                <a:ea typeface="Calibri"/>
                <a:cs typeface="Calibri"/>
                <a:sym typeface="Calibri"/>
              </a:rPr>
              <a:t>E</a:t>
            </a:r>
            <a:endParaRPr b="0" i="0" sz="2400" u="none" cap="none" strike="noStrike">
              <a:solidFill>
                <a:srgbClr val="0000A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25" name="Google Shape;5825;p37"/>
          <p:cNvSpPr txBox="1"/>
          <p:nvPr/>
        </p:nvSpPr>
        <p:spPr>
          <a:xfrm>
            <a:off x="3869197" y="3030215"/>
            <a:ext cx="2686586" cy="8007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800"/>
              <a:buFont typeface="Calibri"/>
              <a:buNone/>
            </a:pPr>
            <a:r>
              <a:rPr b="0" i="0" lang="en-US" sz="18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queue</a:t>
            </a: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of packets</a:t>
            </a:r>
            <a:endParaRPr/>
          </a:p>
          <a:p>
            <a:pPr indent="0" lvl="0" marL="0" marR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waiting for transmission over output link</a:t>
            </a:r>
            <a:endParaRPr b="0" i="0" sz="1800" u="none" cap="none" strike="noStrike">
              <a:solidFill>
                <a:srgbClr val="00CC9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desktop_computer_stylized_medium" id="5826" name="Google Shape;5826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2866218" y="1537657"/>
            <a:ext cx="779463" cy="679450"/>
          </a:xfrm>
          <a:prstGeom prst="rect">
            <a:avLst/>
          </a:prstGeom>
          <a:noFill/>
          <a:ln>
            <a:noFill/>
          </a:ln>
        </p:spPr>
      </p:pic>
      <p:sp>
        <p:nvSpPr>
          <p:cNvPr id="5827" name="Google Shape;5827;p37"/>
          <p:cNvSpPr/>
          <p:nvPr/>
        </p:nvSpPr>
        <p:spPr>
          <a:xfrm flipH="1">
            <a:off x="3198344" y="1602835"/>
            <a:ext cx="379005" cy="311133"/>
          </a:xfrm>
          <a:custGeom>
            <a:rect b="b" l="l" r="r" t="t"/>
            <a:pathLst>
              <a:path extrusionOk="0" h="368" w="356">
                <a:moveTo>
                  <a:pt x="0" y="0"/>
                </a:moveTo>
                <a:lnTo>
                  <a:pt x="300" y="14"/>
                </a:lnTo>
                <a:lnTo>
                  <a:pt x="356" y="294"/>
                </a:lnTo>
                <a:lnTo>
                  <a:pt x="78" y="368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00099"/>
              </a:gs>
              <a:gs pos="100000">
                <a:srgbClr val="FFFFFF"/>
              </a:gs>
            </a:gsLst>
            <a:lin ang="270000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828" name="Google Shape;5828;p37"/>
          <p:cNvGrpSpPr/>
          <p:nvPr/>
        </p:nvGrpSpPr>
        <p:grpSpPr>
          <a:xfrm>
            <a:off x="3157718" y="2512382"/>
            <a:ext cx="779463" cy="679450"/>
            <a:chOff x="-44" y="1473"/>
            <a:chExt cx="981" cy="1105"/>
          </a:xfrm>
        </p:grpSpPr>
        <p:pic>
          <p:nvPicPr>
            <p:cNvPr descr="desktop_computer_stylized_medium" id="5829" name="Google Shape;5829;p3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830" name="Google Shape;5830;p37"/>
            <p:cNvSpPr/>
            <p:nvPr/>
          </p:nvSpPr>
          <p:spPr>
            <a:xfrm flipH="1">
              <a:off x="374" y="1579"/>
              <a:ext cx="477" cy="506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831" name="Google Shape;5831;p37"/>
          <p:cNvGrpSpPr/>
          <p:nvPr/>
        </p:nvGrpSpPr>
        <p:grpSpPr>
          <a:xfrm>
            <a:off x="9553756" y="2572707"/>
            <a:ext cx="779462" cy="679450"/>
            <a:chOff x="-44" y="1473"/>
            <a:chExt cx="981" cy="1105"/>
          </a:xfrm>
        </p:grpSpPr>
        <p:pic>
          <p:nvPicPr>
            <p:cNvPr descr="desktop_computer_stylized_medium" id="5832" name="Google Shape;5832;p3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833" name="Google Shape;5833;p37"/>
            <p:cNvSpPr/>
            <p:nvPr/>
          </p:nvSpPr>
          <p:spPr>
            <a:xfrm flipH="1">
              <a:off x="374" y="1579"/>
              <a:ext cx="477" cy="506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834" name="Google Shape;5834;p37"/>
          <p:cNvGrpSpPr/>
          <p:nvPr/>
        </p:nvGrpSpPr>
        <p:grpSpPr>
          <a:xfrm>
            <a:off x="8918756" y="1380495"/>
            <a:ext cx="779462" cy="679450"/>
            <a:chOff x="-44" y="1473"/>
            <a:chExt cx="981" cy="1105"/>
          </a:xfrm>
        </p:grpSpPr>
        <p:pic>
          <p:nvPicPr>
            <p:cNvPr descr="desktop_computer_stylized_medium" id="5835" name="Google Shape;5835;p3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836" name="Google Shape;5836;p37"/>
            <p:cNvSpPr/>
            <p:nvPr/>
          </p:nvSpPr>
          <p:spPr>
            <a:xfrm flipH="1">
              <a:off x="374" y="1579"/>
              <a:ext cx="477" cy="506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837" name="Google Shape;5837;p37"/>
          <p:cNvGrpSpPr/>
          <p:nvPr/>
        </p:nvGrpSpPr>
        <p:grpSpPr>
          <a:xfrm>
            <a:off x="7595249" y="2045192"/>
            <a:ext cx="1146494" cy="498545"/>
            <a:chOff x="7493876" y="2774731"/>
            <a:chExt cx="1481958" cy="894622"/>
          </a:xfrm>
        </p:grpSpPr>
        <p:sp>
          <p:nvSpPr>
            <p:cNvPr id="5838" name="Google Shape;5838;p37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5839" name="Google Shape;5839;p37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5840" name="Google Shape;5840;p37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841" name="Google Shape;5841;p37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42" name="Google Shape;5842;p37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43" name="Google Shape;5843;p37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44" name="Google Shape;5844;p37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845" name="Google Shape;5845;p37"/>
          <p:cNvGrpSpPr/>
          <p:nvPr/>
        </p:nvGrpSpPr>
        <p:grpSpPr>
          <a:xfrm>
            <a:off x="7621178" y="2733126"/>
            <a:ext cx="1146494" cy="498545"/>
            <a:chOff x="7493876" y="2774731"/>
            <a:chExt cx="1481958" cy="894622"/>
          </a:xfrm>
        </p:grpSpPr>
        <p:sp>
          <p:nvSpPr>
            <p:cNvPr id="5846" name="Google Shape;5846;p37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5847" name="Google Shape;5847;p37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5848" name="Google Shape;5848;p37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849" name="Google Shape;5849;p37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50" name="Google Shape;5850;p37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51" name="Google Shape;5851;p37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52" name="Google Shape;5852;p37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853" name="Google Shape;5853;p37"/>
          <p:cNvGrpSpPr/>
          <p:nvPr/>
        </p:nvGrpSpPr>
        <p:grpSpPr>
          <a:xfrm>
            <a:off x="4403089" y="2023615"/>
            <a:ext cx="1146494" cy="498545"/>
            <a:chOff x="7493876" y="2774731"/>
            <a:chExt cx="1481958" cy="894622"/>
          </a:xfrm>
        </p:grpSpPr>
        <p:sp>
          <p:nvSpPr>
            <p:cNvPr id="5854" name="Google Shape;5854;p37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5855" name="Google Shape;5855;p37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5856" name="Google Shape;5856;p37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857" name="Google Shape;5857;p37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58" name="Google Shape;5858;p37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59" name="Google Shape;5859;p37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60" name="Google Shape;5860;p37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cxnSp>
        <p:nvCxnSpPr>
          <p:cNvPr id="5861" name="Google Shape;5861;p37"/>
          <p:cNvCxnSpPr/>
          <p:nvPr/>
        </p:nvCxnSpPr>
        <p:spPr>
          <a:xfrm>
            <a:off x="5538968" y="2190120"/>
            <a:ext cx="0" cy="228600"/>
          </a:xfrm>
          <a:prstGeom prst="straightConnector1">
            <a:avLst/>
          </a:prstGeom>
          <a:noFill/>
          <a:ln>
            <a:noFill/>
          </a:ln>
        </p:spPr>
      </p:cxnSp>
      <p:grpSp>
        <p:nvGrpSpPr>
          <p:cNvPr id="5862" name="Google Shape;5862;p37"/>
          <p:cNvGrpSpPr/>
          <p:nvPr/>
        </p:nvGrpSpPr>
        <p:grpSpPr>
          <a:xfrm>
            <a:off x="4857931" y="2148845"/>
            <a:ext cx="633412" cy="200025"/>
            <a:chOff x="1800" y="1425"/>
            <a:chExt cx="399" cy="126"/>
          </a:xfrm>
        </p:grpSpPr>
        <p:sp>
          <p:nvSpPr>
            <p:cNvPr id="5863" name="Google Shape;5863;p37"/>
            <p:cNvSpPr/>
            <p:nvPr/>
          </p:nvSpPr>
          <p:spPr>
            <a:xfrm>
              <a:off x="1800" y="1425"/>
              <a:ext cx="93" cy="126"/>
            </a:xfrm>
            <a:prstGeom prst="rect">
              <a:avLst/>
            </a:prstGeom>
            <a:solidFill>
              <a:srgbClr val="00CC99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64" name="Google Shape;5864;p37"/>
            <p:cNvSpPr/>
            <p:nvPr/>
          </p:nvSpPr>
          <p:spPr>
            <a:xfrm>
              <a:off x="1902" y="1425"/>
              <a:ext cx="93" cy="126"/>
            </a:xfrm>
            <a:prstGeom prst="rect">
              <a:avLst/>
            </a:prstGeom>
            <a:solidFill>
              <a:srgbClr val="3333CC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65" name="Google Shape;5865;p37"/>
            <p:cNvSpPr/>
            <p:nvPr/>
          </p:nvSpPr>
          <p:spPr>
            <a:xfrm>
              <a:off x="2004" y="1425"/>
              <a:ext cx="93" cy="126"/>
            </a:xfrm>
            <a:prstGeom prst="rect">
              <a:avLst/>
            </a:prstGeom>
            <a:solidFill>
              <a:srgbClr val="00CC99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66" name="Google Shape;5866;p37"/>
            <p:cNvSpPr/>
            <p:nvPr/>
          </p:nvSpPr>
          <p:spPr>
            <a:xfrm>
              <a:off x="2106" y="1425"/>
              <a:ext cx="93" cy="126"/>
            </a:xfrm>
            <a:prstGeom prst="rect">
              <a:avLst/>
            </a:prstGeom>
            <a:solidFill>
              <a:srgbClr val="00CC99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867" name="Google Shape;5867;p37"/>
          <p:cNvSpPr/>
          <p:nvPr/>
        </p:nvSpPr>
        <p:spPr>
          <a:xfrm>
            <a:off x="3841032" y="1971158"/>
            <a:ext cx="147637" cy="200025"/>
          </a:xfrm>
          <a:prstGeom prst="rect">
            <a:avLst/>
          </a:prstGeom>
          <a:solidFill>
            <a:srgbClr val="00CC99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868" name="Google Shape;5868;p37"/>
          <p:cNvCxnSpPr/>
          <p:nvPr/>
        </p:nvCxnSpPr>
        <p:spPr>
          <a:xfrm>
            <a:off x="4022858" y="2133026"/>
            <a:ext cx="227109" cy="114187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869" name="Google Shape;5869;p37"/>
          <p:cNvCxnSpPr/>
          <p:nvPr/>
        </p:nvCxnSpPr>
        <p:spPr>
          <a:xfrm flipH="1" rot="10800000">
            <a:off x="4236079" y="2486552"/>
            <a:ext cx="248236" cy="155731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870" name="Google Shape;5870;p37"/>
          <p:cNvCxnSpPr/>
          <p:nvPr/>
        </p:nvCxnSpPr>
        <p:spPr>
          <a:xfrm flipH="1" rot="10800000">
            <a:off x="5112260" y="2401255"/>
            <a:ext cx="17133" cy="641957"/>
          </a:xfrm>
          <a:prstGeom prst="straightConnector1">
            <a:avLst/>
          </a:prstGeom>
          <a:noFill/>
          <a:ln cap="flat" cmpd="sng" w="9525">
            <a:solidFill>
              <a:srgbClr val="C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871" name="Google Shape;5871;p37"/>
          <p:cNvCxnSpPr/>
          <p:nvPr/>
        </p:nvCxnSpPr>
        <p:spPr>
          <a:xfrm rot="10800000">
            <a:off x="3757081" y="1665193"/>
            <a:ext cx="0" cy="221089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872" name="Google Shape;5872;p37"/>
          <p:cNvCxnSpPr/>
          <p:nvPr/>
        </p:nvCxnSpPr>
        <p:spPr>
          <a:xfrm rot="10800000">
            <a:off x="5850118" y="2346352"/>
            <a:ext cx="0" cy="120316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73" name="Google Shape;5873;p37"/>
          <p:cNvSpPr txBox="1"/>
          <p:nvPr>
            <p:ph idx="1" type="body"/>
          </p:nvPr>
        </p:nvSpPr>
        <p:spPr>
          <a:xfrm>
            <a:off x="1353612" y="4213229"/>
            <a:ext cx="10347608" cy="22340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i="1" lang="en-US" sz="3200">
                <a:solidFill>
                  <a:srgbClr val="C00000"/>
                </a:solidFill>
              </a:rPr>
              <a:t>Packet queuing and loss: </a:t>
            </a:r>
            <a:r>
              <a:rPr lang="en-US" sz="3200"/>
              <a:t>i</a:t>
            </a:r>
            <a:r>
              <a:rPr lang="en-US"/>
              <a:t>f arrival rate (in bps) to link exceeds transmission rate (bps) of link for some period of time:</a:t>
            </a:r>
            <a:endParaRPr/>
          </a:p>
          <a:p>
            <a:pPr indent="-230188" lvl="0" marL="287338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▪"/>
            </a:pPr>
            <a:r>
              <a:rPr lang="en-US"/>
              <a:t>packets will queue, waiting to be transmitted on output link </a:t>
            </a:r>
            <a:endParaRPr/>
          </a:p>
          <a:p>
            <a:pPr indent="-230188" lvl="0" marL="287338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▪"/>
            </a:pPr>
            <a:r>
              <a:rPr lang="en-US"/>
              <a:t>packets can be dropped (lost) if memory (buffer) in router fills up</a:t>
            </a:r>
            <a:endParaRPr/>
          </a:p>
          <a:p>
            <a:pPr indent="-44450" lvl="0" marL="352425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sp>
        <p:nvSpPr>
          <p:cNvPr id="5874" name="Google Shape;5874;p37"/>
          <p:cNvSpPr txBox="1"/>
          <p:nvPr>
            <p:ph idx="12" type="sldNum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Introduction: 1-</a:t>
            </a: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8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79" name="Shape 5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0" name="Google Shape;5880;p38"/>
          <p:cNvSpPr txBox="1"/>
          <p:nvPr>
            <p:ph type="title"/>
          </p:nvPr>
        </p:nvSpPr>
        <p:spPr>
          <a:xfrm>
            <a:off x="825267" y="336191"/>
            <a:ext cx="10515600" cy="8946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ct val="100000"/>
              <a:buFont typeface="Calibri"/>
              <a:buNone/>
            </a:pPr>
            <a:r>
              <a:rPr lang="en-US"/>
              <a:t>Alternative to packet switching: circuit switching</a:t>
            </a:r>
            <a:endParaRPr/>
          </a:p>
        </p:txBody>
      </p:sp>
      <p:sp>
        <p:nvSpPr>
          <p:cNvPr id="5881" name="Google Shape;5881;p38"/>
          <p:cNvSpPr txBox="1"/>
          <p:nvPr>
            <p:ph idx="1" type="body"/>
          </p:nvPr>
        </p:nvSpPr>
        <p:spPr>
          <a:xfrm>
            <a:off x="895788" y="1434849"/>
            <a:ext cx="5692665" cy="53108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1113" lvl="0" marL="11113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>
                <a:solidFill>
                  <a:srgbClr val="C00000"/>
                </a:solidFill>
              </a:rPr>
              <a:t>end-end resources allocated to, reserved for “call” between source and destination</a:t>
            </a:r>
            <a:endParaRPr/>
          </a:p>
          <a:p>
            <a:pPr indent="-222250" lvl="0" marL="352425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Char char="▪"/>
            </a:pPr>
            <a:r>
              <a:rPr lang="en-US" sz="2400"/>
              <a:t>in diagram, each link has four circuits. </a:t>
            </a:r>
            <a:endParaRPr/>
          </a:p>
          <a:p>
            <a:pPr indent="-225425" lvl="1" marL="682625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call gets 2</a:t>
            </a:r>
            <a:r>
              <a:rPr baseline="30000" lang="en-US"/>
              <a:t>nd</a:t>
            </a:r>
            <a:r>
              <a:rPr lang="en-US"/>
              <a:t> circuit in top link and 1</a:t>
            </a:r>
            <a:r>
              <a:rPr baseline="30000" lang="en-US"/>
              <a:t>st</a:t>
            </a:r>
            <a:r>
              <a:rPr lang="en-US"/>
              <a:t> circuit in right link.</a:t>
            </a:r>
            <a:endParaRPr/>
          </a:p>
          <a:p>
            <a:pPr indent="-222250" lvl="0" marL="352425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Char char="▪"/>
            </a:pPr>
            <a:r>
              <a:rPr lang="en-US" sz="2400"/>
              <a:t>dedicated resources: no sharing</a:t>
            </a:r>
            <a:endParaRPr/>
          </a:p>
          <a:p>
            <a:pPr indent="-225425" lvl="1" marL="682625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circuit-like (guaranteed) performance</a:t>
            </a:r>
            <a:endParaRPr/>
          </a:p>
          <a:p>
            <a:pPr indent="-222250" lvl="0" marL="352425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Char char="▪"/>
            </a:pPr>
            <a:r>
              <a:rPr lang="en-US" sz="2400"/>
              <a:t>circuit segment idle if not used by call </a:t>
            </a:r>
            <a:r>
              <a:rPr lang="en-US" sz="2400">
                <a:solidFill>
                  <a:srgbClr val="000099"/>
                </a:solidFill>
              </a:rPr>
              <a:t>(no sharing)</a:t>
            </a:r>
            <a:endParaRPr/>
          </a:p>
          <a:p>
            <a:pPr indent="0" lvl="0" marL="174625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/>
          </a:p>
          <a:p>
            <a:pPr indent="-44450" lvl="0" marL="352425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sp>
        <p:nvSpPr>
          <p:cNvPr id="5882" name="Google Shape;5882;p38"/>
          <p:cNvSpPr/>
          <p:nvPr/>
        </p:nvSpPr>
        <p:spPr>
          <a:xfrm>
            <a:off x="8424977" y="2768303"/>
            <a:ext cx="1498678" cy="62755"/>
          </a:xfrm>
          <a:prstGeom prst="rect">
            <a:avLst/>
          </a:prstGeom>
          <a:noFill/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83" name="Google Shape;5883;p38"/>
          <p:cNvSpPr/>
          <p:nvPr/>
        </p:nvSpPr>
        <p:spPr>
          <a:xfrm>
            <a:off x="8424977" y="2831058"/>
            <a:ext cx="1498678" cy="62756"/>
          </a:xfrm>
          <a:prstGeom prst="rect">
            <a:avLst/>
          </a:prstGeom>
          <a:solidFill>
            <a:srgbClr val="FF0000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84" name="Google Shape;5884;p38"/>
          <p:cNvSpPr/>
          <p:nvPr/>
        </p:nvSpPr>
        <p:spPr>
          <a:xfrm>
            <a:off x="8424977" y="2893815"/>
            <a:ext cx="1498678" cy="62755"/>
          </a:xfrm>
          <a:prstGeom prst="rect">
            <a:avLst/>
          </a:prstGeom>
          <a:noFill/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85" name="Google Shape;5885;p38"/>
          <p:cNvSpPr/>
          <p:nvPr/>
        </p:nvSpPr>
        <p:spPr>
          <a:xfrm>
            <a:off x="8424977" y="2956570"/>
            <a:ext cx="1498678" cy="62756"/>
          </a:xfrm>
          <a:prstGeom prst="rect">
            <a:avLst/>
          </a:prstGeom>
          <a:noFill/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886" name="Google Shape;5886;p38"/>
          <p:cNvGrpSpPr/>
          <p:nvPr/>
        </p:nvGrpSpPr>
        <p:grpSpPr>
          <a:xfrm rot="5400000">
            <a:off x="7286178" y="3665819"/>
            <a:ext cx="1446965" cy="261561"/>
            <a:chOff x="4865941" y="1169772"/>
            <a:chExt cx="1752599" cy="304799"/>
          </a:xfrm>
        </p:grpSpPr>
        <p:sp>
          <p:nvSpPr>
            <p:cNvPr id="5887" name="Google Shape;5887;p38"/>
            <p:cNvSpPr/>
            <p:nvPr/>
          </p:nvSpPr>
          <p:spPr>
            <a:xfrm>
              <a:off x="4865941" y="1169772"/>
              <a:ext cx="1752599" cy="76201"/>
            </a:xfrm>
            <a:prstGeom prst="rect">
              <a:avLst/>
            </a:prstGeom>
            <a:noFill/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88" name="Google Shape;5888;p38"/>
            <p:cNvSpPr/>
            <p:nvPr/>
          </p:nvSpPr>
          <p:spPr>
            <a:xfrm>
              <a:off x="4865941" y="1245972"/>
              <a:ext cx="1752599" cy="76199"/>
            </a:xfrm>
            <a:prstGeom prst="rect">
              <a:avLst/>
            </a:prstGeom>
            <a:noFill/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89" name="Google Shape;5889;p38"/>
            <p:cNvSpPr/>
            <p:nvPr/>
          </p:nvSpPr>
          <p:spPr>
            <a:xfrm>
              <a:off x="4865941" y="1322172"/>
              <a:ext cx="1752599" cy="76201"/>
            </a:xfrm>
            <a:prstGeom prst="rect">
              <a:avLst/>
            </a:prstGeom>
            <a:noFill/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90" name="Google Shape;5890;p38"/>
            <p:cNvSpPr/>
            <p:nvPr/>
          </p:nvSpPr>
          <p:spPr>
            <a:xfrm>
              <a:off x="4865941" y="1398372"/>
              <a:ext cx="1752599" cy="76199"/>
            </a:xfrm>
            <a:prstGeom prst="rect">
              <a:avLst/>
            </a:prstGeom>
            <a:noFill/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891" name="Google Shape;5891;p38"/>
          <p:cNvGrpSpPr/>
          <p:nvPr/>
        </p:nvGrpSpPr>
        <p:grpSpPr>
          <a:xfrm>
            <a:off x="8509808" y="4656351"/>
            <a:ext cx="1479238" cy="251023"/>
            <a:chOff x="4876800" y="1143000"/>
            <a:chExt cx="1752600" cy="304800"/>
          </a:xfrm>
        </p:grpSpPr>
        <p:sp>
          <p:nvSpPr>
            <p:cNvPr id="5892" name="Google Shape;5892;p38"/>
            <p:cNvSpPr/>
            <p:nvPr/>
          </p:nvSpPr>
          <p:spPr>
            <a:xfrm>
              <a:off x="4876800" y="1143000"/>
              <a:ext cx="1752600" cy="76201"/>
            </a:xfrm>
            <a:prstGeom prst="rect">
              <a:avLst/>
            </a:prstGeom>
            <a:noFill/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93" name="Google Shape;5893;p38"/>
            <p:cNvSpPr/>
            <p:nvPr/>
          </p:nvSpPr>
          <p:spPr>
            <a:xfrm>
              <a:off x="4876800" y="1219201"/>
              <a:ext cx="1752600" cy="76199"/>
            </a:xfrm>
            <a:prstGeom prst="rect">
              <a:avLst/>
            </a:prstGeom>
            <a:noFill/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94" name="Google Shape;5894;p38"/>
            <p:cNvSpPr/>
            <p:nvPr/>
          </p:nvSpPr>
          <p:spPr>
            <a:xfrm>
              <a:off x="4876800" y="1295400"/>
              <a:ext cx="1752600" cy="76201"/>
            </a:xfrm>
            <a:prstGeom prst="rect">
              <a:avLst/>
            </a:prstGeom>
            <a:noFill/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95" name="Google Shape;5895;p38"/>
            <p:cNvSpPr/>
            <p:nvPr/>
          </p:nvSpPr>
          <p:spPr>
            <a:xfrm>
              <a:off x="4876800" y="1371601"/>
              <a:ext cx="1752600" cy="76199"/>
            </a:xfrm>
            <a:prstGeom prst="rect">
              <a:avLst/>
            </a:prstGeom>
            <a:noFill/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896" name="Google Shape;5896;p38"/>
          <p:cNvSpPr/>
          <p:nvPr/>
        </p:nvSpPr>
        <p:spPr>
          <a:xfrm rot="5400000">
            <a:off x="9755990" y="3772869"/>
            <a:ext cx="1446966" cy="65391"/>
          </a:xfrm>
          <a:prstGeom prst="rect">
            <a:avLst/>
          </a:prstGeom>
          <a:noFill/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97" name="Google Shape;5897;p38"/>
          <p:cNvSpPr/>
          <p:nvPr/>
        </p:nvSpPr>
        <p:spPr>
          <a:xfrm rot="5400000">
            <a:off x="9690600" y="3772869"/>
            <a:ext cx="1446966" cy="65390"/>
          </a:xfrm>
          <a:prstGeom prst="rect">
            <a:avLst/>
          </a:prstGeom>
          <a:noFill/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98" name="Google Shape;5898;p38"/>
          <p:cNvSpPr/>
          <p:nvPr/>
        </p:nvSpPr>
        <p:spPr>
          <a:xfrm rot="5400000">
            <a:off x="9625209" y="3772869"/>
            <a:ext cx="1446966" cy="65391"/>
          </a:xfrm>
          <a:prstGeom prst="rect">
            <a:avLst/>
          </a:prstGeom>
          <a:noFill/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99" name="Google Shape;5899;p38"/>
          <p:cNvSpPr/>
          <p:nvPr/>
        </p:nvSpPr>
        <p:spPr>
          <a:xfrm rot="5400000">
            <a:off x="9559819" y="3772869"/>
            <a:ext cx="1446966" cy="65390"/>
          </a:xfrm>
          <a:prstGeom prst="rect">
            <a:avLst/>
          </a:prstGeom>
          <a:solidFill>
            <a:srgbClr val="FF0000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900" name="Google Shape;5900;p38"/>
          <p:cNvGrpSpPr/>
          <p:nvPr/>
        </p:nvGrpSpPr>
        <p:grpSpPr>
          <a:xfrm>
            <a:off x="10013910" y="1711520"/>
            <a:ext cx="701622" cy="568387"/>
            <a:chOff x="-44" y="1473"/>
            <a:chExt cx="981" cy="1105"/>
          </a:xfrm>
        </p:grpSpPr>
        <p:pic>
          <p:nvPicPr>
            <p:cNvPr descr="desktop_computer_stylized_medium" id="5901" name="Google Shape;5901;p3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902" name="Google Shape;5902;p38"/>
            <p:cNvSpPr/>
            <p:nvPr/>
          </p:nvSpPr>
          <p:spPr>
            <a:xfrm flipH="1">
              <a:off x="374" y="1579"/>
              <a:ext cx="477" cy="506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903" name="Google Shape;5903;p38"/>
          <p:cNvSpPr/>
          <p:nvPr/>
        </p:nvSpPr>
        <p:spPr>
          <a:xfrm flipH="1" rot="-8334563">
            <a:off x="10213493" y="4720899"/>
            <a:ext cx="581445" cy="64549"/>
          </a:xfrm>
          <a:prstGeom prst="rect">
            <a:avLst/>
          </a:prstGeom>
          <a:solidFill>
            <a:srgbClr val="00B050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04" name="Google Shape;5904;p38"/>
          <p:cNvSpPr/>
          <p:nvPr/>
        </p:nvSpPr>
        <p:spPr>
          <a:xfrm>
            <a:off x="7105364" y="4795380"/>
            <a:ext cx="493905" cy="68330"/>
          </a:xfrm>
          <a:prstGeom prst="rect">
            <a:avLst/>
          </a:prstGeom>
          <a:noFill/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05" name="Google Shape;5905;p38"/>
          <p:cNvSpPr/>
          <p:nvPr/>
        </p:nvSpPr>
        <p:spPr>
          <a:xfrm rot="5400000">
            <a:off x="7722581" y="2362276"/>
            <a:ext cx="513165" cy="69789"/>
          </a:xfrm>
          <a:prstGeom prst="rect">
            <a:avLst/>
          </a:prstGeom>
          <a:solidFill>
            <a:srgbClr val="FF0000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06" name="Google Shape;5906;p38"/>
          <p:cNvSpPr/>
          <p:nvPr/>
        </p:nvSpPr>
        <p:spPr>
          <a:xfrm rot="5400000">
            <a:off x="7825925" y="5242087"/>
            <a:ext cx="493905" cy="68330"/>
          </a:xfrm>
          <a:prstGeom prst="rect">
            <a:avLst/>
          </a:prstGeom>
          <a:noFill/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07" name="Google Shape;5907;p38"/>
          <p:cNvSpPr/>
          <p:nvPr/>
        </p:nvSpPr>
        <p:spPr>
          <a:xfrm rot="5400000">
            <a:off x="10201295" y="5217275"/>
            <a:ext cx="493905" cy="68330"/>
          </a:xfrm>
          <a:prstGeom prst="rect">
            <a:avLst/>
          </a:prstGeom>
          <a:solidFill>
            <a:srgbClr val="FF0000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08" name="Google Shape;5908;p38"/>
          <p:cNvSpPr/>
          <p:nvPr/>
        </p:nvSpPr>
        <p:spPr>
          <a:xfrm rot="10800000">
            <a:off x="10882518" y="4775822"/>
            <a:ext cx="493905" cy="68330"/>
          </a:xfrm>
          <a:prstGeom prst="rect">
            <a:avLst/>
          </a:prstGeom>
          <a:noFill/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09" name="Google Shape;5909;p38"/>
          <p:cNvSpPr/>
          <p:nvPr/>
        </p:nvSpPr>
        <p:spPr>
          <a:xfrm>
            <a:off x="7002625" y="2887816"/>
            <a:ext cx="493905" cy="68330"/>
          </a:xfrm>
          <a:prstGeom prst="rect">
            <a:avLst/>
          </a:prstGeom>
          <a:noFill/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10" name="Google Shape;5910;p38"/>
          <p:cNvSpPr/>
          <p:nvPr/>
        </p:nvSpPr>
        <p:spPr>
          <a:xfrm>
            <a:off x="10811014" y="2867389"/>
            <a:ext cx="493905" cy="68330"/>
          </a:xfrm>
          <a:prstGeom prst="rect">
            <a:avLst/>
          </a:prstGeom>
          <a:noFill/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11" name="Google Shape;5911;p38"/>
          <p:cNvSpPr/>
          <p:nvPr/>
        </p:nvSpPr>
        <p:spPr>
          <a:xfrm rot="5400000">
            <a:off x="10115327" y="2348120"/>
            <a:ext cx="493905" cy="68330"/>
          </a:xfrm>
          <a:prstGeom prst="rect">
            <a:avLst/>
          </a:prstGeom>
          <a:noFill/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912" name="Google Shape;5912;p38"/>
          <p:cNvGrpSpPr/>
          <p:nvPr/>
        </p:nvGrpSpPr>
        <p:grpSpPr>
          <a:xfrm>
            <a:off x="9946631" y="5393995"/>
            <a:ext cx="703389" cy="568387"/>
            <a:chOff x="-44" y="1473"/>
            <a:chExt cx="981" cy="1105"/>
          </a:xfrm>
        </p:grpSpPr>
        <p:pic>
          <p:nvPicPr>
            <p:cNvPr descr="desktop_computer_stylized_medium" id="5913" name="Google Shape;5913;p3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914" name="Google Shape;5914;p38"/>
            <p:cNvSpPr/>
            <p:nvPr/>
          </p:nvSpPr>
          <p:spPr>
            <a:xfrm flipH="1">
              <a:off x="374" y="1579"/>
              <a:ext cx="477" cy="506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915" name="Google Shape;5915;p38"/>
          <p:cNvGrpSpPr/>
          <p:nvPr/>
        </p:nvGrpSpPr>
        <p:grpSpPr>
          <a:xfrm>
            <a:off x="7560992" y="1744853"/>
            <a:ext cx="703389" cy="568387"/>
            <a:chOff x="-44" y="1473"/>
            <a:chExt cx="981" cy="1105"/>
          </a:xfrm>
        </p:grpSpPr>
        <p:pic>
          <p:nvPicPr>
            <p:cNvPr descr="desktop_computer_stylized_medium" id="5916" name="Google Shape;5916;p3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917" name="Google Shape;5917;p38"/>
            <p:cNvSpPr/>
            <p:nvPr/>
          </p:nvSpPr>
          <p:spPr>
            <a:xfrm flipH="1">
              <a:off x="374" y="1579"/>
              <a:ext cx="477" cy="506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918" name="Google Shape;5918;p38"/>
          <p:cNvGrpSpPr/>
          <p:nvPr/>
        </p:nvGrpSpPr>
        <p:grpSpPr>
          <a:xfrm>
            <a:off x="7484685" y="2654601"/>
            <a:ext cx="946204" cy="493906"/>
            <a:chOff x="7493876" y="2774731"/>
            <a:chExt cx="1481958" cy="894622"/>
          </a:xfrm>
        </p:grpSpPr>
        <p:sp>
          <p:nvSpPr>
            <p:cNvPr id="5919" name="Google Shape;5919;p38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5920" name="Google Shape;5920;p38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5921" name="Google Shape;5921;p38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922" name="Google Shape;5922;p38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23" name="Google Shape;5923;p38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24" name="Google Shape;5924;p38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25" name="Google Shape;5925;p38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926" name="Google Shape;5926;p38"/>
          <p:cNvGrpSpPr/>
          <p:nvPr/>
        </p:nvGrpSpPr>
        <p:grpSpPr>
          <a:xfrm>
            <a:off x="7567435" y="4520082"/>
            <a:ext cx="946204" cy="493906"/>
            <a:chOff x="7493876" y="2774731"/>
            <a:chExt cx="1481958" cy="894622"/>
          </a:xfrm>
        </p:grpSpPr>
        <p:sp>
          <p:nvSpPr>
            <p:cNvPr id="5927" name="Google Shape;5927;p38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5928" name="Google Shape;5928;p38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5929" name="Google Shape;5929;p38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930" name="Google Shape;5930;p38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31" name="Google Shape;5931;p38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32" name="Google Shape;5932;p38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33" name="Google Shape;5933;p38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934" name="Google Shape;5934;p38"/>
          <p:cNvGrpSpPr/>
          <p:nvPr/>
        </p:nvGrpSpPr>
        <p:grpSpPr>
          <a:xfrm>
            <a:off x="9940980" y="4520082"/>
            <a:ext cx="946204" cy="493906"/>
            <a:chOff x="7493876" y="2774731"/>
            <a:chExt cx="1481958" cy="894622"/>
          </a:xfrm>
        </p:grpSpPr>
        <p:sp>
          <p:nvSpPr>
            <p:cNvPr id="5935" name="Google Shape;5935;p38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5936" name="Google Shape;5936;p38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5937" name="Google Shape;5937;p38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938" name="Google Shape;5938;p38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39" name="Google Shape;5939;p38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40" name="Google Shape;5940;p38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41" name="Google Shape;5941;p38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942" name="Google Shape;5942;p38"/>
          <p:cNvGrpSpPr/>
          <p:nvPr/>
        </p:nvGrpSpPr>
        <p:grpSpPr>
          <a:xfrm>
            <a:off x="9889177" y="2634520"/>
            <a:ext cx="946204" cy="493906"/>
            <a:chOff x="7493876" y="2774731"/>
            <a:chExt cx="1481958" cy="894622"/>
          </a:xfrm>
        </p:grpSpPr>
        <p:sp>
          <p:nvSpPr>
            <p:cNvPr id="5943" name="Google Shape;5943;p38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5944" name="Google Shape;5944;p38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5945" name="Google Shape;5945;p38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946" name="Google Shape;5946;p38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47" name="Google Shape;5947;p38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48" name="Google Shape;5948;p38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49" name="Google Shape;5949;p38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950" name="Google Shape;5950;p38"/>
          <p:cNvSpPr/>
          <p:nvPr/>
        </p:nvSpPr>
        <p:spPr>
          <a:xfrm rot="1634516">
            <a:off x="7940837" y="2709093"/>
            <a:ext cx="535922" cy="7318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51" name="Google Shape;5951;p38"/>
          <p:cNvSpPr/>
          <p:nvPr/>
        </p:nvSpPr>
        <p:spPr>
          <a:xfrm rot="2101064">
            <a:off x="9817292" y="2970721"/>
            <a:ext cx="535922" cy="7318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52" name="Google Shape;5952;p38"/>
          <p:cNvSpPr/>
          <p:nvPr/>
        </p:nvSpPr>
        <p:spPr>
          <a:xfrm rot="4253584">
            <a:off x="10096993" y="4729744"/>
            <a:ext cx="547683" cy="7578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53" name="Google Shape;5953;p38"/>
          <p:cNvSpPr txBox="1"/>
          <p:nvPr/>
        </p:nvSpPr>
        <p:spPr>
          <a:xfrm>
            <a:off x="893203" y="5522187"/>
            <a:ext cx="6884498" cy="9041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2250" lvl="0" marL="35242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2400"/>
              <a:buFont typeface="Noto Sans Symbols"/>
              <a:buChar char="▪"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commonly used in traditional telephone networks</a:t>
            </a:r>
            <a:endParaRPr/>
          </a:p>
          <a:p>
            <a:pPr indent="0" lvl="0" marL="17462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2100"/>
              <a:buFont typeface="Noto Sans Symbols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4450" lvl="0" marL="35242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2800"/>
              <a:buFont typeface="Noto Sans Symbols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54" name="Google Shape;5954;p38"/>
          <p:cNvSpPr txBox="1"/>
          <p:nvPr>
            <p:ph idx="12" type="sldNum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Introduction: 1-</a:t>
            </a: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95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95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95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59" name="Shape 5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0" name="Google Shape;5960;p39"/>
          <p:cNvSpPr txBox="1"/>
          <p:nvPr>
            <p:ph type="title"/>
          </p:nvPr>
        </p:nvSpPr>
        <p:spPr>
          <a:xfrm>
            <a:off x="825267" y="336191"/>
            <a:ext cx="10515600" cy="8946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4400"/>
              <a:buFont typeface="Calibri"/>
              <a:buNone/>
            </a:pPr>
            <a:r>
              <a:rPr lang="en-US"/>
              <a:t>Circuit switching: FDM and TDM</a:t>
            </a:r>
            <a:endParaRPr/>
          </a:p>
        </p:txBody>
      </p:sp>
      <p:grpSp>
        <p:nvGrpSpPr>
          <p:cNvPr id="5961" name="Google Shape;5961;p39"/>
          <p:cNvGrpSpPr/>
          <p:nvPr/>
        </p:nvGrpSpPr>
        <p:grpSpPr>
          <a:xfrm>
            <a:off x="6233238" y="2058564"/>
            <a:ext cx="5507831" cy="1770857"/>
            <a:chOff x="1379" y="1353"/>
            <a:chExt cx="3469" cy="1116"/>
          </a:xfrm>
        </p:grpSpPr>
        <p:cxnSp>
          <p:nvCxnSpPr>
            <p:cNvPr id="5962" name="Google Shape;5962;p39"/>
            <p:cNvCxnSpPr/>
            <p:nvPr/>
          </p:nvCxnSpPr>
          <p:spPr>
            <a:xfrm rot="10800000">
              <a:off x="1728" y="1392"/>
              <a:ext cx="0" cy="816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5963" name="Google Shape;5963;p39"/>
            <p:cNvSpPr txBox="1"/>
            <p:nvPr/>
          </p:nvSpPr>
          <p:spPr>
            <a:xfrm rot="-5400000">
              <a:off x="1069" y="1662"/>
              <a:ext cx="910" cy="29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Calibri"/>
                <a:buNone/>
              </a:pPr>
              <a:r>
                <a:rPr b="0" i="0" lang="en-US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frequency</a:t>
              </a:r>
              <a:endPara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5964" name="Google Shape;5964;p39"/>
            <p:cNvCxnSpPr/>
            <p:nvPr/>
          </p:nvCxnSpPr>
          <p:spPr>
            <a:xfrm>
              <a:off x="1728" y="2208"/>
              <a:ext cx="3120" cy="0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5965" name="Google Shape;5965;p39"/>
            <p:cNvSpPr txBox="1"/>
            <p:nvPr/>
          </p:nvSpPr>
          <p:spPr>
            <a:xfrm>
              <a:off x="4376" y="2216"/>
              <a:ext cx="418" cy="25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Calibri"/>
                <a:buNone/>
              </a:pPr>
              <a:r>
                <a:rPr b="0" i="1" lang="en-US" sz="20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time</a:t>
              </a:r>
              <a:endParaRPr b="0" i="1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66" name="Google Shape;5966;p39"/>
            <p:cNvSpPr/>
            <p:nvPr/>
          </p:nvSpPr>
          <p:spPr>
            <a:xfrm>
              <a:off x="1776" y="1584"/>
              <a:ext cx="2880" cy="576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967" name="Google Shape;5967;p39"/>
          <p:cNvSpPr/>
          <p:nvPr/>
        </p:nvSpPr>
        <p:spPr>
          <a:xfrm>
            <a:off x="6851569" y="2438770"/>
            <a:ext cx="4572000" cy="228600"/>
          </a:xfrm>
          <a:prstGeom prst="rect">
            <a:avLst/>
          </a:prstGeom>
          <a:solidFill>
            <a:srgbClr val="3366FF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68" name="Google Shape;5968;p39"/>
          <p:cNvSpPr/>
          <p:nvPr/>
        </p:nvSpPr>
        <p:spPr>
          <a:xfrm>
            <a:off x="6851569" y="2667370"/>
            <a:ext cx="4572000" cy="228600"/>
          </a:xfrm>
          <a:prstGeom prst="rect">
            <a:avLst/>
          </a:prstGeom>
          <a:solidFill>
            <a:srgbClr val="99CC00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69" name="Google Shape;5969;p39"/>
          <p:cNvSpPr/>
          <p:nvPr/>
        </p:nvSpPr>
        <p:spPr>
          <a:xfrm>
            <a:off x="6851569" y="2895970"/>
            <a:ext cx="4572000" cy="228600"/>
          </a:xfrm>
          <a:prstGeom prst="rect">
            <a:avLst/>
          </a:prstGeom>
          <a:solidFill>
            <a:srgbClr val="FFCC00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70" name="Google Shape;5970;p39"/>
          <p:cNvSpPr/>
          <p:nvPr/>
        </p:nvSpPr>
        <p:spPr>
          <a:xfrm>
            <a:off x="6851569" y="3124570"/>
            <a:ext cx="4572000" cy="228600"/>
          </a:xfrm>
          <a:prstGeom prst="rect">
            <a:avLst/>
          </a:prstGeom>
          <a:solidFill>
            <a:srgbClr val="FF00FF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971" name="Google Shape;5971;p39"/>
          <p:cNvGrpSpPr/>
          <p:nvPr/>
        </p:nvGrpSpPr>
        <p:grpSpPr>
          <a:xfrm>
            <a:off x="6249113" y="4360441"/>
            <a:ext cx="5479256" cy="1739107"/>
            <a:chOff x="1397" y="2977"/>
            <a:chExt cx="3452" cy="1096"/>
          </a:xfrm>
        </p:grpSpPr>
        <p:cxnSp>
          <p:nvCxnSpPr>
            <p:cNvPr id="5972" name="Google Shape;5972;p39"/>
            <p:cNvCxnSpPr/>
            <p:nvPr/>
          </p:nvCxnSpPr>
          <p:spPr>
            <a:xfrm rot="10800000">
              <a:off x="1728" y="2977"/>
              <a:ext cx="0" cy="816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5973" name="Google Shape;5973;p39"/>
            <p:cNvSpPr txBox="1"/>
            <p:nvPr/>
          </p:nvSpPr>
          <p:spPr>
            <a:xfrm rot="-5400000">
              <a:off x="1087" y="3286"/>
              <a:ext cx="910" cy="29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Calibri"/>
                <a:buNone/>
              </a:pPr>
              <a:r>
                <a:rPr b="0" i="0" lang="en-US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frequency</a:t>
              </a:r>
              <a:endPara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5974" name="Google Shape;5974;p39"/>
            <p:cNvCxnSpPr/>
            <p:nvPr/>
          </p:nvCxnSpPr>
          <p:spPr>
            <a:xfrm>
              <a:off x="1728" y="3793"/>
              <a:ext cx="3120" cy="0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5975" name="Google Shape;5975;p39"/>
            <p:cNvSpPr txBox="1"/>
            <p:nvPr/>
          </p:nvSpPr>
          <p:spPr>
            <a:xfrm>
              <a:off x="4385" y="3820"/>
              <a:ext cx="418" cy="25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Calibri"/>
                <a:buNone/>
              </a:pPr>
              <a:r>
                <a:rPr b="0" i="1" lang="en-US" sz="20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time</a:t>
              </a:r>
              <a:endParaRPr b="0" i="1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76" name="Google Shape;5976;p39"/>
            <p:cNvSpPr/>
            <p:nvPr/>
          </p:nvSpPr>
          <p:spPr>
            <a:xfrm>
              <a:off x="1776" y="3168"/>
              <a:ext cx="2880" cy="576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977" name="Google Shape;5977;p39"/>
          <p:cNvGrpSpPr/>
          <p:nvPr/>
        </p:nvGrpSpPr>
        <p:grpSpPr>
          <a:xfrm>
            <a:off x="6851569" y="4664445"/>
            <a:ext cx="3886200" cy="914400"/>
            <a:chOff x="1776" y="3168"/>
            <a:chExt cx="2448" cy="576"/>
          </a:xfrm>
        </p:grpSpPr>
        <p:sp>
          <p:nvSpPr>
            <p:cNvPr id="5978" name="Google Shape;5978;p39"/>
            <p:cNvSpPr/>
            <p:nvPr/>
          </p:nvSpPr>
          <p:spPr>
            <a:xfrm>
              <a:off x="1776" y="3168"/>
              <a:ext cx="144" cy="576"/>
            </a:xfrm>
            <a:prstGeom prst="rect">
              <a:avLst/>
            </a:prstGeom>
            <a:solidFill>
              <a:srgbClr val="3366FF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79" name="Google Shape;5979;p39"/>
            <p:cNvSpPr/>
            <p:nvPr/>
          </p:nvSpPr>
          <p:spPr>
            <a:xfrm>
              <a:off x="2352" y="3168"/>
              <a:ext cx="144" cy="576"/>
            </a:xfrm>
            <a:prstGeom prst="rect">
              <a:avLst/>
            </a:prstGeom>
            <a:solidFill>
              <a:srgbClr val="3366FF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80" name="Google Shape;5980;p39"/>
            <p:cNvSpPr/>
            <p:nvPr/>
          </p:nvSpPr>
          <p:spPr>
            <a:xfrm>
              <a:off x="2928" y="3168"/>
              <a:ext cx="144" cy="576"/>
            </a:xfrm>
            <a:prstGeom prst="rect">
              <a:avLst/>
            </a:prstGeom>
            <a:solidFill>
              <a:srgbClr val="3366FF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81" name="Google Shape;5981;p39"/>
            <p:cNvSpPr/>
            <p:nvPr/>
          </p:nvSpPr>
          <p:spPr>
            <a:xfrm>
              <a:off x="3504" y="3168"/>
              <a:ext cx="144" cy="576"/>
            </a:xfrm>
            <a:prstGeom prst="rect">
              <a:avLst/>
            </a:prstGeom>
            <a:solidFill>
              <a:srgbClr val="3366FF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82" name="Google Shape;5982;p39"/>
            <p:cNvSpPr/>
            <p:nvPr/>
          </p:nvSpPr>
          <p:spPr>
            <a:xfrm>
              <a:off x="4080" y="3168"/>
              <a:ext cx="144" cy="576"/>
            </a:xfrm>
            <a:prstGeom prst="rect">
              <a:avLst/>
            </a:prstGeom>
            <a:solidFill>
              <a:srgbClr val="3366FF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983" name="Google Shape;5983;p39"/>
          <p:cNvGrpSpPr/>
          <p:nvPr/>
        </p:nvGrpSpPr>
        <p:grpSpPr>
          <a:xfrm>
            <a:off x="7080169" y="4664445"/>
            <a:ext cx="3886200" cy="914400"/>
            <a:chOff x="1920" y="3168"/>
            <a:chExt cx="2448" cy="576"/>
          </a:xfrm>
        </p:grpSpPr>
        <p:sp>
          <p:nvSpPr>
            <p:cNvPr id="5984" name="Google Shape;5984;p39"/>
            <p:cNvSpPr/>
            <p:nvPr/>
          </p:nvSpPr>
          <p:spPr>
            <a:xfrm>
              <a:off x="1920" y="3168"/>
              <a:ext cx="144" cy="576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85" name="Google Shape;5985;p39"/>
            <p:cNvSpPr/>
            <p:nvPr/>
          </p:nvSpPr>
          <p:spPr>
            <a:xfrm>
              <a:off x="2496" y="3168"/>
              <a:ext cx="144" cy="576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86" name="Google Shape;5986;p39"/>
            <p:cNvSpPr/>
            <p:nvPr/>
          </p:nvSpPr>
          <p:spPr>
            <a:xfrm>
              <a:off x="3072" y="3168"/>
              <a:ext cx="144" cy="576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87" name="Google Shape;5987;p39"/>
            <p:cNvSpPr/>
            <p:nvPr/>
          </p:nvSpPr>
          <p:spPr>
            <a:xfrm>
              <a:off x="3648" y="3168"/>
              <a:ext cx="144" cy="576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88" name="Google Shape;5988;p39"/>
            <p:cNvSpPr/>
            <p:nvPr/>
          </p:nvSpPr>
          <p:spPr>
            <a:xfrm>
              <a:off x="4224" y="3168"/>
              <a:ext cx="144" cy="576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989" name="Google Shape;5989;p39"/>
          <p:cNvGrpSpPr/>
          <p:nvPr/>
        </p:nvGrpSpPr>
        <p:grpSpPr>
          <a:xfrm>
            <a:off x="7308769" y="4664445"/>
            <a:ext cx="3886200" cy="914400"/>
            <a:chOff x="2064" y="3168"/>
            <a:chExt cx="2448" cy="576"/>
          </a:xfrm>
        </p:grpSpPr>
        <p:sp>
          <p:nvSpPr>
            <p:cNvPr id="5990" name="Google Shape;5990;p39"/>
            <p:cNvSpPr/>
            <p:nvPr/>
          </p:nvSpPr>
          <p:spPr>
            <a:xfrm>
              <a:off x="2064" y="3168"/>
              <a:ext cx="144" cy="576"/>
            </a:xfrm>
            <a:prstGeom prst="rect">
              <a:avLst/>
            </a:prstGeom>
            <a:solidFill>
              <a:srgbClr val="FFCC00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91" name="Google Shape;5991;p39"/>
            <p:cNvSpPr/>
            <p:nvPr/>
          </p:nvSpPr>
          <p:spPr>
            <a:xfrm>
              <a:off x="2640" y="3168"/>
              <a:ext cx="144" cy="576"/>
            </a:xfrm>
            <a:prstGeom prst="rect">
              <a:avLst/>
            </a:prstGeom>
            <a:solidFill>
              <a:srgbClr val="FFCC00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92" name="Google Shape;5992;p39"/>
            <p:cNvSpPr/>
            <p:nvPr/>
          </p:nvSpPr>
          <p:spPr>
            <a:xfrm>
              <a:off x="3216" y="3168"/>
              <a:ext cx="144" cy="576"/>
            </a:xfrm>
            <a:prstGeom prst="rect">
              <a:avLst/>
            </a:prstGeom>
            <a:solidFill>
              <a:srgbClr val="FFCC00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93" name="Google Shape;5993;p39"/>
            <p:cNvSpPr/>
            <p:nvPr/>
          </p:nvSpPr>
          <p:spPr>
            <a:xfrm>
              <a:off x="3792" y="3168"/>
              <a:ext cx="144" cy="576"/>
            </a:xfrm>
            <a:prstGeom prst="rect">
              <a:avLst/>
            </a:prstGeom>
            <a:solidFill>
              <a:srgbClr val="FFCC00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94" name="Google Shape;5994;p39"/>
            <p:cNvSpPr/>
            <p:nvPr/>
          </p:nvSpPr>
          <p:spPr>
            <a:xfrm>
              <a:off x="4368" y="3168"/>
              <a:ext cx="144" cy="576"/>
            </a:xfrm>
            <a:prstGeom prst="rect">
              <a:avLst/>
            </a:prstGeom>
            <a:solidFill>
              <a:srgbClr val="FFCC00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995" name="Google Shape;5995;p39"/>
          <p:cNvGrpSpPr/>
          <p:nvPr/>
        </p:nvGrpSpPr>
        <p:grpSpPr>
          <a:xfrm>
            <a:off x="7537369" y="4664445"/>
            <a:ext cx="3886200" cy="914400"/>
            <a:chOff x="2208" y="3168"/>
            <a:chExt cx="2448" cy="576"/>
          </a:xfrm>
        </p:grpSpPr>
        <p:sp>
          <p:nvSpPr>
            <p:cNvPr id="5996" name="Google Shape;5996;p39"/>
            <p:cNvSpPr/>
            <p:nvPr/>
          </p:nvSpPr>
          <p:spPr>
            <a:xfrm>
              <a:off x="2208" y="3168"/>
              <a:ext cx="144" cy="576"/>
            </a:xfrm>
            <a:prstGeom prst="rect">
              <a:avLst/>
            </a:prstGeom>
            <a:solidFill>
              <a:srgbClr val="FF00FF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97" name="Google Shape;5997;p39"/>
            <p:cNvSpPr/>
            <p:nvPr/>
          </p:nvSpPr>
          <p:spPr>
            <a:xfrm>
              <a:off x="2784" y="3168"/>
              <a:ext cx="144" cy="576"/>
            </a:xfrm>
            <a:prstGeom prst="rect">
              <a:avLst/>
            </a:prstGeom>
            <a:solidFill>
              <a:srgbClr val="FF00FF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98" name="Google Shape;5998;p39"/>
            <p:cNvSpPr/>
            <p:nvPr/>
          </p:nvSpPr>
          <p:spPr>
            <a:xfrm>
              <a:off x="3360" y="3168"/>
              <a:ext cx="144" cy="576"/>
            </a:xfrm>
            <a:prstGeom prst="rect">
              <a:avLst/>
            </a:prstGeom>
            <a:solidFill>
              <a:srgbClr val="FF00FF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99" name="Google Shape;5999;p39"/>
            <p:cNvSpPr/>
            <p:nvPr/>
          </p:nvSpPr>
          <p:spPr>
            <a:xfrm>
              <a:off x="3936" y="3168"/>
              <a:ext cx="144" cy="576"/>
            </a:xfrm>
            <a:prstGeom prst="rect">
              <a:avLst/>
            </a:prstGeom>
            <a:solidFill>
              <a:srgbClr val="FF00FF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00" name="Google Shape;6000;p39"/>
            <p:cNvSpPr/>
            <p:nvPr/>
          </p:nvSpPr>
          <p:spPr>
            <a:xfrm>
              <a:off x="4512" y="3168"/>
              <a:ext cx="144" cy="576"/>
            </a:xfrm>
            <a:prstGeom prst="rect">
              <a:avLst/>
            </a:prstGeom>
            <a:solidFill>
              <a:srgbClr val="FF00FF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001" name="Google Shape;6001;p39"/>
          <p:cNvGrpSpPr/>
          <p:nvPr/>
        </p:nvGrpSpPr>
        <p:grpSpPr>
          <a:xfrm>
            <a:off x="6851569" y="2667370"/>
            <a:ext cx="4572000" cy="457200"/>
            <a:chOff x="1776" y="1728"/>
            <a:chExt cx="2880" cy="288"/>
          </a:xfrm>
        </p:grpSpPr>
        <p:cxnSp>
          <p:nvCxnSpPr>
            <p:cNvPr id="6002" name="Google Shape;6002;p39"/>
            <p:cNvCxnSpPr/>
            <p:nvPr/>
          </p:nvCxnSpPr>
          <p:spPr>
            <a:xfrm>
              <a:off x="1776" y="1728"/>
              <a:ext cx="288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003" name="Google Shape;6003;p39"/>
            <p:cNvCxnSpPr/>
            <p:nvPr/>
          </p:nvCxnSpPr>
          <p:spPr>
            <a:xfrm>
              <a:off x="1776" y="1872"/>
              <a:ext cx="288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004" name="Google Shape;6004;p39"/>
            <p:cNvCxnSpPr/>
            <p:nvPr/>
          </p:nvCxnSpPr>
          <p:spPr>
            <a:xfrm>
              <a:off x="1776" y="2016"/>
              <a:ext cx="288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6005" name="Google Shape;6005;p39"/>
          <p:cNvGrpSpPr/>
          <p:nvPr/>
        </p:nvGrpSpPr>
        <p:grpSpPr>
          <a:xfrm>
            <a:off x="7080169" y="4664445"/>
            <a:ext cx="4114800" cy="914400"/>
            <a:chOff x="1920" y="3168"/>
            <a:chExt cx="2592" cy="576"/>
          </a:xfrm>
        </p:grpSpPr>
        <p:cxnSp>
          <p:nvCxnSpPr>
            <p:cNvPr id="6006" name="Google Shape;6006;p39"/>
            <p:cNvCxnSpPr/>
            <p:nvPr/>
          </p:nvCxnSpPr>
          <p:spPr>
            <a:xfrm>
              <a:off x="1920" y="3168"/>
              <a:ext cx="0" cy="576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007" name="Google Shape;6007;p39"/>
            <p:cNvCxnSpPr/>
            <p:nvPr/>
          </p:nvCxnSpPr>
          <p:spPr>
            <a:xfrm>
              <a:off x="2064" y="3168"/>
              <a:ext cx="0" cy="576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008" name="Google Shape;6008;p39"/>
            <p:cNvCxnSpPr/>
            <p:nvPr/>
          </p:nvCxnSpPr>
          <p:spPr>
            <a:xfrm>
              <a:off x="2208" y="3168"/>
              <a:ext cx="0" cy="576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009" name="Google Shape;6009;p39"/>
            <p:cNvCxnSpPr/>
            <p:nvPr/>
          </p:nvCxnSpPr>
          <p:spPr>
            <a:xfrm>
              <a:off x="2352" y="3168"/>
              <a:ext cx="0" cy="576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010" name="Google Shape;6010;p39"/>
            <p:cNvCxnSpPr/>
            <p:nvPr/>
          </p:nvCxnSpPr>
          <p:spPr>
            <a:xfrm>
              <a:off x="2496" y="3168"/>
              <a:ext cx="0" cy="576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011" name="Google Shape;6011;p39"/>
            <p:cNvCxnSpPr/>
            <p:nvPr/>
          </p:nvCxnSpPr>
          <p:spPr>
            <a:xfrm>
              <a:off x="2640" y="3168"/>
              <a:ext cx="0" cy="576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012" name="Google Shape;6012;p39"/>
            <p:cNvCxnSpPr/>
            <p:nvPr/>
          </p:nvCxnSpPr>
          <p:spPr>
            <a:xfrm>
              <a:off x="2784" y="3168"/>
              <a:ext cx="0" cy="576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013" name="Google Shape;6013;p39"/>
            <p:cNvCxnSpPr/>
            <p:nvPr/>
          </p:nvCxnSpPr>
          <p:spPr>
            <a:xfrm>
              <a:off x="2928" y="3168"/>
              <a:ext cx="0" cy="576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014" name="Google Shape;6014;p39"/>
            <p:cNvCxnSpPr/>
            <p:nvPr/>
          </p:nvCxnSpPr>
          <p:spPr>
            <a:xfrm>
              <a:off x="3072" y="3168"/>
              <a:ext cx="0" cy="576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015" name="Google Shape;6015;p39"/>
            <p:cNvCxnSpPr/>
            <p:nvPr/>
          </p:nvCxnSpPr>
          <p:spPr>
            <a:xfrm>
              <a:off x="3216" y="3168"/>
              <a:ext cx="0" cy="576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016" name="Google Shape;6016;p39"/>
            <p:cNvCxnSpPr/>
            <p:nvPr/>
          </p:nvCxnSpPr>
          <p:spPr>
            <a:xfrm>
              <a:off x="3360" y="3168"/>
              <a:ext cx="0" cy="576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017" name="Google Shape;6017;p39"/>
            <p:cNvCxnSpPr/>
            <p:nvPr/>
          </p:nvCxnSpPr>
          <p:spPr>
            <a:xfrm>
              <a:off x="3504" y="3168"/>
              <a:ext cx="0" cy="576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018" name="Google Shape;6018;p39"/>
            <p:cNvCxnSpPr/>
            <p:nvPr/>
          </p:nvCxnSpPr>
          <p:spPr>
            <a:xfrm>
              <a:off x="3648" y="3168"/>
              <a:ext cx="0" cy="576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019" name="Google Shape;6019;p39"/>
            <p:cNvCxnSpPr/>
            <p:nvPr/>
          </p:nvCxnSpPr>
          <p:spPr>
            <a:xfrm>
              <a:off x="3792" y="3168"/>
              <a:ext cx="0" cy="576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020" name="Google Shape;6020;p39"/>
            <p:cNvCxnSpPr/>
            <p:nvPr/>
          </p:nvCxnSpPr>
          <p:spPr>
            <a:xfrm>
              <a:off x="3936" y="3168"/>
              <a:ext cx="0" cy="576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021" name="Google Shape;6021;p39"/>
            <p:cNvCxnSpPr/>
            <p:nvPr/>
          </p:nvCxnSpPr>
          <p:spPr>
            <a:xfrm>
              <a:off x="4080" y="3168"/>
              <a:ext cx="0" cy="576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022" name="Google Shape;6022;p39"/>
            <p:cNvCxnSpPr/>
            <p:nvPr/>
          </p:nvCxnSpPr>
          <p:spPr>
            <a:xfrm>
              <a:off x="4224" y="3168"/>
              <a:ext cx="0" cy="576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023" name="Google Shape;6023;p39"/>
            <p:cNvCxnSpPr/>
            <p:nvPr/>
          </p:nvCxnSpPr>
          <p:spPr>
            <a:xfrm>
              <a:off x="4368" y="3168"/>
              <a:ext cx="0" cy="576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024" name="Google Shape;6024;p39"/>
            <p:cNvCxnSpPr/>
            <p:nvPr/>
          </p:nvCxnSpPr>
          <p:spPr>
            <a:xfrm>
              <a:off x="4512" y="3168"/>
              <a:ext cx="0" cy="576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6025" name="Google Shape;6025;p39"/>
          <p:cNvGrpSpPr/>
          <p:nvPr/>
        </p:nvGrpSpPr>
        <p:grpSpPr>
          <a:xfrm>
            <a:off x="6851569" y="2553070"/>
            <a:ext cx="4572000" cy="685800"/>
            <a:chOff x="1776" y="1656"/>
            <a:chExt cx="2880" cy="432"/>
          </a:xfrm>
        </p:grpSpPr>
        <p:cxnSp>
          <p:nvCxnSpPr>
            <p:cNvPr id="6026" name="Google Shape;6026;p39"/>
            <p:cNvCxnSpPr/>
            <p:nvPr/>
          </p:nvCxnSpPr>
          <p:spPr>
            <a:xfrm>
              <a:off x="1776" y="1656"/>
              <a:ext cx="288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cxnSp>
          <p:nvCxnSpPr>
            <p:cNvPr id="6027" name="Google Shape;6027;p39"/>
            <p:cNvCxnSpPr/>
            <p:nvPr/>
          </p:nvCxnSpPr>
          <p:spPr>
            <a:xfrm>
              <a:off x="1776" y="1800"/>
              <a:ext cx="288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cxnSp>
          <p:nvCxnSpPr>
            <p:cNvPr id="6028" name="Google Shape;6028;p39"/>
            <p:cNvCxnSpPr/>
            <p:nvPr/>
          </p:nvCxnSpPr>
          <p:spPr>
            <a:xfrm>
              <a:off x="1776" y="1944"/>
              <a:ext cx="288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cxnSp>
          <p:nvCxnSpPr>
            <p:cNvPr id="6029" name="Google Shape;6029;p39"/>
            <p:cNvCxnSpPr/>
            <p:nvPr/>
          </p:nvCxnSpPr>
          <p:spPr>
            <a:xfrm>
              <a:off x="1776" y="2088"/>
              <a:ext cx="288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ash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6030" name="Google Shape;6030;p39"/>
          <p:cNvGrpSpPr/>
          <p:nvPr/>
        </p:nvGrpSpPr>
        <p:grpSpPr>
          <a:xfrm>
            <a:off x="6965869" y="4664445"/>
            <a:ext cx="4343400" cy="914400"/>
            <a:chOff x="1848" y="3168"/>
            <a:chExt cx="2736" cy="576"/>
          </a:xfrm>
        </p:grpSpPr>
        <p:cxnSp>
          <p:nvCxnSpPr>
            <p:cNvPr id="6031" name="Google Shape;6031;p39"/>
            <p:cNvCxnSpPr/>
            <p:nvPr/>
          </p:nvCxnSpPr>
          <p:spPr>
            <a:xfrm>
              <a:off x="1848" y="3168"/>
              <a:ext cx="0" cy="576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cxnSp>
          <p:nvCxnSpPr>
            <p:cNvPr id="6032" name="Google Shape;6032;p39"/>
            <p:cNvCxnSpPr/>
            <p:nvPr/>
          </p:nvCxnSpPr>
          <p:spPr>
            <a:xfrm>
              <a:off x="1992" y="3168"/>
              <a:ext cx="0" cy="576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cxnSp>
          <p:nvCxnSpPr>
            <p:cNvPr id="6033" name="Google Shape;6033;p39"/>
            <p:cNvCxnSpPr/>
            <p:nvPr/>
          </p:nvCxnSpPr>
          <p:spPr>
            <a:xfrm>
              <a:off x="2136" y="3168"/>
              <a:ext cx="0" cy="576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cxnSp>
          <p:nvCxnSpPr>
            <p:cNvPr id="6034" name="Google Shape;6034;p39"/>
            <p:cNvCxnSpPr/>
            <p:nvPr/>
          </p:nvCxnSpPr>
          <p:spPr>
            <a:xfrm>
              <a:off x="2280" y="3168"/>
              <a:ext cx="0" cy="576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cxnSp>
          <p:nvCxnSpPr>
            <p:cNvPr id="6035" name="Google Shape;6035;p39"/>
            <p:cNvCxnSpPr/>
            <p:nvPr/>
          </p:nvCxnSpPr>
          <p:spPr>
            <a:xfrm>
              <a:off x="2424" y="3168"/>
              <a:ext cx="0" cy="576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cxnSp>
          <p:nvCxnSpPr>
            <p:cNvPr id="6036" name="Google Shape;6036;p39"/>
            <p:cNvCxnSpPr/>
            <p:nvPr/>
          </p:nvCxnSpPr>
          <p:spPr>
            <a:xfrm>
              <a:off x="2568" y="3168"/>
              <a:ext cx="0" cy="576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cxnSp>
          <p:nvCxnSpPr>
            <p:cNvPr id="6037" name="Google Shape;6037;p39"/>
            <p:cNvCxnSpPr/>
            <p:nvPr/>
          </p:nvCxnSpPr>
          <p:spPr>
            <a:xfrm>
              <a:off x="2712" y="3168"/>
              <a:ext cx="0" cy="576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cxnSp>
          <p:nvCxnSpPr>
            <p:cNvPr id="6038" name="Google Shape;6038;p39"/>
            <p:cNvCxnSpPr/>
            <p:nvPr/>
          </p:nvCxnSpPr>
          <p:spPr>
            <a:xfrm>
              <a:off x="2856" y="3168"/>
              <a:ext cx="0" cy="576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cxnSp>
          <p:nvCxnSpPr>
            <p:cNvPr id="6039" name="Google Shape;6039;p39"/>
            <p:cNvCxnSpPr/>
            <p:nvPr/>
          </p:nvCxnSpPr>
          <p:spPr>
            <a:xfrm>
              <a:off x="3000" y="3168"/>
              <a:ext cx="0" cy="576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cxnSp>
          <p:nvCxnSpPr>
            <p:cNvPr id="6040" name="Google Shape;6040;p39"/>
            <p:cNvCxnSpPr/>
            <p:nvPr/>
          </p:nvCxnSpPr>
          <p:spPr>
            <a:xfrm>
              <a:off x="3144" y="3168"/>
              <a:ext cx="0" cy="576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cxnSp>
          <p:nvCxnSpPr>
            <p:cNvPr id="6041" name="Google Shape;6041;p39"/>
            <p:cNvCxnSpPr/>
            <p:nvPr/>
          </p:nvCxnSpPr>
          <p:spPr>
            <a:xfrm>
              <a:off x="3288" y="3168"/>
              <a:ext cx="0" cy="576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cxnSp>
          <p:nvCxnSpPr>
            <p:cNvPr id="6042" name="Google Shape;6042;p39"/>
            <p:cNvCxnSpPr/>
            <p:nvPr/>
          </p:nvCxnSpPr>
          <p:spPr>
            <a:xfrm>
              <a:off x="3432" y="3168"/>
              <a:ext cx="0" cy="576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cxnSp>
          <p:nvCxnSpPr>
            <p:cNvPr id="6043" name="Google Shape;6043;p39"/>
            <p:cNvCxnSpPr/>
            <p:nvPr/>
          </p:nvCxnSpPr>
          <p:spPr>
            <a:xfrm>
              <a:off x="3576" y="3168"/>
              <a:ext cx="0" cy="576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cxnSp>
          <p:nvCxnSpPr>
            <p:cNvPr id="6044" name="Google Shape;6044;p39"/>
            <p:cNvCxnSpPr/>
            <p:nvPr/>
          </p:nvCxnSpPr>
          <p:spPr>
            <a:xfrm>
              <a:off x="3720" y="3168"/>
              <a:ext cx="0" cy="576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cxnSp>
          <p:nvCxnSpPr>
            <p:cNvPr id="6045" name="Google Shape;6045;p39"/>
            <p:cNvCxnSpPr/>
            <p:nvPr/>
          </p:nvCxnSpPr>
          <p:spPr>
            <a:xfrm>
              <a:off x="3864" y="3168"/>
              <a:ext cx="0" cy="576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cxnSp>
          <p:nvCxnSpPr>
            <p:cNvPr id="6046" name="Google Shape;6046;p39"/>
            <p:cNvCxnSpPr/>
            <p:nvPr/>
          </p:nvCxnSpPr>
          <p:spPr>
            <a:xfrm>
              <a:off x="4008" y="3168"/>
              <a:ext cx="0" cy="576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cxnSp>
          <p:nvCxnSpPr>
            <p:cNvPr id="6047" name="Google Shape;6047;p39"/>
            <p:cNvCxnSpPr/>
            <p:nvPr/>
          </p:nvCxnSpPr>
          <p:spPr>
            <a:xfrm>
              <a:off x="4152" y="3168"/>
              <a:ext cx="0" cy="576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cxnSp>
          <p:nvCxnSpPr>
            <p:cNvPr id="6048" name="Google Shape;6048;p39"/>
            <p:cNvCxnSpPr/>
            <p:nvPr/>
          </p:nvCxnSpPr>
          <p:spPr>
            <a:xfrm>
              <a:off x="4296" y="3168"/>
              <a:ext cx="0" cy="576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cxnSp>
          <p:nvCxnSpPr>
            <p:cNvPr id="6049" name="Google Shape;6049;p39"/>
            <p:cNvCxnSpPr/>
            <p:nvPr/>
          </p:nvCxnSpPr>
          <p:spPr>
            <a:xfrm>
              <a:off x="4440" y="3168"/>
              <a:ext cx="0" cy="576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cxnSp>
          <p:nvCxnSpPr>
            <p:cNvPr id="6050" name="Google Shape;6050;p39"/>
            <p:cNvCxnSpPr/>
            <p:nvPr/>
          </p:nvCxnSpPr>
          <p:spPr>
            <a:xfrm>
              <a:off x="4584" y="3168"/>
              <a:ext cx="0" cy="576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ash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6051" name="Google Shape;6051;p39"/>
          <p:cNvGrpSpPr/>
          <p:nvPr/>
        </p:nvGrpSpPr>
        <p:grpSpPr>
          <a:xfrm>
            <a:off x="8985169" y="1632322"/>
            <a:ext cx="2438400" cy="523876"/>
            <a:chOff x="3648" y="266"/>
            <a:chExt cx="1536" cy="330"/>
          </a:xfrm>
        </p:grpSpPr>
        <p:sp>
          <p:nvSpPr>
            <p:cNvPr id="6052" name="Google Shape;6052;p39"/>
            <p:cNvSpPr txBox="1"/>
            <p:nvPr/>
          </p:nvSpPr>
          <p:spPr>
            <a:xfrm>
              <a:off x="3648" y="266"/>
              <a:ext cx="767" cy="33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Calibri"/>
                <a:buNone/>
              </a:pPr>
              <a:r>
                <a:rPr b="0" i="0" lang="en-US" sz="2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 users</a:t>
              </a:r>
              <a:endPara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53" name="Google Shape;6053;p39"/>
            <p:cNvSpPr/>
            <p:nvPr/>
          </p:nvSpPr>
          <p:spPr>
            <a:xfrm>
              <a:off x="4464" y="352"/>
              <a:ext cx="144" cy="144"/>
            </a:xfrm>
            <a:prstGeom prst="rect">
              <a:avLst/>
            </a:prstGeom>
            <a:solidFill>
              <a:srgbClr val="3366FF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54" name="Google Shape;6054;p39"/>
            <p:cNvSpPr/>
            <p:nvPr/>
          </p:nvSpPr>
          <p:spPr>
            <a:xfrm>
              <a:off x="4656" y="352"/>
              <a:ext cx="144" cy="144"/>
            </a:xfrm>
            <a:prstGeom prst="rect">
              <a:avLst/>
            </a:prstGeom>
            <a:solidFill>
              <a:srgbClr val="99CC00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55" name="Google Shape;6055;p39"/>
            <p:cNvSpPr/>
            <p:nvPr/>
          </p:nvSpPr>
          <p:spPr>
            <a:xfrm>
              <a:off x="4848" y="352"/>
              <a:ext cx="144" cy="144"/>
            </a:xfrm>
            <a:prstGeom prst="rect">
              <a:avLst/>
            </a:prstGeom>
            <a:solidFill>
              <a:srgbClr val="FFCC00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56" name="Google Shape;6056;p39"/>
            <p:cNvSpPr/>
            <p:nvPr/>
          </p:nvSpPr>
          <p:spPr>
            <a:xfrm>
              <a:off x="5040" y="352"/>
              <a:ext cx="144" cy="144"/>
            </a:xfrm>
            <a:prstGeom prst="rect">
              <a:avLst/>
            </a:prstGeom>
            <a:solidFill>
              <a:srgbClr val="FF00FF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057" name="Google Shape;6057;p39"/>
          <p:cNvSpPr txBox="1"/>
          <p:nvPr>
            <p:ph idx="1" type="body"/>
          </p:nvPr>
        </p:nvSpPr>
        <p:spPr>
          <a:xfrm>
            <a:off x="768431" y="1448157"/>
            <a:ext cx="5265052" cy="19808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1113" lvl="0" marL="11113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2400">
                <a:solidFill>
                  <a:srgbClr val="CC0000"/>
                </a:solidFill>
              </a:rPr>
              <a:t>F</a:t>
            </a:r>
            <a:r>
              <a:rPr lang="en-US">
                <a:solidFill>
                  <a:srgbClr val="CC0000"/>
                </a:solidFill>
              </a:rPr>
              <a:t>requency Division Multiplexing </a:t>
            </a:r>
            <a:r>
              <a:rPr lang="en-US" sz="2400">
                <a:solidFill>
                  <a:srgbClr val="CC0000"/>
                </a:solidFill>
              </a:rPr>
              <a:t>(FDM)</a:t>
            </a:r>
            <a:endParaRPr sz="2400">
              <a:solidFill>
                <a:srgbClr val="CC0000"/>
              </a:solidFill>
            </a:endParaRPr>
          </a:p>
          <a:p>
            <a:pPr indent="-222250" lvl="0" marL="352425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400"/>
              <a:buChar char="▪"/>
            </a:pPr>
            <a:r>
              <a:rPr lang="en-US" sz="2400"/>
              <a:t>optical, electromagnetic frequencies divided into (narrow) frequency bands</a:t>
            </a:r>
            <a:endParaRPr/>
          </a:p>
          <a:p>
            <a:pPr indent="-44450" lvl="0" marL="352425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sp>
        <p:nvSpPr>
          <p:cNvPr id="6058" name="Google Shape;6058;p39"/>
          <p:cNvSpPr txBox="1"/>
          <p:nvPr/>
        </p:nvSpPr>
        <p:spPr>
          <a:xfrm>
            <a:off x="851118" y="4389639"/>
            <a:ext cx="5276102" cy="24683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1113" lvl="0" marL="1111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2800"/>
              <a:buFont typeface="Noto Sans Symbols"/>
              <a:buNone/>
            </a:pPr>
            <a:r>
              <a:rPr b="0" i="0" lang="en-US" sz="2800" u="none" cap="none" strike="noStrike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Time</a:t>
            </a:r>
            <a:r>
              <a:rPr b="0" i="0" lang="en-US" sz="2400" u="none" cap="none" strike="noStrike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i="0" lang="en-US" sz="2800" u="none" cap="none" strike="noStrike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Division Multiplexing </a:t>
            </a:r>
            <a:r>
              <a:rPr b="0" i="0" lang="en-US" sz="2400" u="none" cap="none" strike="noStrike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(TDM)</a:t>
            </a:r>
            <a:endParaRPr b="0" i="0" sz="2400" u="none" cap="none" strike="noStrike">
              <a:solidFill>
                <a:srgbClr val="CC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2250" lvl="0" marL="352425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A3"/>
              </a:buClr>
              <a:buSzPts val="2400"/>
              <a:buFont typeface="Noto Sans Symbols"/>
              <a:buChar char="▪"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time divided into slots</a:t>
            </a:r>
            <a:endParaRPr/>
          </a:p>
        </p:txBody>
      </p:sp>
      <p:sp>
        <p:nvSpPr>
          <p:cNvPr id="6059" name="Google Shape;6059;p39"/>
          <p:cNvSpPr txBox="1"/>
          <p:nvPr/>
        </p:nvSpPr>
        <p:spPr>
          <a:xfrm>
            <a:off x="758125" y="3253122"/>
            <a:ext cx="5265052" cy="10399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10000"/>
          </a:bodyPr>
          <a:lstStyle/>
          <a:p>
            <a:pPr indent="-222250" lvl="0" marL="35242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ct val="100000"/>
              <a:buFont typeface="Noto Sans Symbols"/>
              <a:buChar char="▪"/>
            </a:pPr>
            <a:r>
              <a:rPr b="0" i="0" lang="en-US" sz="2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each call allocated its own band, can transmit at max rate of that narrow band </a:t>
            </a:r>
            <a:endParaRPr b="0" i="0" sz="2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7784" lvl="0" marL="35242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ct val="100000"/>
              <a:buFont typeface="Noto Sans Symbols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60" name="Google Shape;6060;p39"/>
          <p:cNvSpPr txBox="1"/>
          <p:nvPr/>
        </p:nvSpPr>
        <p:spPr>
          <a:xfrm>
            <a:off x="848536" y="5261674"/>
            <a:ext cx="5276102" cy="24683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2250" lvl="0" marL="35242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2400"/>
              <a:buFont typeface="Noto Sans Symbols"/>
              <a:buChar char="▪"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each call allocated periodic slot(s), can transmit at maximum rate of (wider) frequency band (only)  during its time slot(s)</a:t>
            </a:r>
            <a:endParaRPr b="0" i="0" sz="2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61" name="Google Shape;6061;p39"/>
          <p:cNvSpPr txBox="1"/>
          <p:nvPr>
            <p:ph idx="12" type="sldNum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Introduction: 1-</a:t>
            </a: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0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0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9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9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9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9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0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9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9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9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9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66" name="Shape 6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7" name="Google Shape;6067;p40"/>
          <p:cNvSpPr txBox="1"/>
          <p:nvPr>
            <p:ph type="title"/>
          </p:nvPr>
        </p:nvSpPr>
        <p:spPr>
          <a:xfrm>
            <a:off x="838200" y="244222"/>
            <a:ext cx="10515600" cy="8946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4400"/>
              <a:buFont typeface="Calibri"/>
              <a:buNone/>
            </a:pPr>
            <a:r>
              <a:rPr lang="en-US"/>
              <a:t>Packet switching versus circuit switching</a:t>
            </a:r>
            <a:endParaRPr/>
          </a:p>
        </p:txBody>
      </p:sp>
      <p:sp>
        <p:nvSpPr>
          <p:cNvPr id="6068" name="Google Shape;6068;p40"/>
          <p:cNvSpPr txBox="1"/>
          <p:nvPr/>
        </p:nvSpPr>
        <p:spPr>
          <a:xfrm>
            <a:off x="1798051" y="1331088"/>
            <a:ext cx="4938590" cy="19381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231775" lvl="0" marL="23177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2100"/>
              <a:buFont typeface="Noto Sans Symbols"/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example:</a:t>
            </a:r>
            <a:endParaRPr/>
          </a:p>
          <a:p>
            <a:pPr indent="-228600" lvl="0" marL="2286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A3"/>
              </a:buClr>
              <a:buSzPts val="2400"/>
              <a:buFont typeface="Noto Sans Symbols"/>
              <a:buChar char="▪"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 Gb/s link</a:t>
            </a:r>
            <a:endParaRPr/>
          </a:p>
          <a:p>
            <a:pPr indent="-228600" lvl="0" marL="2286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A3"/>
              </a:buClr>
              <a:buSzPts val="2400"/>
              <a:buFont typeface="Noto Sans Symbols"/>
              <a:buChar char="▪"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each user: </a:t>
            </a:r>
            <a:endParaRPr/>
          </a:p>
          <a:p>
            <a:pPr indent="-217487" lvl="1" marL="51435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A8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100 Mb/s when “active”</a:t>
            </a:r>
            <a:endParaRPr/>
          </a:p>
          <a:p>
            <a:pPr indent="-217487" lvl="1" marL="51435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A8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active 10% of time</a:t>
            </a:r>
            <a:endParaRPr/>
          </a:p>
          <a:p>
            <a:pPr indent="-92075" lvl="1" marL="56673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79375" lvl="0" marL="23177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2400"/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069" name="Google Shape;6069;p40"/>
          <p:cNvGrpSpPr/>
          <p:nvPr/>
        </p:nvGrpSpPr>
        <p:grpSpPr>
          <a:xfrm>
            <a:off x="5274718" y="1427105"/>
            <a:ext cx="4284372" cy="1665011"/>
            <a:chOff x="6463839" y="2201136"/>
            <a:chExt cx="5112300" cy="2005013"/>
          </a:xfrm>
        </p:grpSpPr>
        <p:cxnSp>
          <p:nvCxnSpPr>
            <p:cNvPr id="6070" name="Google Shape;6070;p40"/>
            <p:cNvCxnSpPr/>
            <p:nvPr/>
          </p:nvCxnSpPr>
          <p:spPr>
            <a:xfrm>
              <a:off x="7197264" y="2684966"/>
              <a:ext cx="838200" cy="457200"/>
            </a:xfrm>
            <a:prstGeom prst="straightConnector1">
              <a:avLst/>
            </a:prstGeom>
            <a:noFill/>
            <a:ln cap="flat" cmpd="sng" w="28575">
              <a:solidFill>
                <a:srgbClr val="00009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071" name="Google Shape;6071;p40"/>
            <p:cNvCxnSpPr/>
            <p:nvPr/>
          </p:nvCxnSpPr>
          <p:spPr>
            <a:xfrm>
              <a:off x="8027887" y="3142166"/>
              <a:ext cx="2038350" cy="0"/>
            </a:xfrm>
            <a:prstGeom prst="straightConnector1">
              <a:avLst/>
            </a:prstGeom>
            <a:noFill/>
            <a:ln cap="flat" cmpd="sng" w="28575">
              <a:solidFill>
                <a:srgbClr val="0000A8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6072" name="Google Shape;6072;p40"/>
            <p:cNvCxnSpPr/>
            <p:nvPr/>
          </p:nvCxnSpPr>
          <p:spPr>
            <a:xfrm>
              <a:off x="8027887" y="3317507"/>
              <a:ext cx="2038350" cy="0"/>
            </a:xfrm>
            <a:prstGeom prst="straightConnector1">
              <a:avLst/>
            </a:prstGeom>
            <a:noFill/>
            <a:ln cap="flat" cmpd="sng" w="28575">
              <a:solidFill>
                <a:srgbClr val="0000A8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6073" name="Google Shape;6073;p40"/>
            <p:cNvCxnSpPr/>
            <p:nvPr/>
          </p:nvCxnSpPr>
          <p:spPr>
            <a:xfrm flipH="1" rot="10800000">
              <a:off x="7273464" y="3317507"/>
              <a:ext cx="761999" cy="609599"/>
            </a:xfrm>
            <a:prstGeom prst="straightConnector1">
              <a:avLst/>
            </a:prstGeom>
            <a:noFill/>
            <a:ln cap="flat" cmpd="sng" w="28575">
              <a:solidFill>
                <a:srgbClr val="00009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6074" name="Google Shape;6074;p40"/>
            <p:cNvSpPr txBox="1"/>
            <p:nvPr/>
          </p:nvSpPr>
          <p:spPr>
            <a:xfrm>
              <a:off x="6979492" y="2909443"/>
              <a:ext cx="876970" cy="68195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99"/>
                </a:buClr>
                <a:buSzPts val="1800"/>
                <a:buFont typeface="Calibri"/>
                <a:buNone/>
              </a:pPr>
              <a:r>
                <a:rPr b="0" i="1" lang="en-US" sz="1800" u="none" cap="none" strike="noStrike">
                  <a:solidFill>
                    <a:srgbClr val="000099"/>
                  </a:solidFill>
                  <a:latin typeface="Calibri"/>
                  <a:ea typeface="Calibri"/>
                  <a:cs typeface="Calibri"/>
                  <a:sym typeface="Calibri"/>
                </a:rPr>
                <a:t>N</a:t>
              </a:r>
              <a:r>
                <a:rPr b="0" i="0" lang="en-US" sz="1800" u="none" cap="none" strike="noStrike">
                  <a:solidFill>
                    <a:srgbClr val="000099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endParaRPr/>
            </a:p>
            <a:p>
              <a:pPr indent="0" lvl="0" marL="0" marR="0" rtl="0" algn="ctr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99"/>
                </a:buClr>
                <a:buSzPts val="2000"/>
                <a:buFont typeface="Calibri"/>
                <a:buNone/>
              </a:pPr>
              <a:r>
                <a:rPr b="0" i="0" lang="en-US" sz="2000" u="none" cap="none" strike="noStrike">
                  <a:solidFill>
                    <a:srgbClr val="000099"/>
                  </a:solidFill>
                  <a:latin typeface="Calibri"/>
                  <a:ea typeface="Calibri"/>
                  <a:cs typeface="Calibri"/>
                  <a:sym typeface="Calibri"/>
                </a:rPr>
                <a:t>users</a:t>
              </a:r>
              <a:endParaRPr/>
            </a:p>
          </p:txBody>
        </p:sp>
        <p:sp>
          <p:nvSpPr>
            <p:cNvPr id="6075" name="Google Shape;6075;p40"/>
            <p:cNvSpPr txBox="1"/>
            <p:nvPr/>
          </p:nvSpPr>
          <p:spPr>
            <a:xfrm>
              <a:off x="10245005" y="3251831"/>
              <a:ext cx="1331134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Calibri"/>
                <a:buNone/>
              </a:pPr>
              <a:r>
                <a:rPr b="0" i="0" lang="en-US" sz="20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 Gbps link</a:t>
              </a:r>
              <a:endParaRPr/>
            </a:p>
          </p:txBody>
        </p:sp>
        <p:cxnSp>
          <p:nvCxnSpPr>
            <p:cNvPr id="6076" name="Google Shape;6076;p40"/>
            <p:cNvCxnSpPr/>
            <p:nvPr/>
          </p:nvCxnSpPr>
          <p:spPr>
            <a:xfrm>
              <a:off x="9308639" y="3234599"/>
              <a:ext cx="1409700" cy="0"/>
            </a:xfrm>
            <a:prstGeom prst="straightConnector1">
              <a:avLst/>
            </a:prstGeom>
            <a:noFill/>
            <a:ln cap="flat" cmpd="sng" w="444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6077" name="Google Shape;6077;p40"/>
            <p:cNvSpPr txBox="1"/>
            <p:nvPr/>
          </p:nvSpPr>
          <p:spPr>
            <a:xfrm rot="5273514">
              <a:off x="6621034" y="2903648"/>
              <a:ext cx="736600" cy="5191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b="1" i="0" lang="en-US" sz="2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…..</a:t>
              </a:r>
              <a:endParaRPr/>
            </a:p>
          </p:txBody>
        </p:sp>
        <p:grpSp>
          <p:nvGrpSpPr>
            <p:cNvPr id="6078" name="Google Shape;6078;p40"/>
            <p:cNvGrpSpPr/>
            <p:nvPr/>
          </p:nvGrpSpPr>
          <p:grpSpPr>
            <a:xfrm>
              <a:off x="6463839" y="2201136"/>
              <a:ext cx="779462" cy="679450"/>
              <a:chOff x="-44" y="1473"/>
              <a:chExt cx="981" cy="1105"/>
            </a:xfrm>
          </p:grpSpPr>
          <p:pic>
            <p:nvPicPr>
              <p:cNvPr descr="desktop_computer_stylized_medium" id="6079" name="Google Shape;6079;p40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6080" name="Google Shape;6080;p40"/>
              <p:cNvSpPr/>
              <p:nvPr/>
            </p:nvSpPr>
            <p:spPr>
              <a:xfrm flipH="1">
                <a:off x="374" y="1579"/>
                <a:ext cx="477" cy="506"/>
              </a:xfrm>
              <a:custGeom>
                <a:rect b="b" l="l" r="r" t="t"/>
                <a:pathLst>
                  <a:path extrusionOk="0" h="368" w="356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000099"/>
                  </a:gs>
                  <a:gs pos="100000">
                    <a:schemeClr val="lt1"/>
                  </a:gs>
                </a:gsLst>
                <a:lin ang="270000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081" name="Google Shape;6081;p40"/>
            <p:cNvGrpSpPr/>
            <p:nvPr/>
          </p:nvGrpSpPr>
          <p:grpSpPr>
            <a:xfrm>
              <a:off x="6468601" y="3526699"/>
              <a:ext cx="779463" cy="679450"/>
              <a:chOff x="-44" y="1473"/>
              <a:chExt cx="981" cy="1105"/>
            </a:xfrm>
          </p:grpSpPr>
          <p:pic>
            <p:nvPicPr>
              <p:cNvPr descr="desktop_computer_stylized_medium" id="6082" name="Google Shape;6082;p40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6083" name="Google Shape;6083;p40"/>
              <p:cNvSpPr/>
              <p:nvPr/>
            </p:nvSpPr>
            <p:spPr>
              <a:xfrm flipH="1">
                <a:off x="374" y="1579"/>
                <a:ext cx="477" cy="506"/>
              </a:xfrm>
              <a:custGeom>
                <a:rect b="b" l="l" r="r" t="t"/>
                <a:pathLst>
                  <a:path extrusionOk="0" h="368" w="356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000099"/>
                  </a:gs>
                  <a:gs pos="100000">
                    <a:schemeClr val="lt1"/>
                  </a:gs>
                </a:gsLst>
                <a:lin ang="270000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084" name="Google Shape;6084;p40"/>
            <p:cNvGrpSpPr/>
            <p:nvPr/>
          </p:nvGrpSpPr>
          <p:grpSpPr>
            <a:xfrm>
              <a:off x="8273141" y="2958864"/>
              <a:ext cx="1158784" cy="572412"/>
              <a:chOff x="7493876" y="2774731"/>
              <a:chExt cx="1481958" cy="894622"/>
            </a:xfrm>
          </p:grpSpPr>
          <p:sp>
            <p:nvSpPr>
              <p:cNvPr id="6085" name="Google Shape;6085;p40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rect b="b" l="l" r="r" t="t"/>
                <a:pathLst>
                  <a:path extrusionOk="0" h="3099826" w="8166683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r>
                  <a:rPr b="0" i="0" lang="en-US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/>
              </a:p>
            </p:txBody>
          </p:sp>
          <p:sp>
            <p:nvSpPr>
              <p:cNvPr id="6086" name="Google Shape;6086;p40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r>
                  <a:rPr b="0" i="0" lang="en-US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/>
              </a:p>
            </p:txBody>
          </p:sp>
          <p:grpSp>
            <p:nvGrpSpPr>
              <p:cNvPr id="6087" name="Google Shape;6087;p40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6088" name="Google Shape;6088;p40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rect b="b" l="l" r="r" t="t"/>
                  <a:pathLst>
                    <a:path extrusionOk="0" h="1049866" w="467301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89" name="Google Shape;6089;p40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rect b="b" l="l" r="r" t="t"/>
                  <a:pathLst>
                    <a:path extrusionOk="0" h="903890" w="1744718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90" name="Google Shape;6090;p40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rect b="b" l="l" r="r" t="t"/>
                  <a:pathLst>
                    <a:path extrusionOk="0" h="893380" w="1713187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91" name="Google Shape;6091;p40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rect b="b" l="l" r="r" t="t"/>
                  <a:pathLst>
                    <a:path extrusionOk="0" h="1418896" w="3725019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  <p:sp>
        <p:nvSpPr>
          <p:cNvPr id="6092" name="Google Shape;6092;p40"/>
          <p:cNvSpPr txBox="1"/>
          <p:nvPr>
            <p:ph idx="12" type="sldNum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Introduction: 1-</a:t>
            </a: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97" name="Shape 6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8" name="Google Shape;6098;p41"/>
          <p:cNvSpPr txBox="1"/>
          <p:nvPr>
            <p:ph type="title"/>
          </p:nvPr>
        </p:nvSpPr>
        <p:spPr>
          <a:xfrm>
            <a:off x="838200" y="244222"/>
            <a:ext cx="10515600" cy="8946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4400"/>
              <a:buFont typeface="Calibri"/>
              <a:buNone/>
            </a:pPr>
            <a:r>
              <a:rPr lang="en-US"/>
              <a:t>Packet switching versus circuit switching</a:t>
            </a:r>
            <a:endParaRPr/>
          </a:p>
        </p:txBody>
      </p:sp>
      <p:sp>
        <p:nvSpPr>
          <p:cNvPr id="6099" name="Google Shape;6099;p41"/>
          <p:cNvSpPr txBox="1"/>
          <p:nvPr/>
        </p:nvSpPr>
        <p:spPr>
          <a:xfrm>
            <a:off x="867714" y="1869451"/>
            <a:ext cx="10470588" cy="46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87338" lvl="0" marL="28733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2400"/>
              <a:buFont typeface="Noto Sans Symbols"/>
              <a:buChar char="▪"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great for “bursty” data – sometimes has data to send, but at other times not</a:t>
            </a:r>
            <a:endParaRPr/>
          </a:p>
          <a:p>
            <a:pPr indent="-225425" lvl="1" marL="68262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resource sharing</a:t>
            </a:r>
            <a:endParaRPr/>
          </a:p>
          <a:p>
            <a:pPr indent="-225425" lvl="1" marL="68262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simpler, no call setup</a:t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7338" lvl="0" marL="287338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2400"/>
              <a:buFont typeface="Noto Sans Symbols"/>
              <a:buChar char="▪"/>
            </a:pPr>
            <a:r>
              <a:rPr b="0" i="0" lang="en-US" sz="2400" u="none" cap="none" strike="noStrike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excessive congestion possible:</a:t>
            </a: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packet delay and loss due to buffer overflow</a:t>
            </a:r>
            <a:endParaRPr/>
          </a:p>
          <a:p>
            <a:pPr indent="-225425" lvl="1" marL="68262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protocols needed for reliable data transfer, congestion control</a:t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7338" lvl="0" marL="287338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2400"/>
              <a:buFont typeface="Noto Sans Symbols"/>
              <a:buChar char="▪"/>
            </a:pPr>
            <a:r>
              <a:rPr b="0" i="1" lang="en-US" sz="2400" u="none" cap="none" strike="noStrike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Q:</a:t>
            </a:r>
            <a:r>
              <a:rPr b="0" i="0" lang="en-US" sz="2400" u="none" cap="none" strike="noStrike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 How to provide circuit-like behavior with packet-switching?</a:t>
            </a:r>
            <a:endParaRPr/>
          </a:p>
          <a:p>
            <a:pPr indent="-225425" lvl="1" marL="68262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“It’s complicated.” We’ll study various techniques that try to make packet switching as “circuit-like” as possible.</a:t>
            </a:r>
            <a:endParaRPr/>
          </a:p>
        </p:txBody>
      </p:sp>
      <p:sp>
        <p:nvSpPr>
          <p:cNvPr id="6100" name="Google Shape;6100;p41"/>
          <p:cNvSpPr txBox="1"/>
          <p:nvPr/>
        </p:nvSpPr>
        <p:spPr>
          <a:xfrm>
            <a:off x="726050" y="1206091"/>
            <a:ext cx="76200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2250" lvl="0" marL="35242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3200"/>
              <a:buFont typeface="Noto Sans Symbols"/>
              <a:buNone/>
            </a:pPr>
            <a:r>
              <a:rPr b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Is packet switching a “slam dunk winner”?</a:t>
            </a:r>
            <a:endParaRPr b="0" i="0" sz="3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01" name="Google Shape;6101;p41"/>
          <p:cNvSpPr txBox="1"/>
          <p:nvPr>
            <p:ph idx="12" type="sldNum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Introduction: 1-</a:t>
            </a: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09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09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09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09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09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09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09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06" name="Shape 6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7" name="Google Shape;6107;p42"/>
          <p:cNvSpPr txBox="1"/>
          <p:nvPr>
            <p:ph type="title"/>
          </p:nvPr>
        </p:nvSpPr>
        <p:spPr>
          <a:xfrm>
            <a:off x="825267" y="336191"/>
            <a:ext cx="10515600" cy="8946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4400"/>
              <a:buFont typeface="Calibri"/>
              <a:buNone/>
            </a:pPr>
            <a:r>
              <a:rPr lang="en-US"/>
              <a:t>Internet structure: a “network of networks”</a:t>
            </a:r>
            <a:endParaRPr/>
          </a:p>
        </p:txBody>
      </p:sp>
      <p:sp>
        <p:nvSpPr>
          <p:cNvPr id="6108" name="Google Shape;6108;p42"/>
          <p:cNvSpPr txBox="1"/>
          <p:nvPr>
            <p:ph idx="1" type="body"/>
          </p:nvPr>
        </p:nvSpPr>
        <p:spPr>
          <a:xfrm>
            <a:off x="676092" y="1485150"/>
            <a:ext cx="6220653" cy="47761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36550" lvl="0" marL="46672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3000"/>
              <a:buChar char="▪"/>
            </a:pPr>
            <a:r>
              <a:rPr lang="en-US" sz="3000"/>
              <a:t>hosts connect to Internet via </a:t>
            </a:r>
            <a:r>
              <a:rPr lang="en-US" sz="3000">
                <a:solidFill>
                  <a:srgbClr val="C00000"/>
                </a:solidFill>
              </a:rPr>
              <a:t>access </a:t>
            </a:r>
            <a:r>
              <a:rPr lang="en-US" sz="3000"/>
              <a:t>Internet Service Providers (ISPs)</a:t>
            </a:r>
            <a:endParaRPr/>
          </a:p>
          <a:p>
            <a:pPr indent="-336550" lvl="0" marL="466725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99"/>
              </a:buClr>
              <a:buSzPts val="3000"/>
              <a:buChar char="▪"/>
            </a:pPr>
            <a:r>
              <a:rPr lang="en-US" sz="3000"/>
              <a:t>access ISPs in turn must be interconnected</a:t>
            </a:r>
            <a:endParaRPr/>
          </a:p>
          <a:p>
            <a:pPr indent="-269875" lvl="2" marL="847725" rtl="0" algn="l">
              <a:lnSpc>
                <a:spcPct val="85000"/>
              </a:lnSpc>
              <a:spcBef>
                <a:spcPts val="560"/>
              </a:spcBef>
              <a:spcAft>
                <a:spcPts val="0"/>
              </a:spcAft>
              <a:buClr>
                <a:srgbClr val="000099"/>
              </a:buClr>
              <a:buSzPts val="2800"/>
              <a:buChar char="•"/>
            </a:pPr>
            <a:r>
              <a:rPr lang="en-US" sz="2800"/>
              <a:t>so that </a:t>
            </a:r>
            <a:r>
              <a:rPr i="1" lang="en-US" sz="2800"/>
              <a:t>any</a:t>
            </a:r>
            <a:r>
              <a:rPr lang="en-US" sz="2800"/>
              <a:t> two hosts </a:t>
            </a:r>
            <a:r>
              <a:rPr i="1" lang="en-US" sz="2800"/>
              <a:t>(anywhere!) </a:t>
            </a:r>
            <a:r>
              <a:rPr lang="en-US" sz="2800"/>
              <a:t>can send packets to each other</a:t>
            </a:r>
            <a:endParaRPr/>
          </a:p>
          <a:p>
            <a:pPr indent="-336550" lvl="0" marL="466725" rtl="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000099"/>
              </a:buClr>
              <a:buSzPts val="3000"/>
              <a:buChar char="▪"/>
            </a:pPr>
            <a:r>
              <a:rPr lang="en-US" sz="3000"/>
              <a:t>resulting network of networks is very complex</a:t>
            </a:r>
            <a:endParaRPr/>
          </a:p>
          <a:p>
            <a:pPr indent="-269875" lvl="2" marL="847725" rtl="0" algn="l">
              <a:lnSpc>
                <a:spcPct val="85000"/>
              </a:lnSpc>
              <a:spcBef>
                <a:spcPts val="560"/>
              </a:spcBef>
              <a:spcAft>
                <a:spcPts val="0"/>
              </a:spcAft>
              <a:buClr>
                <a:srgbClr val="000099"/>
              </a:buClr>
              <a:buSzPts val="2800"/>
              <a:buChar char="•"/>
            </a:pPr>
            <a:r>
              <a:rPr lang="en-US" sz="2800"/>
              <a:t>evolution driven by </a:t>
            </a:r>
            <a:r>
              <a:rPr lang="en-US" sz="2800">
                <a:solidFill>
                  <a:srgbClr val="C00000"/>
                </a:solidFill>
              </a:rPr>
              <a:t>economics,</a:t>
            </a:r>
            <a:r>
              <a:rPr lang="en-US" sz="2800"/>
              <a:t> </a:t>
            </a:r>
            <a:r>
              <a:rPr lang="en-US" sz="2800">
                <a:solidFill>
                  <a:srgbClr val="C00000"/>
                </a:solidFill>
              </a:rPr>
              <a:t>national policies</a:t>
            </a:r>
            <a:endParaRPr/>
          </a:p>
          <a:p>
            <a:pPr indent="-44450" lvl="0" marL="352425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sp>
        <p:nvSpPr>
          <p:cNvPr id="6109" name="Google Shape;6109;p42"/>
          <p:cNvSpPr txBox="1"/>
          <p:nvPr/>
        </p:nvSpPr>
        <p:spPr>
          <a:xfrm>
            <a:off x="645762" y="6138841"/>
            <a:ext cx="11732217" cy="5419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130175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3000"/>
              <a:buFont typeface="Noto Sans Symbols"/>
              <a:buNone/>
            </a:pPr>
            <a:r>
              <a:rPr b="0" i="1" lang="en-US" sz="3000" u="none" cap="none" strike="noStrike">
                <a:solidFill>
                  <a:srgbClr val="0000A3"/>
                </a:solidFill>
                <a:latin typeface="Calibri"/>
                <a:ea typeface="Calibri"/>
                <a:cs typeface="Calibri"/>
                <a:sym typeface="Calibri"/>
              </a:rPr>
              <a:t>Let’s take a stepwise approach to describe current Internet structure</a:t>
            </a:r>
            <a:endParaRPr b="0" i="1" sz="3000" u="none" cap="none" strike="noStrike">
              <a:solidFill>
                <a:srgbClr val="0000A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4450" lvl="0" marL="35242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2800"/>
              <a:buFont typeface="Noto Sans Symbols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110" name="Google Shape;6110;p42"/>
          <p:cNvGrpSpPr/>
          <p:nvPr/>
        </p:nvGrpSpPr>
        <p:grpSpPr>
          <a:xfrm>
            <a:off x="6864725" y="1395473"/>
            <a:ext cx="4866085" cy="4498682"/>
            <a:chOff x="6864725" y="1395473"/>
            <a:chExt cx="4866085" cy="4498682"/>
          </a:xfrm>
        </p:grpSpPr>
        <p:sp>
          <p:nvSpPr>
            <p:cNvPr id="6111" name="Google Shape;6111;p42"/>
            <p:cNvSpPr/>
            <p:nvPr/>
          </p:nvSpPr>
          <p:spPr>
            <a:xfrm>
              <a:off x="7439074" y="3460091"/>
              <a:ext cx="986999" cy="669622"/>
            </a:xfrm>
            <a:prstGeom prst="rect">
              <a:avLst/>
            </a:prstGeom>
            <a:solidFill>
              <a:srgbClr val="9CDFF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12" name="Google Shape;6112;p42"/>
            <p:cNvSpPr/>
            <p:nvPr/>
          </p:nvSpPr>
          <p:spPr>
            <a:xfrm>
              <a:off x="8985188" y="2972790"/>
              <a:ext cx="1124807" cy="1337915"/>
            </a:xfrm>
            <a:custGeom>
              <a:rect b="b" l="l" r="r" t="t"/>
              <a:pathLst>
                <a:path extrusionOk="0" h="1800235" w="1549812">
                  <a:moveTo>
                    <a:pt x="343858" y="616342"/>
                  </a:moveTo>
                  <a:cubicBezTo>
                    <a:pt x="219011" y="776579"/>
                    <a:pt x="109545" y="812281"/>
                    <a:pt x="71474" y="993617"/>
                  </a:cubicBezTo>
                  <a:cubicBezTo>
                    <a:pt x="33403" y="1174953"/>
                    <a:pt x="-89757" y="1561356"/>
                    <a:pt x="115432" y="1704358"/>
                  </a:cubicBezTo>
                  <a:cubicBezTo>
                    <a:pt x="320621" y="1847360"/>
                    <a:pt x="1156371" y="1810039"/>
                    <a:pt x="1389496" y="1724347"/>
                  </a:cubicBezTo>
                  <a:cubicBezTo>
                    <a:pt x="1622621" y="1638655"/>
                    <a:pt x="1540497" y="1322590"/>
                    <a:pt x="1514186" y="1190207"/>
                  </a:cubicBezTo>
                  <a:cubicBezTo>
                    <a:pt x="1487875" y="1057824"/>
                    <a:pt x="1240336" y="1148914"/>
                    <a:pt x="1231629" y="930051"/>
                  </a:cubicBezTo>
                  <a:cubicBezTo>
                    <a:pt x="1248292" y="693847"/>
                    <a:pt x="1498710" y="656286"/>
                    <a:pt x="1509771" y="523246"/>
                  </a:cubicBezTo>
                  <a:cubicBezTo>
                    <a:pt x="1520832" y="390206"/>
                    <a:pt x="1431655" y="305130"/>
                    <a:pt x="1297997" y="131808"/>
                  </a:cubicBezTo>
                  <a:cubicBezTo>
                    <a:pt x="1189251" y="36824"/>
                    <a:pt x="979579" y="-48562"/>
                    <a:pt x="820556" y="32194"/>
                  </a:cubicBezTo>
                  <a:cubicBezTo>
                    <a:pt x="661533" y="112950"/>
                    <a:pt x="468705" y="456105"/>
                    <a:pt x="343858" y="616342"/>
                  </a:cubicBezTo>
                  <a:close/>
                </a:path>
              </a:pathLst>
            </a:custGeom>
            <a:solidFill>
              <a:srgbClr val="9CDFF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13" name="Google Shape;6113;p42"/>
            <p:cNvSpPr/>
            <p:nvPr/>
          </p:nvSpPr>
          <p:spPr>
            <a:xfrm>
              <a:off x="7274076" y="1733047"/>
              <a:ext cx="1736725" cy="1317704"/>
            </a:xfrm>
            <a:custGeom>
              <a:rect b="b" l="l" r="r" t="t"/>
              <a:pathLst>
                <a:path extrusionOk="0" h="675" w="1036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9CDFF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14" name="Google Shape;6114;p42"/>
            <p:cNvSpPr/>
            <p:nvPr/>
          </p:nvSpPr>
          <p:spPr>
            <a:xfrm>
              <a:off x="7205350" y="3196263"/>
              <a:ext cx="1458912" cy="317850"/>
            </a:xfrm>
            <a:prstGeom prst="triangle">
              <a:avLst>
                <a:gd fmla="val 50000" name="adj"/>
              </a:avLst>
            </a:prstGeom>
            <a:solidFill>
              <a:srgbClr val="9CDFF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CC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15" name="Google Shape;6115;p42"/>
            <p:cNvSpPr/>
            <p:nvPr/>
          </p:nvSpPr>
          <p:spPr>
            <a:xfrm>
              <a:off x="7712401" y="4590146"/>
              <a:ext cx="3079750" cy="1304009"/>
            </a:xfrm>
            <a:custGeom>
              <a:rect b="b" l="l" r="r" t="t"/>
              <a:pathLst>
                <a:path extrusionOk="0" h="1049" w="1940">
                  <a:moveTo>
                    <a:pt x="952" y="26"/>
                  </a:moveTo>
                  <a:cubicBezTo>
                    <a:pt x="867" y="45"/>
                    <a:pt x="832" y="118"/>
                    <a:pt x="755" y="125"/>
                  </a:cubicBezTo>
                  <a:cubicBezTo>
                    <a:pt x="678" y="132"/>
                    <a:pt x="587" y="72"/>
                    <a:pt x="488" y="68"/>
                  </a:cubicBezTo>
                  <a:cubicBezTo>
                    <a:pt x="389" y="64"/>
                    <a:pt x="237" y="48"/>
                    <a:pt x="158" y="101"/>
                  </a:cubicBezTo>
                  <a:cubicBezTo>
                    <a:pt x="79" y="154"/>
                    <a:pt x="28" y="298"/>
                    <a:pt x="14" y="389"/>
                  </a:cubicBezTo>
                  <a:cubicBezTo>
                    <a:pt x="0" y="480"/>
                    <a:pt x="25" y="595"/>
                    <a:pt x="71" y="648"/>
                  </a:cubicBezTo>
                  <a:cubicBezTo>
                    <a:pt x="117" y="701"/>
                    <a:pt x="205" y="665"/>
                    <a:pt x="288" y="706"/>
                  </a:cubicBezTo>
                  <a:cubicBezTo>
                    <a:pt x="371" y="747"/>
                    <a:pt x="450" y="842"/>
                    <a:pt x="568" y="893"/>
                  </a:cubicBezTo>
                  <a:cubicBezTo>
                    <a:pt x="686" y="944"/>
                    <a:pt x="852" y="991"/>
                    <a:pt x="996" y="1014"/>
                  </a:cubicBezTo>
                  <a:cubicBezTo>
                    <a:pt x="1140" y="1036"/>
                    <a:pt x="1309" y="1049"/>
                    <a:pt x="1433" y="1031"/>
                  </a:cubicBezTo>
                  <a:cubicBezTo>
                    <a:pt x="1557" y="1012"/>
                    <a:pt x="1657" y="960"/>
                    <a:pt x="1739" y="907"/>
                  </a:cubicBezTo>
                  <a:cubicBezTo>
                    <a:pt x="1821" y="855"/>
                    <a:pt x="1906" y="824"/>
                    <a:pt x="1923" y="714"/>
                  </a:cubicBezTo>
                  <a:cubicBezTo>
                    <a:pt x="1940" y="604"/>
                    <a:pt x="1898" y="350"/>
                    <a:pt x="1839" y="251"/>
                  </a:cubicBezTo>
                  <a:cubicBezTo>
                    <a:pt x="1780" y="151"/>
                    <a:pt x="1662" y="153"/>
                    <a:pt x="1566" y="114"/>
                  </a:cubicBezTo>
                  <a:cubicBezTo>
                    <a:pt x="1470" y="76"/>
                    <a:pt x="1365" y="30"/>
                    <a:pt x="1263" y="15"/>
                  </a:cubicBezTo>
                  <a:cubicBezTo>
                    <a:pt x="1161" y="0"/>
                    <a:pt x="1037" y="8"/>
                    <a:pt x="952" y="26"/>
                  </a:cubicBezTo>
                  <a:close/>
                </a:path>
              </a:pathLst>
            </a:custGeom>
            <a:solidFill>
              <a:srgbClr val="9CDFF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16" name="Google Shape;6116;p42"/>
            <p:cNvSpPr txBox="1"/>
            <p:nvPr/>
          </p:nvSpPr>
          <p:spPr>
            <a:xfrm>
              <a:off x="7679274" y="1395473"/>
              <a:ext cx="1339406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Noto Sans Symbols"/>
                <a:buNone/>
              </a:pPr>
              <a:r>
                <a:rPr b="0" i="0" lang="en-US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mobile network</a:t>
              </a:r>
              <a:endParaRPr/>
            </a:p>
          </p:txBody>
        </p:sp>
        <p:sp>
          <p:nvSpPr>
            <p:cNvPr id="6117" name="Google Shape;6117;p42"/>
            <p:cNvSpPr txBox="1"/>
            <p:nvPr/>
          </p:nvSpPr>
          <p:spPr>
            <a:xfrm>
              <a:off x="7330835" y="4098934"/>
              <a:ext cx="1955646" cy="2689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Noto Sans Symbols"/>
                <a:buNone/>
              </a:pPr>
              <a:r>
                <a:rPr b="0" i="0" lang="en-US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home network</a:t>
              </a:r>
              <a:endParaRPr/>
            </a:p>
          </p:txBody>
        </p:sp>
        <p:sp>
          <p:nvSpPr>
            <p:cNvPr id="6118" name="Google Shape;6118;p42"/>
            <p:cNvSpPr txBox="1"/>
            <p:nvPr/>
          </p:nvSpPr>
          <p:spPr>
            <a:xfrm>
              <a:off x="6864725" y="5209416"/>
              <a:ext cx="1657490" cy="4412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Noto Sans Symbols"/>
                <a:buNone/>
              </a:pPr>
              <a:r>
                <a:rPr b="0" i="0" lang="en-US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enterprise</a:t>
              </a:r>
              <a:endParaRPr/>
            </a:p>
            <a:p>
              <a:pPr indent="0" lvl="0" marL="0" marR="0" rtl="0" algn="l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Noto Sans Symbols"/>
                <a:buNone/>
              </a:pPr>
              <a:r>
                <a:rPr b="0" i="0" lang="en-US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         network</a:t>
              </a:r>
              <a:endParaRPr/>
            </a:p>
          </p:txBody>
        </p:sp>
        <p:sp>
          <p:nvSpPr>
            <p:cNvPr id="6119" name="Google Shape;6119;p42"/>
            <p:cNvSpPr/>
            <p:nvPr/>
          </p:nvSpPr>
          <p:spPr>
            <a:xfrm>
              <a:off x="10222146" y="3086552"/>
              <a:ext cx="1273167" cy="1935748"/>
            </a:xfrm>
            <a:custGeom>
              <a:rect b="b" l="l" r="r" t="t"/>
              <a:pathLst>
                <a:path extrusionOk="0" h="1952840" w="1447873">
                  <a:moveTo>
                    <a:pt x="35803" y="439993"/>
                  </a:moveTo>
                  <a:cubicBezTo>
                    <a:pt x="-891" y="618304"/>
                    <a:pt x="-14075" y="936031"/>
                    <a:pt x="18740" y="1122579"/>
                  </a:cubicBezTo>
                  <a:cubicBezTo>
                    <a:pt x="51555" y="1309127"/>
                    <a:pt x="47344" y="1425517"/>
                    <a:pt x="232695" y="1559284"/>
                  </a:cubicBezTo>
                  <a:cubicBezTo>
                    <a:pt x="418046" y="1693051"/>
                    <a:pt x="930426" y="1882091"/>
                    <a:pt x="1130848" y="1925181"/>
                  </a:cubicBezTo>
                  <a:cubicBezTo>
                    <a:pt x="1331270" y="1968271"/>
                    <a:pt x="1391533" y="1979726"/>
                    <a:pt x="1435226" y="1817827"/>
                  </a:cubicBezTo>
                  <a:cubicBezTo>
                    <a:pt x="1478919" y="1655928"/>
                    <a:pt x="1395587" y="1244347"/>
                    <a:pt x="1393007" y="953785"/>
                  </a:cubicBezTo>
                  <a:cubicBezTo>
                    <a:pt x="1390427" y="663223"/>
                    <a:pt x="1458740" y="183063"/>
                    <a:pt x="1419747" y="74455"/>
                  </a:cubicBezTo>
                  <a:cubicBezTo>
                    <a:pt x="1380754" y="-34153"/>
                    <a:pt x="469560" y="-8212"/>
                    <a:pt x="238903" y="52711"/>
                  </a:cubicBezTo>
                  <a:cubicBezTo>
                    <a:pt x="8246" y="113634"/>
                    <a:pt x="72497" y="261682"/>
                    <a:pt x="35803" y="439993"/>
                  </a:cubicBezTo>
                  <a:close/>
                </a:path>
              </a:pathLst>
            </a:custGeom>
            <a:gradFill>
              <a:gsLst>
                <a:gs pos="0">
                  <a:srgbClr val="9CDFF9"/>
                </a:gs>
                <a:gs pos="58999">
                  <a:srgbClr val="DDEAF6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120" name="Google Shape;6120;p42"/>
            <p:cNvGrpSpPr/>
            <p:nvPr/>
          </p:nvGrpSpPr>
          <p:grpSpPr>
            <a:xfrm>
              <a:off x="10837700" y="3835062"/>
              <a:ext cx="687393" cy="721548"/>
              <a:chOff x="5203089" y="1751190"/>
              <a:chExt cx="858331" cy="662414"/>
            </a:xfrm>
          </p:grpSpPr>
          <p:sp>
            <p:nvSpPr>
              <p:cNvPr id="6121" name="Google Shape;6121;p42"/>
              <p:cNvSpPr/>
              <p:nvPr/>
            </p:nvSpPr>
            <p:spPr>
              <a:xfrm>
                <a:off x="5536769" y="1751190"/>
                <a:ext cx="524651" cy="662124"/>
              </a:xfrm>
              <a:custGeom>
                <a:rect b="b" l="l" r="r" t="t"/>
                <a:pathLst>
                  <a:path extrusionOk="0" h="662124" w="524651">
                    <a:moveTo>
                      <a:pt x="10856" y="658506"/>
                    </a:moveTo>
                    <a:cubicBezTo>
                      <a:pt x="8443" y="463125"/>
                      <a:pt x="2413" y="278598"/>
                      <a:pt x="0" y="83217"/>
                    </a:cubicBezTo>
                    <a:lnTo>
                      <a:pt x="249661" y="0"/>
                    </a:lnTo>
                    <a:lnTo>
                      <a:pt x="521033" y="68746"/>
                    </a:lnTo>
                    <a:lnTo>
                      <a:pt x="524651" y="662124"/>
                    </a:lnTo>
                    <a:lnTo>
                      <a:pt x="10856" y="658506"/>
                    </a:lnTo>
                    <a:close/>
                  </a:path>
                </a:pathLst>
              </a:custGeom>
              <a:solidFill>
                <a:srgbClr val="E0EBF1"/>
              </a:solidFill>
              <a:ln cap="flat" cmpd="sng" w="12700">
                <a:solidFill>
                  <a:srgbClr val="0000A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22" name="Google Shape;6122;p42"/>
              <p:cNvSpPr/>
              <p:nvPr/>
            </p:nvSpPr>
            <p:spPr>
              <a:xfrm>
                <a:off x="5203089" y="1921244"/>
                <a:ext cx="651290" cy="492070"/>
              </a:xfrm>
              <a:custGeom>
                <a:rect b="b" l="l" r="r" t="t"/>
                <a:pathLst>
                  <a:path extrusionOk="0" h="492070" w="651290">
                    <a:moveTo>
                      <a:pt x="3618" y="492070"/>
                    </a:moveTo>
                    <a:lnTo>
                      <a:pt x="0" y="141108"/>
                    </a:lnTo>
                    <a:lnTo>
                      <a:pt x="423338" y="0"/>
                    </a:lnTo>
                    <a:lnTo>
                      <a:pt x="647672" y="57891"/>
                    </a:lnTo>
                    <a:lnTo>
                      <a:pt x="651290" y="492070"/>
                    </a:lnTo>
                    <a:lnTo>
                      <a:pt x="3618" y="492070"/>
                    </a:lnTo>
                    <a:close/>
                  </a:path>
                </a:pathLst>
              </a:custGeom>
              <a:solidFill>
                <a:srgbClr val="E0EBF1"/>
              </a:solidFill>
              <a:ln cap="flat" cmpd="sng" w="12700">
                <a:solidFill>
                  <a:srgbClr val="0000A3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6123" name="Google Shape;6123;p42"/>
              <p:cNvCxnSpPr/>
              <p:nvPr/>
            </p:nvCxnSpPr>
            <p:spPr>
              <a:xfrm flipH="1" rot="10800000">
                <a:off x="5270526" y="2029553"/>
                <a:ext cx="295249" cy="73468"/>
              </a:xfrm>
              <a:prstGeom prst="straightConnector1">
                <a:avLst/>
              </a:prstGeom>
              <a:noFill/>
              <a:ln cap="flat" cmpd="sng" w="44450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124" name="Google Shape;6124;p42"/>
              <p:cNvCxnSpPr/>
              <p:nvPr/>
            </p:nvCxnSpPr>
            <p:spPr>
              <a:xfrm flipH="1" rot="10800000">
                <a:off x="5275406" y="2261710"/>
                <a:ext cx="290369" cy="16752"/>
              </a:xfrm>
              <a:prstGeom prst="straightConnector1">
                <a:avLst/>
              </a:prstGeom>
              <a:noFill/>
              <a:ln cap="flat" cmpd="sng" w="44450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125" name="Google Shape;6125;p42"/>
              <p:cNvCxnSpPr/>
              <p:nvPr/>
            </p:nvCxnSpPr>
            <p:spPr>
              <a:xfrm flipH="1" rot="10800000">
                <a:off x="5275406" y="2151772"/>
                <a:ext cx="290369" cy="48402"/>
              </a:xfrm>
              <a:prstGeom prst="straightConnector1">
                <a:avLst/>
              </a:prstGeom>
              <a:noFill/>
              <a:ln cap="flat" cmpd="sng" w="44450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126" name="Google Shape;6126;p42"/>
              <p:cNvCxnSpPr/>
              <p:nvPr/>
            </p:nvCxnSpPr>
            <p:spPr>
              <a:xfrm>
                <a:off x="5270094" y="2354086"/>
                <a:ext cx="295681" cy="0"/>
              </a:xfrm>
              <a:prstGeom prst="straightConnector1">
                <a:avLst/>
              </a:prstGeom>
              <a:noFill/>
              <a:ln cap="flat" cmpd="sng" w="44450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127" name="Google Shape;6127;p42"/>
              <p:cNvCxnSpPr/>
              <p:nvPr/>
            </p:nvCxnSpPr>
            <p:spPr>
              <a:xfrm rot="10800000">
                <a:off x="5950242" y="1866900"/>
                <a:ext cx="0" cy="465273"/>
              </a:xfrm>
              <a:prstGeom prst="straightConnector1">
                <a:avLst/>
              </a:prstGeom>
              <a:noFill/>
              <a:ln cap="flat" cmpd="sng" w="44450">
                <a:solidFill>
                  <a:schemeClr val="lt1"/>
                </a:solidFill>
                <a:prstDash val="dash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128" name="Google Shape;6128;p42"/>
              <p:cNvCxnSpPr/>
              <p:nvPr/>
            </p:nvCxnSpPr>
            <p:spPr>
              <a:xfrm>
                <a:off x="5628589" y="1936750"/>
                <a:ext cx="0" cy="476854"/>
              </a:xfrm>
              <a:prstGeom prst="straightConnector1">
                <a:avLst/>
              </a:prstGeom>
              <a:noFill/>
              <a:ln cap="flat" cmpd="sng" w="15875">
                <a:solidFill>
                  <a:srgbClr val="0000A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grpSp>
          <p:nvGrpSpPr>
            <p:cNvPr id="6129" name="Google Shape;6129;p42"/>
            <p:cNvGrpSpPr/>
            <p:nvPr/>
          </p:nvGrpSpPr>
          <p:grpSpPr>
            <a:xfrm>
              <a:off x="10771171" y="3101183"/>
              <a:ext cx="594613" cy="648336"/>
              <a:chOff x="5203089" y="1751190"/>
              <a:chExt cx="858331" cy="662414"/>
            </a:xfrm>
          </p:grpSpPr>
          <p:sp>
            <p:nvSpPr>
              <p:cNvPr id="6130" name="Google Shape;6130;p42"/>
              <p:cNvSpPr/>
              <p:nvPr/>
            </p:nvSpPr>
            <p:spPr>
              <a:xfrm>
                <a:off x="5536769" y="1751190"/>
                <a:ext cx="524651" cy="662124"/>
              </a:xfrm>
              <a:custGeom>
                <a:rect b="b" l="l" r="r" t="t"/>
                <a:pathLst>
                  <a:path extrusionOk="0" h="662124" w="524651">
                    <a:moveTo>
                      <a:pt x="10856" y="658506"/>
                    </a:moveTo>
                    <a:cubicBezTo>
                      <a:pt x="8443" y="463125"/>
                      <a:pt x="2413" y="278598"/>
                      <a:pt x="0" y="83217"/>
                    </a:cubicBezTo>
                    <a:lnTo>
                      <a:pt x="249661" y="0"/>
                    </a:lnTo>
                    <a:lnTo>
                      <a:pt x="521033" y="68746"/>
                    </a:lnTo>
                    <a:lnTo>
                      <a:pt x="524651" y="662124"/>
                    </a:lnTo>
                    <a:lnTo>
                      <a:pt x="10856" y="658506"/>
                    </a:lnTo>
                    <a:close/>
                  </a:path>
                </a:pathLst>
              </a:custGeom>
              <a:solidFill>
                <a:srgbClr val="E0EBF1"/>
              </a:solidFill>
              <a:ln cap="flat" cmpd="sng" w="12700">
                <a:solidFill>
                  <a:srgbClr val="0000A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31" name="Google Shape;6131;p42"/>
              <p:cNvSpPr/>
              <p:nvPr/>
            </p:nvSpPr>
            <p:spPr>
              <a:xfrm>
                <a:off x="5203089" y="1921244"/>
                <a:ext cx="651290" cy="492070"/>
              </a:xfrm>
              <a:custGeom>
                <a:rect b="b" l="l" r="r" t="t"/>
                <a:pathLst>
                  <a:path extrusionOk="0" h="492070" w="651290">
                    <a:moveTo>
                      <a:pt x="3618" y="492070"/>
                    </a:moveTo>
                    <a:lnTo>
                      <a:pt x="0" y="141108"/>
                    </a:lnTo>
                    <a:lnTo>
                      <a:pt x="423338" y="0"/>
                    </a:lnTo>
                    <a:lnTo>
                      <a:pt x="647672" y="57891"/>
                    </a:lnTo>
                    <a:lnTo>
                      <a:pt x="651290" y="492070"/>
                    </a:lnTo>
                    <a:lnTo>
                      <a:pt x="3618" y="492070"/>
                    </a:lnTo>
                    <a:close/>
                  </a:path>
                </a:pathLst>
              </a:custGeom>
              <a:solidFill>
                <a:srgbClr val="E0EBF1"/>
              </a:solidFill>
              <a:ln cap="flat" cmpd="sng" w="12700">
                <a:solidFill>
                  <a:srgbClr val="0000A3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6132" name="Google Shape;6132;p42"/>
              <p:cNvCxnSpPr/>
              <p:nvPr/>
            </p:nvCxnSpPr>
            <p:spPr>
              <a:xfrm flipH="1" rot="10800000">
                <a:off x="5270526" y="2029553"/>
                <a:ext cx="295249" cy="73468"/>
              </a:xfrm>
              <a:prstGeom prst="straightConnector1">
                <a:avLst/>
              </a:prstGeom>
              <a:noFill/>
              <a:ln cap="flat" cmpd="sng" w="44450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133" name="Google Shape;6133;p42"/>
              <p:cNvCxnSpPr/>
              <p:nvPr/>
            </p:nvCxnSpPr>
            <p:spPr>
              <a:xfrm flipH="1" rot="10800000">
                <a:off x="5275406" y="2261710"/>
                <a:ext cx="290369" cy="16752"/>
              </a:xfrm>
              <a:prstGeom prst="straightConnector1">
                <a:avLst/>
              </a:prstGeom>
              <a:noFill/>
              <a:ln cap="flat" cmpd="sng" w="44450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134" name="Google Shape;6134;p42"/>
              <p:cNvCxnSpPr/>
              <p:nvPr/>
            </p:nvCxnSpPr>
            <p:spPr>
              <a:xfrm flipH="1" rot="10800000">
                <a:off x="5275406" y="2151772"/>
                <a:ext cx="290369" cy="48402"/>
              </a:xfrm>
              <a:prstGeom prst="straightConnector1">
                <a:avLst/>
              </a:prstGeom>
              <a:noFill/>
              <a:ln cap="flat" cmpd="sng" w="44450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135" name="Google Shape;6135;p42"/>
              <p:cNvCxnSpPr/>
              <p:nvPr/>
            </p:nvCxnSpPr>
            <p:spPr>
              <a:xfrm>
                <a:off x="5270094" y="2354086"/>
                <a:ext cx="295681" cy="0"/>
              </a:xfrm>
              <a:prstGeom prst="straightConnector1">
                <a:avLst/>
              </a:prstGeom>
              <a:noFill/>
              <a:ln cap="flat" cmpd="sng" w="44450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136" name="Google Shape;6136;p42"/>
              <p:cNvCxnSpPr/>
              <p:nvPr/>
            </p:nvCxnSpPr>
            <p:spPr>
              <a:xfrm rot="10800000">
                <a:off x="5950242" y="1866900"/>
                <a:ext cx="0" cy="465273"/>
              </a:xfrm>
              <a:prstGeom prst="straightConnector1">
                <a:avLst/>
              </a:prstGeom>
              <a:noFill/>
              <a:ln cap="flat" cmpd="sng" w="44450">
                <a:solidFill>
                  <a:schemeClr val="lt1"/>
                </a:solidFill>
                <a:prstDash val="dash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137" name="Google Shape;6137;p42"/>
              <p:cNvCxnSpPr/>
              <p:nvPr/>
            </p:nvCxnSpPr>
            <p:spPr>
              <a:xfrm>
                <a:off x="5628589" y="1936750"/>
                <a:ext cx="0" cy="476854"/>
              </a:xfrm>
              <a:prstGeom prst="straightConnector1">
                <a:avLst/>
              </a:prstGeom>
              <a:noFill/>
              <a:ln cap="flat" cmpd="sng" w="15875">
                <a:solidFill>
                  <a:srgbClr val="0000A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sp>
          <p:nvSpPr>
            <p:cNvPr id="6138" name="Google Shape;6138;p42"/>
            <p:cNvSpPr/>
            <p:nvPr/>
          </p:nvSpPr>
          <p:spPr>
            <a:xfrm>
              <a:off x="9540813" y="1689054"/>
              <a:ext cx="1497864" cy="1386455"/>
            </a:xfrm>
            <a:custGeom>
              <a:rect b="b" l="l" r="r" t="t"/>
              <a:pathLst>
                <a:path extrusionOk="0" h="1796376" w="1634267">
                  <a:moveTo>
                    <a:pt x="147252" y="113266"/>
                  </a:moveTo>
                  <a:cubicBezTo>
                    <a:pt x="-139307" y="245497"/>
                    <a:pt x="69849" y="655289"/>
                    <a:pt x="131452" y="927943"/>
                  </a:cubicBezTo>
                  <a:cubicBezTo>
                    <a:pt x="193055" y="1200597"/>
                    <a:pt x="345759" y="1645108"/>
                    <a:pt x="516868" y="1749191"/>
                  </a:cubicBezTo>
                  <a:cubicBezTo>
                    <a:pt x="687977" y="1853274"/>
                    <a:pt x="1013294" y="1784070"/>
                    <a:pt x="1158108" y="1552442"/>
                  </a:cubicBezTo>
                  <a:cubicBezTo>
                    <a:pt x="1302922" y="1320814"/>
                    <a:pt x="1525272" y="1647197"/>
                    <a:pt x="1598914" y="1498556"/>
                  </a:cubicBezTo>
                  <a:cubicBezTo>
                    <a:pt x="1672556" y="1349916"/>
                    <a:pt x="1609877" y="897136"/>
                    <a:pt x="1599962" y="660599"/>
                  </a:cubicBezTo>
                  <a:cubicBezTo>
                    <a:pt x="1590047" y="424062"/>
                    <a:pt x="1578419" y="187943"/>
                    <a:pt x="1539426" y="79335"/>
                  </a:cubicBezTo>
                  <a:cubicBezTo>
                    <a:pt x="1500433" y="-29273"/>
                    <a:pt x="1202565" y="3293"/>
                    <a:pt x="970536" y="8948"/>
                  </a:cubicBezTo>
                  <a:cubicBezTo>
                    <a:pt x="738507" y="14603"/>
                    <a:pt x="433811" y="-18965"/>
                    <a:pt x="147252" y="113266"/>
                  </a:cubicBezTo>
                  <a:close/>
                </a:path>
              </a:pathLst>
            </a:custGeom>
            <a:gradFill>
              <a:gsLst>
                <a:gs pos="0">
                  <a:srgbClr val="9CDFF9"/>
                </a:gs>
                <a:gs pos="57000">
                  <a:srgbClr val="DDEAF6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39" name="Google Shape;6139;p42"/>
            <p:cNvSpPr txBox="1"/>
            <p:nvPr/>
          </p:nvSpPr>
          <p:spPr>
            <a:xfrm>
              <a:off x="9427201" y="1758207"/>
              <a:ext cx="1725088" cy="2862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rPr b="0" i="0" lang="en-US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national or global ISP</a:t>
              </a:r>
              <a:endParaRPr/>
            </a:p>
          </p:txBody>
        </p:sp>
        <p:sp>
          <p:nvSpPr>
            <p:cNvPr id="6140" name="Google Shape;6140;p42"/>
            <p:cNvSpPr/>
            <p:nvPr/>
          </p:nvSpPr>
          <p:spPr>
            <a:xfrm>
              <a:off x="9279068" y="3584920"/>
              <a:ext cx="305749" cy="197847"/>
            </a:xfrm>
            <a:prstGeom prst="rect">
              <a:avLst/>
            </a:prstGeom>
            <a:solidFill>
              <a:srgbClr val="9CDFF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41" name="Google Shape;6141;p42"/>
            <p:cNvSpPr txBox="1"/>
            <p:nvPr/>
          </p:nvSpPr>
          <p:spPr>
            <a:xfrm>
              <a:off x="8766162" y="3354931"/>
              <a:ext cx="1040639" cy="4801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rPr b="0" i="0" lang="en-US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local or regional ISP</a:t>
              </a:r>
              <a:endParaRPr/>
            </a:p>
          </p:txBody>
        </p:sp>
        <p:sp>
          <p:nvSpPr>
            <p:cNvPr id="6142" name="Google Shape;6142;p42"/>
            <p:cNvSpPr txBox="1"/>
            <p:nvPr/>
          </p:nvSpPr>
          <p:spPr>
            <a:xfrm>
              <a:off x="10917767" y="4584949"/>
              <a:ext cx="813043" cy="38318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Calibri"/>
                <a:buNone/>
              </a:pPr>
              <a:r>
                <a:rPr b="0" i="0" lang="en-US" sz="105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datacenter </a:t>
              </a:r>
              <a:endParaRPr/>
            </a:p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Calibri"/>
                <a:buNone/>
              </a:pPr>
              <a:r>
                <a:rPr b="0" i="0" lang="en-US" sz="105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network</a:t>
              </a:r>
              <a:endParaRPr/>
            </a:p>
          </p:txBody>
        </p:sp>
        <p:sp>
          <p:nvSpPr>
            <p:cNvPr id="6143" name="Google Shape;6143;p42"/>
            <p:cNvSpPr txBox="1"/>
            <p:nvPr/>
          </p:nvSpPr>
          <p:spPr>
            <a:xfrm>
              <a:off x="10063018" y="4135260"/>
              <a:ext cx="843051" cy="6740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rPr b="0" i="0" lang="en-US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content </a:t>
              </a:r>
              <a:endParaRPr/>
            </a:p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rPr b="0" i="0" lang="en-US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provider </a:t>
              </a:r>
              <a:endParaRPr/>
            </a:p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rPr b="0" i="0" lang="en-US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network</a:t>
              </a:r>
              <a:endParaRPr b="0" i="0" sz="1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6144" name="Google Shape;6144;p42"/>
            <p:cNvCxnSpPr/>
            <p:nvPr/>
          </p:nvCxnSpPr>
          <p:spPr>
            <a:xfrm rot="10800000">
              <a:off x="10559920" y="3487137"/>
              <a:ext cx="412964" cy="63712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145" name="Google Shape;6145;p42"/>
            <p:cNvCxnSpPr/>
            <p:nvPr/>
          </p:nvCxnSpPr>
          <p:spPr>
            <a:xfrm rot="10800000">
              <a:off x="10660835" y="3547696"/>
              <a:ext cx="345866" cy="738975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146" name="Google Shape;6146;p42"/>
            <p:cNvCxnSpPr/>
            <p:nvPr/>
          </p:nvCxnSpPr>
          <p:spPr>
            <a:xfrm flipH="1" rot="10800000">
              <a:off x="10636897" y="3540433"/>
              <a:ext cx="335987" cy="39534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147" name="Google Shape;6147;p42"/>
            <p:cNvCxnSpPr/>
            <p:nvPr/>
          </p:nvCxnSpPr>
          <p:spPr>
            <a:xfrm rot="10800000">
              <a:off x="10570774" y="3501908"/>
              <a:ext cx="1" cy="485748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148" name="Google Shape;6148;p42"/>
            <p:cNvCxnSpPr/>
            <p:nvPr/>
          </p:nvCxnSpPr>
          <p:spPr>
            <a:xfrm rot="10800000">
              <a:off x="10550620" y="3978654"/>
              <a:ext cx="508543" cy="34864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149" name="Google Shape;6149;p42"/>
            <p:cNvCxnSpPr/>
            <p:nvPr/>
          </p:nvCxnSpPr>
          <p:spPr>
            <a:xfrm rot="10800000">
              <a:off x="9895195" y="3994754"/>
              <a:ext cx="655425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150" name="Google Shape;6150;p42"/>
            <p:cNvCxnSpPr/>
            <p:nvPr/>
          </p:nvCxnSpPr>
          <p:spPr>
            <a:xfrm rot="10800000">
              <a:off x="9219616" y="3994754"/>
              <a:ext cx="655425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151" name="Google Shape;6151;p42"/>
            <p:cNvCxnSpPr/>
            <p:nvPr/>
          </p:nvCxnSpPr>
          <p:spPr>
            <a:xfrm flipH="1">
              <a:off x="9276868" y="3414684"/>
              <a:ext cx="382424" cy="51705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152" name="Google Shape;6152;p42"/>
            <p:cNvCxnSpPr/>
            <p:nvPr/>
          </p:nvCxnSpPr>
          <p:spPr>
            <a:xfrm>
              <a:off x="9733069" y="3414684"/>
              <a:ext cx="0" cy="540294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153" name="Google Shape;6153;p42"/>
            <p:cNvCxnSpPr/>
            <p:nvPr/>
          </p:nvCxnSpPr>
          <p:spPr>
            <a:xfrm>
              <a:off x="10137668" y="2661704"/>
              <a:ext cx="488174" cy="839333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154" name="Google Shape;6154;p42"/>
            <p:cNvCxnSpPr/>
            <p:nvPr/>
          </p:nvCxnSpPr>
          <p:spPr>
            <a:xfrm flipH="1">
              <a:off x="9798719" y="2602025"/>
              <a:ext cx="380432" cy="694807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155" name="Google Shape;6155;p42"/>
            <p:cNvCxnSpPr/>
            <p:nvPr/>
          </p:nvCxnSpPr>
          <p:spPr>
            <a:xfrm flipH="1">
              <a:off x="10100635" y="2076444"/>
              <a:ext cx="761467" cy="577355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156" name="Google Shape;6156;p42"/>
            <p:cNvCxnSpPr/>
            <p:nvPr/>
          </p:nvCxnSpPr>
          <p:spPr>
            <a:xfrm flipH="1">
              <a:off x="10100635" y="2175325"/>
              <a:ext cx="3970" cy="518461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157" name="Google Shape;6157;p42"/>
            <p:cNvCxnSpPr/>
            <p:nvPr/>
          </p:nvCxnSpPr>
          <p:spPr>
            <a:xfrm flipH="1">
              <a:off x="10672135" y="2107518"/>
              <a:ext cx="149360" cy="518461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158" name="Google Shape;6158;p42"/>
            <p:cNvCxnSpPr/>
            <p:nvPr/>
          </p:nvCxnSpPr>
          <p:spPr>
            <a:xfrm flipH="1">
              <a:off x="10142166" y="2625979"/>
              <a:ext cx="574283" cy="27820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159" name="Google Shape;6159;p42"/>
            <p:cNvCxnSpPr/>
            <p:nvPr/>
          </p:nvCxnSpPr>
          <p:spPr>
            <a:xfrm flipH="1">
              <a:off x="10069542" y="2076444"/>
              <a:ext cx="788589" cy="98881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160" name="Google Shape;6160;p42"/>
            <p:cNvCxnSpPr/>
            <p:nvPr/>
          </p:nvCxnSpPr>
          <p:spPr>
            <a:xfrm flipH="1">
              <a:off x="10862103" y="2034337"/>
              <a:ext cx="279002" cy="42107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161" name="Google Shape;6161;p42"/>
            <p:cNvCxnSpPr/>
            <p:nvPr/>
          </p:nvCxnSpPr>
          <p:spPr>
            <a:xfrm rot="10800000">
              <a:off x="10681994" y="2625979"/>
              <a:ext cx="353541" cy="67807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162" name="Google Shape;6162;p42"/>
            <p:cNvCxnSpPr/>
            <p:nvPr/>
          </p:nvCxnSpPr>
          <p:spPr>
            <a:xfrm flipH="1">
              <a:off x="8769223" y="2175325"/>
              <a:ext cx="1300319" cy="606622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163" name="Google Shape;6163;p42"/>
            <p:cNvCxnSpPr/>
            <p:nvPr/>
          </p:nvCxnSpPr>
          <p:spPr>
            <a:xfrm flipH="1" rot="10800000">
              <a:off x="9378705" y="4020391"/>
              <a:ext cx="429324" cy="705603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164" name="Google Shape;6164;p42"/>
            <p:cNvCxnSpPr/>
            <p:nvPr/>
          </p:nvCxnSpPr>
          <p:spPr>
            <a:xfrm flipH="1" rot="10800000">
              <a:off x="8244554" y="3954468"/>
              <a:ext cx="969051" cy="3175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6165" name="Google Shape;6165;p42"/>
            <p:cNvSpPr/>
            <p:nvPr/>
          </p:nvSpPr>
          <p:spPr>
            <a:xfrm>
              <a:off x="8174541" y="2200007"/>
              <a:ext cx="52388" cy="49485"/>
            </a:xfrm>
            <a:prstGeom prst="ellipse">
              <a:avLst/>
            </a:prstGeom>
            <a:solidFill>
              <a:schemeClr val="dk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6166" name="Google Shape;6166;p42"/>
            <p:cNvGrpSpPr/>
            <p:nvPr/>
          </p:nvGrpSpPr>
          <p:grpSpPr>
            <a:xfrm>
              <a:off x="10410609" y="3403150"/>
              <a:ext cx="353678" cy="198344"/>
              <a:chOff x="7493876" y="2774731"/>
              <a:chExt cx="1481958" cy="894622"/>
            </a:xfrm>
          </p:grpSpPr>
          <p:sp>
            <p:nvSpPr>
              <p:cNvPr id="6167" name="Google Shape;6167;p42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rect b="b" l="l" r="r" t="t"/>
                <a:pathLst>
                  <a:path extrusionOk="0" h="3099826" w="8166683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r>
                  <a:rPr b="0" i="0" lang="en-US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/>
              </a:p>
            </p:txBody>
          </p:sp>
          <p:sp>
            <p:nvSpPr>
              <p:cNvPr id="6168" name="Google Shape;6168;p42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r>
                  <a:rPr b="0" i="0" lang="en-US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/>
              </a:p>
            </p:txBody>
          </p:sp>
          <p:grpSp>
            <p:nvGrpSpPr>
              <p:cNvPr id="6169" name="Google Shape;6169;p42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6170" name="Google Shape;6170;p42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rect b="b" l="l" r="r" t="t"/>
                  <a:pathLst>
                    <a:path extrusionOk="0" h="1049866" w="467301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71" name="Google Shape;6171;p42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rect b="b" l="l" r="r" t="t"/>
                  <a:pathLst>
                    <a:path extrusionOk="0" h="903890" w="1744718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72" name="Google Shape;6172;p42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rect b="b" l="l" r="r" t="t"/>
                  <a:pathLst>
                    <a:path extrusionOk="0" h="893380" w="1713187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73" name="Google Shape;6173;p42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rect b="b" l="l" r="r" t="t"/>
                  <a:pathLst>
                    <a:path extrusionOk="0" h="1418896" w="3725019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6174" name="Google Shape;6174;p42"/>
            <p:cNvGrpSpPr/>
            <p:nvPr/>
          </p:nvGrpSpPr>
          <p:grpSpPr>
            <a:xfrm>
              <a:off x="9948724" y="2109304"/>
              <a:ext cx="353678" cy="198344"/>
              <a:chOff x="7493876" y="2774731"/>
              <a:chExt cx="1481958" cy="894622"/>
            </a:xfrm>
          </p:grpSpPr>
          <p:sp>
            <p:nvSpPr>
              <p:cNvPr id="6175" name="Google Shape;6175;p42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rect b="b" l="l" r="r" t="t"/>
                <a:pathLst>
                  <a:path extrusionOk="0" h="3099826" w="8166683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r>
                  <a:rPr b="0" i="0" lang="en-US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/>
              </a:p>
            </p:txBody>
          </p:sp>
          <p:sp>
            <p:nvSpPr>
              <p:cNvPr id="6176" name="Google Shape;6176;p42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r>
                  <a:rPr b="0" i="0" lang="en-US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/>
              </a:p>
            </p:txBody>
          </p:sp>
          <p:grpSp>
            <p:nvGrpSpPr>
              <p:cNvPr id="6177" name="Google Shape;6177;p42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6178" name="Google Shape;6178;p42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rect b="b" l="l" r="r" t="t"/>
                  <a:pathLst>
                    <a:path extrusionOk="0" h="1049866" w="467301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79" name="Google Shape;6179;p42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rect b="b" l="l" r="r" t="t"/>
                  <a:pathLst>
                    <a:path extrusionOk="0" h="903890" w="1744718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80" name="Google Shape;6180;p42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rect b="b" l="l" r="r" t="t"/>
                  <a:pathLst>
                    <a:path extrusionOk="0" h="893380" w="1713187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81" name="Google Shape;6181;p42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rect b="b" l="l" r="r" t="t"/>
                  <a:pathLst>
                    <a:path extrusionOk="0" h="1418896" w="3725019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6182" name="Google Shape;6182;p42"/>
            <p:cNvGrpSpPr/>
            <p:nvPr/>
          </p:nvGrpSpPr>
          <p:grpSpPr>
            <a:xfrm>
              <a:off x="10527214" y="2520379"/>
              <a:ext cx="353678" cy="198344"/>
              <a:chOff x="7493876" y="2774731"/>
              <a:chExt cx="1481958" cy="894622"/>
            </a:xfrm>
          </p:grpSpPr>
          <p:sp>
            <p:nvSpPr>
              <p:cNvPr id="6183" name="Google Shape;6183;p42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rect b="b" l="l" r="r" t="t"/>
                <a:pathLst>
                  <a:path extrusionOk="0" h="3099826" w="8166683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r>
                  <a:rPr b="0" i="0" lang="en-US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/>
              </a:p>
            </p:txBody>
          </p:sp>
          <p:sp>
            <p:nvSpPr>
              <p:cNvPr id="6184" name="Google Shape;6184;p42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r>
                  <a:rPr b="0" i="0" lang="en-US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/>
              </a:p>
            </p:txBody>
          </p:sp>
          <p:grpSp>
            <p:nvGrpSpPr>
              <p:cNvPr id="6185" name="Google Shape;6185;p42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6186" name="Google Shape;6186;p42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rect b="b" l="l" r="r" t="t"/>
                  <a:pathLst>
                    <a:path extrusionOk="0" h="1049866" w="467301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87" name="Google Shape;6187;p42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rect b="b" l="l" r="r" t="t"/>
                  <a:pathLst>
                    <a:path extrusionOk="0" h="903890" w="1744718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88" name="Google Shape;6188;p42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rect b="b" l="l" r="r" t="t"/>
                  <a:pathLst>
                    <a:path extrusionOk="0" h="893380" w="1713187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89" name="Google Shape;6189;p42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rect b="b" l="l" r="r" t="t"/>
                  <a:pathLst>
                    <a:path extrusionOk="0" h="1418896" w="3725019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6190" name="Google Shape;6190;p42"/>
            <p:cNvGrpSpPr/>
            <p:nvPr/>
          </p:nvGrpSpPr>
          <p:grpSpPr>
            <a:xfrm>
              <a:off x="10643825" y="2014975"/>
              <a:ext cx="353678" cy="198344"/>
              <a:chOff x="7493876" y="2774731"/>
              <a:chExt cx="1481958" cy="894622"/>
            </a:xfrm>
          </p:grpSpPr>
          <p:sp>
            <p:nvSpPr>
              <p:cNvPr id="6191" name="Google Shape;6191;p42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rect b="b" l="l" r="r" t="t"/>
                <a:pathLst>
                  <a:path extrusionOk="0" h="3099826" w="8166683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r>
                  <a:rPr b="0" i="0" lang="en-US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/>
              </a:p>
            </p:txBody>
          </p:sp>
          <p:sp>
            <p:nvSpPr>
              <p:cNvPr id="6192" name="Google Shape;6192;p42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r>
                  <a:rPr b="0" i="0" lang="en-US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/>
              </a:p>
            </p:txBody>
          </p:sp>
          <p:grpSp>
            <p:nvGrpSpPr>
              <p:cNvPr id="6193" name="Google Shape;6193;p42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6194" name="Google Shape;6194;p42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rect b="b" l="l" r="r" t="t"/>
                  <a:pathLst>
                    <a:path extrusionOk="0" h="1049866" w="467301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95" name="Google Shape;6195;p42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rect b="b" l="l" r="r" t="t"/>
                  <a:pathLst>
                    <a:path extrusionOk="0" h="903890" w="1744718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96" name="Google Shape;6196;p42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rect b="b" l="l" r="r" t="t"/>
                  <a:pathLst>
                    <a:path extrusionOk="0" h="893380" w="1713187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97" name="Google Shape;6197;p42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rect b="b" l="l" r="r" t="t"/>
                  <a:pathLst>
                    <a:path extrusionOk="0" h="1418896" w="3725019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6198" name="Google Shape;6198;p42"/>
            <p:cNvGrpSpPr/>
            <p:nvPr/>
          </p:nvGrpSpPr>
          <p:grpSpPr>
            <a:xfrm>
              <a:off x="9098788" y="3863636"/>
              <a:ext cx="367224" cy="240304"/>
              <a:chOff x="7493876" y="2774731"/>
              <a:chExt cx="1481958" cy="894622"/>
            </a:xfrm>
          </p:grpSpPr>
          <p:sp>
            <p:nvSpPr>
              <p:cNvPr id="6199" name="Google Shape;6199;p42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rect b="b" l="l" r="r" t="t"/>
                <a:pathLst>
                  <a:path extrusionOk="0" h="3099826" w="8166683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r>
                  <a:rPr b="0" i="0" lang="en-US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/>
              </a:p>
            </p:txBody>
          </p:sp>
          <p:sp>
            <p:nvSpPr>
              <p:cNvPr id="6200" name="Google Shape;6200;p42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r>
                  <a:rPr b="0" i="0" lang="en-US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/>
              </a:p>
            </p:txBody>
          </p:sp>
          <p:grpSp>
            <p:nvGrpSpPr>
              <p:cNvPr id="6201" name="Google Shape;6201;p42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6202" name="Google Shape;6202;p42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rect b="b" l="l" r="r" t="t"/>
                  <a:pathLst>
                    <a:path extrusionOk="0" h="1049866" w="467301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03" name="Google Shape;6203;p42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rect b="b" l="l" r="r" t="t"/>
                  <a:pathLst>
                    <a:path extrusionOk="0" h="903890" w="1744718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04" name="Google Shape;6204;p42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rect b="b" l="l" r="r" t="t"/>
                  <a:pathLst>
                    <a:path extrusionOk="0" h="893380" w="1713187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05" name="Google Shape;6205;p42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rect b="b" l="l" r="r" t="t"/>
                  <a:pathLst>
                    <a:path extrusionOk="0" h="1418896" w="3725019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6206" name="Google Shape;6206;p42"/>
            <p:cNvGrpSpPr/>
            <p:nvPr/>
          </p:nvGrpSpPr>
          <p:grpSpPr>
            <a:xfrm>
              <a:off x="9980126" y="2568577"/>
              <a:ext cx="353678" cy="198344"/>
              <a:chOff x="7493876" y="2774731"/>
              <a:chExt cx="1481958" cy="894622"/>
            </a:xfrm>
          </p:grpSpPr>
          <p:sp>
            <p:nvSpPr>
              <p:cNvPr id="6207" name="Google Shape;6207;p42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rect b="b" l="l" r="r" t="t"/>
                <a:pathLst>
                  <a:path extrusionOk="0" h="3099826" w="8166683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r>
                  <a:rPr b="0" i="0" lang="en-US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/>
              </a:p>
            </p:txBody>
          </p:sp>
          <p:sp>
            <p:nvSpPr>
              <p:cNvPr id="6208" name="Google Shape;6208;p42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r>
                  <a:rPr b="0" i="0" lang="en-US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/>
              </a:p>
            </p:txBody>
          </p:sp>
          <p:grpSp>
            <p:nvGrpSpPr>
              <p:cNvPr id="6209" name="Google Shape;6209;p42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6210" name="Google Shape;6210;p42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rect b="b" l="l" r="r" t="t"/>
                  <a:pathLst>
                    <a:path extrusionOk="0" h="1049866" w="467301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11" name="Google Shape;6211;p42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rect b="b" l="l" r="r" t="t"/>
                  <a:pathLst>
                    <a:path extrusionOk="0" h="903890" w="1744718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12" name="Google Shape;6212;p42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rect b="b" l="l" r="r" t="t"/>
                  <a:pathLst>
                    <a:path extrusionOk="0" h="893380" w="1713187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13" name="Google Shape;6213;p42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rect b="b" l="l" r="r" t="t"/>
                  <a:pathLst>
                    <a:path extrusionOk="0" h="1418896" w="3725019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6214" name="Google Shape;6214;p42"/>
            <p:cNvGrpSpPr/>
            <p:nvPr/>
          </p:nvGrpSpPr>
          <p:grpSpPr>
            <a:xfrm>
              <a:off x="9497138" y="3301044"/>
              <a:ext cx="367224" cy="240304"/>
              <a:chOff x="7493876" y="2774731"/>
              <a:chExt cx="1481958" cy="894622"/>
            </a:xfrm>
          </p:grpSpPr>
          <p:sp>
            <p:nvSpPr>
              <p:cNvPr id="6215" name="Google Shape;6215;p42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rect b="b" l="l" r="r" t="t"/>
                <a:pathLst>
                  <a:path extrusionOk="0" h="3099826" w="8166683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r>
                  <a:rPr b="0" i="0" lang="en-US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/>
              </a:p>
            </p:txBody>
          </p:sp>
          <p:sp>
            <p:nvSpPr>
              <p:cNvPr id="6216" name="Google Shape;6216;p42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r>
                  <a:rPr b="0" i="0" lang="en-US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/>
              </a:p>
            </p:txBody>
          </p:sp>
          <p:grpSp>
            <p:nvGrpSpPr>
              <p:cNvPr id="6217" name="Google Shape;6217;p42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6218" name="Google Shape;6218;p42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rect b="b" l="l" r="r" t="t"/>
                  <a:pathLst>
                    <a:path extrusionOk="0" h="1049866" w="467301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19" name="Google Shape;6219;p42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rect b="b" l="l" r="r" t="t"/>
                  <a:pathLst>
                    <a:path extrusionOk="0" h="903890" w="1744718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20" name="Google Shape;6220;p42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rect b="b" l="l" r="r" t="t"/>
                  <a:pathLst>
                    <a:path extrusionOk="0" h="893380" w="1713187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21" name="Google Shape;6221;p42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rect b="b" l="l" r="r" t="t"/>
                  <a:pathLst>
                    <a:path extrusionOk="0" h="1418896" w="3725019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6222" name="Google Shape;6222;p42"/>
            <p:cNvGrpSpPr/>
            <p:nvPr/>
          </p:nvGrpSpPr>
          <p:grpSpPr>
            <a:xfrm>
              <a:off x="9601554" y="3906775"/>
              <a:ext cx="367224" cy="240304"/>
              <a:chOff x="7493876" y="2774731"/>
              <a:chExt cx="1481958" cy="894622"/>
            </a:xfrm>
          </p:grpSpPr>
          <p:sp>
            <p:nvSpPr>
              <p:cNvPr id="6223" name="Google Shape;6223;p42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rect b="b" l="l" r="r" t="t"/>
                <a:pathLst>
                  <a:path extrusionOk="0" h="3099826" w="8166683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r>
                  <a:rPr b="0" i="0" lang="en-US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/>
              </a:p>
            </p:txBody>
          </p:sp>
          <p:sp>
            <p:nvSpPr>
              <p:cNvPr id="6224" name="Google Shape;6224;p42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r>
                  <a:rPr b="0" i="0" lang="en-US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/>
              </a:p>
            </p:txBody>
          </p:sp>
          <p:grpSp>
            <p:nvGrpSpPr>
              <p:cNvPr id="6225" name="Google Shape;6225;p42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6226" name="Google Shape;6226;p42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rect b="b" l="l" r="r" t="t"/>
                  <a:pathLst>
                    <a:path extrusionOk="0" h="1049866" w="467301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27" name="Google Shape;6227;p42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rect b="b" l="l" r="r" t="t"/>
                  <a:pathLst>
                    <a:path extrusionOk="0" h="903890" w="1744718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28" name="Google Shape;6228;p42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rect b="b" l="l" r="r" t="t"/>
                  <a:pathLst>
                    <a:path extrusionOk="0" h="893380" w="1713187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29" name="Google Shape;6229;p42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rect b="b" l="l" r="r" t="t"/>
                  <a:pathLst>
                    <a:path extrusionOk="0" h="1418896" w="3725019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6230" name="Google Shape;6230;p42"/>
            <p:cNvGrpSpPr/>
            <p:nvPr/>
          </p:nvGrpSpPr>
          <p:grpSpPr>
            <a:xfrm>
              <a:off x="10375259" y="3899337"/>
              <a:ext cx="353678" cy="198344"/>
              <a:chOff x="7493876" y="2774731"/>
              <a:chExt cx="1481958" cy="894622"/>
            </a:xfrm>
          </p:grpSpPr>
          <p:sp>
            <p:nvSpPr>
              <p:cNvPr id="6231" name="Google Shape;6231;p42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rect b="b" l="l" r="r" t="t"/>
                <a:pathLst>
                  <a:path extrusionOk="0" h="3099826" w="8166683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r>
                  <a:rPr b="0" i="0" lang="en-US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/>
              </a:p>
            </p:txBody>
          </p:sp>
          <p:sp>
            <p:nvSpPr>
              <p:cNvPr id="6232" name="Google Shape;6232;p42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r>
                  <a:rPr b="0" i="0" lang="en-US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/>
              </a:p>
            </p:txBody>
          </p:sp>
          <p:grpSp>
            <p:nvGrpSpPr>
              <p:cNvPr id="6233" name="Google Shape;6233;p42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6234" name="Google Shape;6234;p42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rect b="b" l="l" r="r" t="t"/>
                  <a:pathLst>
                    <a:path extrusionOk="0" h="1049866" w="467301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35" name="Google Shape;6235;p42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rect b="b" l="l" r="r" t="t"/>
                  <a:pathLst>
                    <a:path extrusionOk="0" h="903890" w="1744718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36" name="Google Shape;6236;p42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rect b="b" l="l" r="r" t="t"/>
                  <a:pathLst>
                    <a:path extrusionOk="0" h="893380" w="1713187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37" name="Google Shape;6237;p42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rect b="b" l="l" r="r" t="t"/>
                  <a:pathLst>
                    <a:path extrusionOk="0" h="1418896" w="3725019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pic>
          <p:nvPicPr>
            <p:cNvPr descr="iphone_stylized_small" id="6238" name="Google Shape;6238;p4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7909572" y="1824037"/>
              <a:ext cx="136841" cy="32846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laptop_keyboard" id="6239" name="Google Shape;6239;p4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flipH="1" rot="109064">
              <a:off x="7464781" y="2512102"/>
              <a:ext cx="437221" cy="15951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240" name="Google Shape;6240;p42"/>
            <p:cNvSpPr/>
            <p:nvPr/>
          </p:nvSpPr>
          <p:spPr>
            <a:xfrm>
              <a:off x="7609678" y="2357316"/>
              <a:ext cx="351919" cy="208167"/>
            </a:xfrm>
            <a:custGeom>
              <a:rect b="b" l="l" r="r" t="t"/>
              <a:pathLst>
                <a:path extrusionOk="0" h="2442" w="298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screen" id="6241" name="Google Shape;6241;p4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7627011" y="2362670"/>
              <a:ext cx="319785" cy="18942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242" name="Google Shape;6242;p42"/>
            <p:cNvSpPr/>
            <p:nvPr/>
          </p:nvSpPr>
          <p:spPr>
            <a:xfrm>
              <a:off x="7673752" y="2351175"/>
              <a:ext cx="298167" cy="38736"/>
            </a:xfrm>
            <a:custGeom>
              <a:rect b="b" l="l" r="r" t="t"/>
              <a:pathLst>
                <a:path extrusionOk="0" h="455" w="2528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43" name="Google Shape;6243;p42"/>
            <p:cNvSpPr/>
            <p:nvPr/>
          </p:nvSpPr>
          <p:spPr>
            <a:xfrm>
              <a:off x="7606562" y="2350860"/>
              <a:ext cx="82770" cy="161243"/>
            </a:xfrm>
            <a:custGeom>
              <a:rect b="b" l="l" r="r" t="t"/>
              <a:pathLst>
                <a:path extrusionOk="0" h="1893" w="702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44" name="Google Shape;6244;p42"/>
            <p:cNvSpPr/>
            <p:nvPr/>
          </p:nvSpPr>
          <p:spPr>
            <a:xfrm>
              <a:off x="7880579" y="2379676"/>
              <a:ext cx="89197" cy="186122"/>
            </a:xfrm>
            <a:custGeom>
              <a:rect b="b" l="l" r="r" t="t"/>
              <a:pathLst>
                <a:path extrusionOk="0" h="2184" w="756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chemeClr val="lt1"/>
                </a:gs>
              </a:gsLst>
              <a:lin ang="54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45" name="Google Shape;6245;p42"/>
            <p:cNvSpPr/>
            <p:nvPr/>
          </p:nvSpPr>
          <p:spPr>
            <a:xfrm>
              <a:off x="7605588" y="2503914"/>
              <a:ext cx="327185" cy="62828"/>
            </a:xfrm>
            <a:custGeom>
              <a:rect b="b" l="l" r="r" t="t"/>
              <a:pathLst>
                <a:path extrusionOk="0" h="738" w="2773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>
              <a:gsLst>
                <a:gs pos="0">
                  <a:srgbClr val="0000CC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46" name="Google Shape;6246;p42"/>
            <p:cNvSpPr/>
            <p:nvPr/>
          </p:nvSpPr>
          <p:spPr>
            <a:xfrm>
              <a:off x="7890512" y="2381250"/>
              <a:ext cx="83549" cy="186909"/>
            </a:xfrm>
            <a:custGeom>
              <a:rect b="b" l="l" r="r" t="t"/>
              <a:pathLst>
                <a:path extrusionOk="0" h="1659" w="637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47" name="Google Shape;6247;p42"/>
            <p:cNvSpPr/>
            <p:nvPr/>
          </p:nvSpPr>
          <p:spPr>
            <a:xfrm>
              <a:off x="7605977" y="2512260"/>
              <a:ext cx="290961" cy="62041"/>
            </a:xfrm>
            <a:custGeom>
              <a:rect b="b" l="l" r="r" t="t"/>
              <a:pathLst>
                <a:path extrusionOk="0" h="550" w="2216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248" name="Google Shape;6248;p42"/>
            <p:cNvGrpSpPr/>
            <p:nvPr/>
          </p:nvGrpSpPr>
          <p:grpSpPr>
            <a:xfrm>
              <a:off x="7601109" y="2578552"/>
              <a:ext cx="98740" cy="36846"/>
              <a:chOff x="1740" y="2642"/>
              <a:chExt cx="752" cy="327"/>
            </a:xfrm>
          </p:grpSpPr>
          <p:sp>
            <p:nvSpPr>
              <p:cNvPr id="6249" name="Google Shape;6249;p42"/>
              <p:cNvSpPr/>
              <p:nvPr/>
            </p:nvSpPr>
            <p:spPr>
              <a:xfrm>
                <a:off x="1740" y="2642"/>
                <a:ext cx="752" cy="327"/>
              </a:xfrm>
              <a:custGeom>
                <a:rect b="b" l="l" r="r" t="t"/>
                <a:pathLst>
                  <a:path extrusionOk="0" h="327" w="752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50" name="Google Shape;6250;p42"/>
              <p:cNvSpPr/>
              <p:nvPr/>
            </p:nvSpPr>
            <p:spPr>
              <a:xfrm>
                <a:off x="1754" y="2649"/>
                <a:ext cx="726" cy="311"/>
              </a:xfrm>
              <a:custGeom>
                <a:rect b="b" l="l" r="r" t="t"/>
                <a:pathLst>
                  <a:path extrusionOk="0" h="311" w="726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51" name="Google Shape;6251;p42"/>
              <p:cNvSpPr/>
              <p:nvPr/>
            </p:nvSpPr>
            <p:spPr>
              <a:xfrm>
                <a:off x="1808" y="2770"/>
                <a:ext cx="258" cy="100"/>
              </a:xfrm>
              <a:custGeom>
                <a:rect b="b" l="l" r="r" t="t"/>
                <a:pathLst>
                  <a:path extrusionOk="0" h="100" w="258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52" name="Google Shape;6252;p42"/>
              <p:cNvSpPr/>
              <p:nvPr/>
            </p:nvSpPr>
            <p:spPr>
              <a:xfrm>
                <a:off x="1799" y="2816"/>
                <a:ext cx="194" cy="63"/>
              </a:xfrm>
              <a:custGeom>
                <a:rect b="b" l="l" r="r" t="t"/>
                <a:pathLst>
                  <a:path extrusionOk="0" h="63" w="194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53" name="Google Shape;6253;p42"/>
              <p:cNvSpPr/>
              <p:nvPr/>
            </p:nvSpPr>
            <p:spPr>
              <a:xfrm>
                <a:off x="2020" y="2834"/>
                <a:ext cx="258" cy="102"/>
              </a:xfrm>
              <a:custGeom>
                <a:rect b="b" l="l" r="r" t="t"/>
                <a:pathLst>
                  <a:path extrusionOk="0" h="102" w="258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54" name="Google Shape;6254;p42"/>
              <p:cNvSpPr/>
              <p:nvPr/>
            </p:nvSpPr>
            <p:spPr>
              <a:xfrm>
                <a:off x="2011" y="2882"/>
                <a:ext cx="194" cy="63"/>
              </a:xfrm>
              <a:custGeom>
                <a:rect b="b" l="l" r="r" t="t"/>
                <a:pathLst>
                  <a:path extrusionOk="0" h="63" w="194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6255" name="Google Shape;6255;p42"/>
            <p:cNvSpPr/>
            <p:nvPr/>
          </p:nvSpPr>
          <p:spPr>
            <a:xfrm>
              <a:off x="7770154" y="2584063"/>
              <a:ext cx="119578" cy="80936"/>
            </a:xfrm>
            <a:custGeom>
              <a:rect b="b" l="l" r="r" t="t"/>
              <a:pathLst>
                <a:path extrusionOk="0" h="792" w="990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56" name="Google Shape;6256;p42"/>
            <p:cNvSpPr/>
            <p:nvPr/>
          </p:nvSpPr>
          <p:spPr>
            <a:xfrm>
              <a:off x="7464976" y="2590519"/>
              <a:ext cx="305957" cy="73850"/>
            </a:xfrm>
            <a:custGeom>
              <a:rect b="b" l="l" r="r" t="t"/>
              <a:pathLst>
                <a:path extrusionOk="0" h="723" w="2532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57" name="Google Shape;6257;p42"/>
            <p:cNvSpPr/>
            <p:nvPr/>
          </p:nvSpPr>
          <p:spPr>
            <a:xfrm>
              <a:off x="7465171" y="2576977"/>
              <a:ext cx="3311" cy="14959"/>
            </a:xfrm>
            <a:custGeom>
              <a:rect b="b" l="l" r="r" t="t"/>
              <a:pathLst>
                <a:path extrusionOk="0" h="147" w="26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58" name="Google Shape;6258;p42"/>
            <p:cNvSpPr/>
            <p:nvPr/>
          </p:nvSpPr>
          <p:spPr>
            <a:xfrm>
              <a:off x="7465366" y="2516039"/>
              <a:ext cx="142170" cy="61883"/>
            </a:xfrm>
            <a:custGeom>
              <a:rect b="b" l="l" r="r" t="t"/>
              <a:pathLst>
                <a:path extrusionOk="0" h="606" w="117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59" name="Google Shape;6259;p42"/>
            <p:cNvSpPr/>
            <p:nvPr/>
          </p:nvSpPr>
          <p:spPr>
            <a:xfrm>
              <a:off x="7474909" y="2580127"/>
              <a:ext cx="290182" cy="71016"/>
            </a:xfrm>
            <a:custGeom>
              <a:rect b="b" l="l" r="r" t="t"/>
              <a:pathLst>
                <a:path extrusionOk="0" h="723" w="2532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60" name="Google Shape;6260;p42"/>
            <p:cNvSpPr/>
            <p:nvPr/>
          </p:nvSpPr>
          <p:spPr>
            <a:xfrm flipH="1" rot="10800000">
              <a:off x="7764701" y="2575088"/>
              <a:ext cx="118410" cy="73535"/>
            </a:xfrm>
            <a:custGeom>
              <a:rect b="b" l="l" r="r" t="t"/>
              <a:pathLst>
                <a:path extrusionOk="0" h="723" w="2532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light2.png" id="6261" name="Google Shape;6261;p42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 flipH="1">
              <a:off x="8831667" y="2299301"/>
              <a:ext cx="92772" cy="40544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ar_icon_small" id="6262" name="Google Shape;6262;p42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8499539" y="2023970"/>
              <a:ext cx="849312" cy="1682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laptop_keyboard" id="6263" name="Google Shape;6263;p42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 flipH="1" rot="109064">
              <a:off x="7510375" y="3512221"/>
              <a:ext cx="286699" cy="11944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264" name="Google Shape;6264;p42"/>
            <p:cNvSpPr/>
            <p:nvPr/>
          </p:nvSpPr>
          <p:spPr>
            <a:xfrm>
              <a:off x="7605388" y="3396311"/>
              <a:ext cx="230764" cy="155883"/>
            </a:xfrm>
            <a:custGeom>
              <a:rect b="b" l="l" r="r" t="t"/>
              <a:pathLst>
                <a:path extrusionOk="0" h="2442" w="298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screen" id="6265" name="Google Shape;6265;p42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7616754" y="3400320"/>
              <a:ext cx="209692" cy="1418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266" name="Google Shape;6266;p42"/>
            <p:cNvSpPr/>
            <p:nvPr/>
          </p:nvSpPr>
          <p:spPr>
            <a:xfrm>
              <a:off x="7647403" y="3391713"/>
              <a:ext cx="195517" cy="29007"/>
            </a:xfrm>
            <a:custGeom>
              <a:rect b="b" l="l" r="r" t="t"/>
              <a:pathLst>
                <a:path extrusionOk="0" h="455" w="2528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67" name="Google Shape;6267;p42"/>
            <p:cNvSpPr/>
            <p:nvPr/>
          </p:nvSpPr>
          <p:spPr>
            <a:xfrm>
              <a:off x="7603345" y="3391477"/>
              <a:ext cx="54275" cy="120745"/>
            </a:xfrm>
            <a:custGeom>
              <a:rect b="b" l="l" r="r" t="t"/>
              <a:pathLst>
                <a:path extrusionOk="0" h="1893" w="702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68" name="Google Shape;6268;p42"/>
            <p:cNvSpPr/>
            <p:nvPr/>
          </p:nvSpPr>
          <p:spPr>
            <a:xfrm>
              <a:off x="7783026" y="3413055"/>
              <a:ext cx="58489" cy="139375"/>
            </a:xfrm>
            <a:custGeom>
              <a:rect b="b" l="l" r="r" t="t"/>
              <a:pathLst>
                <a:path extrusionOk="0" h="2184" w="756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chemeClr val="lt1"/>
                </a:gs>
              </a:gsLst>
              <a:lin ang="54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69" name="Google Shape;6269;p42"/>
            <p:cNvSpPr/>
            <p:nvPr/>
          </p:nvSpPr>
          <p:spPr>
            <a:xfrm>
              <a:off x="7602706" y="3506090"/>
              <a:ext cx="214545" cy="47048"/>
            </a:xfrm>
            <a:custGeom>
              <a:rect b="b" l="l" r="r" t="t"/>
              <a:pathLst>
                <a:path extrusionOk="0" h="738" w="2773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>
              <a:gsLst>
                <a:gs pos="0">
                  <a:srgbClr val="0000CC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70" name="Google Shape;6270;p42"/>
            <p:cNvSpPr/>
            <p:nvPr/>
          </p:nvSpPr>
          <p:spPr>
            <a:xfrm>
              <a:off x="7789539" y="3414234"/>
              <a:ext cx="54786" cy="139965"/>
            </a:xfrm>
            <a:custGeom>
              <a:rect b="b" l="l" r="r" t="t"/>
              <a:pathLst>
                <a:path extrusionOk="0" h="1659" w="637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71" name="Google Shape;6271;p42"/>
            <p:cNvSpPr/>
            <p:nvPr/>
          </p:nvSpPr>
          <p:spPr>
            <a:xfrm>
              <a:off x="7602962" y="3512339"/>
              <a:ext cx="190792" cy="46458"/>
            </a:xfrm>
            <a:custGeom>
              <a:rect b="b" l="l" r="r" t="t"/>
              <a:pathLst>
                <a:path extrusionOk="0" h="550" w="2216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272" name="Google Shape;6272;p42"/>
            <p:cNvGrpSpPr/>
            <p:nvPr/>
          </p:nvGrpSpPr>
          <p:grpSpPr>
            <a:xfrm>
              <a:off x="7599769" y="3561981"/>
              <a:ext cx="64747" cy="27592"/>
              <a:chOff x="1740" y="2642"/>
              <a:chExt cx="752" cy="327"/>
            </a:xfrm>
          </p:grpSpPr>
          <p:sp>
            <p:nvSpPr>
              <p:cNvPr id="6273" name="Google Shape;6273;p42"/>
              <p:cNvSpPr/>
              <p:nvPr/>
            </p:nvSpPr>
            <p:spPr>
              <a:xfrm>
                <a:off x="1740" y="2642"/>
                <a:ext cx="752" cy="327"/>
              </a:xfrm>
              <a:custGeom>
                <a:rect b="b" l="l" r="r" t="t"/>
                <a:pathLst>
                  <a:path extrusionOk="0" h="327" w="752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74" name="Google Shape;6274;p42"/>
              <p:cNvSpPr/>
              <p:nvPr/>
            </p:nvSpPr>
            <p:spPr>
              <a:xfrm>
                <a:off x="1754" y="2649"/>
                <a:ext cx="726" cy="311"/>
              </a:xfrm>
              <a:custGeom>
                <a:rect b="b" l="l" r="r" t="t"/>
                <a:pathLst>
                  <a:path extrusionOk="0" h="311" w="726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75" name="Google Shape;6275;p42"/>
              <p:cNvSpPr/>
              <p:nvPr/>
            </p:nvSpPr>
            <p:spPr>
              <a:xfrm>
                <a:off x="1808" y="2770"/>
                <a:ext cx="258" cy="100"/>
              </a:xfrm>
              <a:custGeom>
                <a:rect b="b" l="l" r="r" t="t"/>
                <a:pathLst>
                  <a:path extrusionOk="0" h="100" w="258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76" name="Google Shape;6276;p42"/>
              <p:cNvSpPr/>
              <p:nvPr/>
            </p:nvSpPr>
            <p:spPr>
              <a:xfrm>
                <a:off x="1799" y="2816"/>
                <a:ext cx="194" cy="63"/>
              </a:xfrm>
              <a:custGeom>
                <a:rect b="b" l="l" r="r" t="t"/>
                <a:pathLst>
                  <a:path extrusionOk="0" h="63" w="194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77" name="Google Shape;6277;p42"/>
              <p:cNvSpPr/>
              <p:nvPr/>
            </p:nvSpPr>
            <p:spPr>
              <a:xfrm>
                <a:off x="2020" y="2834"/>
                <a:ext cx="258" cy="102"/>
              </a:xfrm>
              <a:custGeom>
                <a:rect b="b" l="l" r="r" t="t"/>
                <a:pathLst>
                  <a:path extrusionOk="0" h="102" w="258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78" name="Google Shape;6278;p42"/>
              <p:cNvSpPr/>
              <p:nvPr/>
            </p:nvSpPr>
            <p:spPr>
              <a:xfrm>
                <a:off x="2011" y="2882"/>
                <a:ext cx="194" cy="63"/>
              </a:xfrm>
              <a:custGeom>
                <a:rect b="b" l="l" r="r" t="t"/>
                <a:pathLst>
                  <a:path extrusionOk="0" h="63" w="194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6279" name="Google Shape;6279;p42"/>
            <p:cNvSpPr/>
            <p:nvPr/>
          </p:nvSpPr>
          <p:spPr>
            <a:xfrm>
              <a:off x="7710617" y="3566108"/>
              <a:ext cx="78411" cy="60608"/>
            </a:xfrm>
            <a:custGeom>
              <a:rect b="b" l="l" r="r" t="t"/>
              <a:pathLst>
                <a:path extrusionOk="0" h="792" w="990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80" name="Google Shape;6280;p42"/>
            <p:cNvSpPr/>
            <p:nvPr/>
          </p:nvSpPr>
          <p:spPr>
            <a:xfrm>
              <a:off x="7510503" y="3570943"/>
              <a:ext cx="200625" cy="55302"/>
            </a:xfrm>
            <a:custGeom>
              <a:rect b="b" l="l" r="r" t="t"/>
              <a:pathLst>
                <a:path extrusionOk="0" h="723" w="2532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81" name="Google Shape;6281;p42"/>
            <p:cNvSpPr/>
            <p:nvPr/>
          </p:nvSpPr>
          <p:spPr>
            <a:xfrm>
              <a:off x="7510631" y="3560802"/>
              <a:ext cx="2171" cy="11202"/>
            </a:xfrm>
            <a:custGeom>
              <a:rect b="b" l="l" r="r" t="t"/>
              <a:pathLst>
                <a:path extrusionOk="0" h="147" w="26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82" name="Google Shape;6282;p42"/>
            <p:cNvSpPr/>
            <p:nvPr/>
          </p:nvSpPr>
          <p:spPr>
            <a:xfrm>
              <a:off x="7510758" y="3515169"/>
              <a:ext cx="93225" cy="46340"/>
            </a:xfrm>
            <a:custGeom>
              <a:rect b="b" l="l" r="r" t="t"/>
              <a:pathLst>
                <a:path extrusionOk="0" h="606" w="117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83" name="Google Shape;6283;p42"/>
            <p:cNvSpPr/>
            <p:nvPr/>
          </p:nvSpPr>
          <p:spPr>
            <a:xfrm>
              <a:off x="7517016" y="3563161"/>
              <a:ext cx="190281" cy="53180"/>
            </a:xfrm>
            <a:custGeom>
              <a:rect b="b" l="l" r="r" t="t"/>
              <a:pathLst>
                <a:path extrusionOk="0" h="723" w="2532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84" name="Google Shape;6284;p42"/>
            <p:cNvSpPr/>
            <p:nvPr/>
          </p:nvSpPr>
          <p:spPr>
            <a:xfrm flipH="1" rot="10800000">
              <a:off x="7707042" y="3559387"/>
              <a:ext cx="77645" cy="55066"/>
            </a:xfrm>
            <a:custGeom>
              <a:rect b="b" l="l" r="r" t="t"/>
              <a:pathLst>
                <a:path extrusionOk="0" h="723" w="2532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desktop_computer_stylized_medium" id="6285" name="Google Shape;6285;p42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 flipH="1">
              <a:off x="7991996" y="3474155"/>
              <a:ext cx="359261" cy="34204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286" name="Google Shape;6286;p42"/>
            <p:cNvSpPr/>
            <p:nvPr/>
          </p:nvSpPr>
          <p:spPr>
            <a:xfrm flipH="1">
              <a:off x="8145217" y="3506954"/>
              <a:ext cx="169400" cy="156753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fridge2.png" id="6287" name="Google Shape;6287;p42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7903199" y="3292029"/>
              <a:ext cx="189578" cy="337027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6288" name="Google Shape;6288;p42"/>
            <p:cNvGrpSpPr/>
            <p:nvPr/>
          </p:nvGrpSpPr>
          <p:grpSpPr>
            <a:xfrm>
              <a:off x="10241851" y="5180963"/>
              <a:ext cx="177192" cy="330833"/>
              <a:chOff x="4140" y="429"/>
              <a:chExt cx="1425" cy="2396"/>
            </a:xfrm>
          </p:grpSpPr>
          <p:sp>
            <p:nvSpPr>
              <p:cNvPr id="6289" name="Google Shape;6289;p42"/>
              <p:cNvSpPr/>
              <p:nvPr/>
            </p:nvSpPr>
            <p:spPr>
              <a:xfrm>
                <a:off x="5268" y="433"/>
                <a:ext cx="283" cy="2286"/>
              </a:xfrm>
              <a:custGeom>
                <a:rect b="b" l="l" r="r" t="t"/>
                <a:pathLst>
                  <a:path extrusionOk="0" h="2742" w="354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90" name="Google Shape;6290;p42"/>
              <p:cNvSpPr/>
              <p:nvPr/>
            </p:nvSpPr>
            <p:spPr>
              <a:xfrm>
                <a:off x="4210" y="429"/>
                <a:ext cx="1046" cy="2285"/>
              </a:xfrm>
              <a:prstGeom prst="rect">
                <a:avLst/>
              </a:prstGeom>
              <a:gradFill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91" name="Google Shape;6291;p42"/>
              <p:cNvSpPr/>
              <p:nvPr/>
            </p:nvSpPr>
            <p:spPr>
              <a:xfrm>
                <a:off x="5321" y="570"/>
                <a:ext cx="169" cy="2115"/>
              </a:xfrm>
              <a:custGeom>
                <a:rect b="b" l="l" r="r" t="t"/>
                <a:pathLst>
                  <a:path extrusionOk="0" h="2537" w="211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92" name="Google Shape;6292;p42"/>
              <p:cNvSpPr/>
              <p:nvPr/>
            </p:nvSpPr>
            <p:spPr>
              <a:xfrm>
                <a:off x="5284" y="1640"/>
                <a:ext cx="263" cy="189"/>
              </a:xfrm>
              <a:custGeom>
                <a:rect b="b" l="l" r="r" t="t"/>
                <a:pathLst>
                  <a:path extrusionOk="0" h="226" w="328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93" name="Google Shape;6293;p42"/>
              <p:cNvSpPr/>
              <p:nvPr/>
            </p:nvSpPr>
            <p:spPr>
              <a:xfrm>
                <a:off x="4210" y="690"/>
                <a:ext cx="598" cy="47"/>
              </a:xfrm>
              <a:prstGeom prst="rect">
                <a:avLst/>
              </a:pr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6294" name="Google Shape;6294;p42"/>
              <p:cNvGrpSpPr/>
              <p:nvPr/>
            </p:nvGrpSpPr>
            <p:grpSpPr>
              <a:xfrm>
                <a:off x="4748" y="666"/>
                <a:ext cx="578" cy="150"/>
                <a:chOff x="613" y="2566"/>
                <a:chExt cx="721" cy="144"/>
              </a:xfrm>
            </p:grpSpPr>
            <p:sp>
              <p:nvSpPr>
                <p:cNvPr id="6295" name="Google Shape;6295;p42"/>
                <p:cNvSpPr/>
                <p:nvPr/>
              </p:nvSpPr>
              <p:spPr>
                <a:xfrm>
                  <a:off x="613" y="2566"/>
                  <a:ext cx="721" cy="144"/>
                </a:xfrm>
                <a:prstGeom prst="roundRect">
                  <a:avLst>
                    <a:gd fmla="val 50000" name="adj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Noto Sans Symbols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296" name="Google Shape;6296;p42"/>
                <p:cNvSpPr/>
                <p:nvPr/>
              </p:nvSpPr>
              <p:spPr>
                <a:xfrm>
                  <a:off x="625" y="2581"/>
                  <a:ext cx="696" cy="114"/>
                </a:xfrm>
                <a:prstGeom prst="roundRect">
                  <a:avLst>
                    <a:gd fmla="val 50000" name="adj"/>
                  </a:avLst>
                </a:prstGeom>
                <a:gradFill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Noto Sans Symbols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6297" name="Google Shape;6297;p42"/>
              <p:cNvSpPr/>
              <p:nvPr/>
            </p:nvSpPr>
            <p:spPr>
              <a:xfrm>
                <a:off x="4220" y="1022"/>
                <a:ext cx="598" cy="47"/>
              </a:xfrm>
              <a:prstGeom prst="rect">
                <a:avLst/>
              </a:pr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6298" name="Google Shape;6298;p42"/>
              <p:cNvGrpSpPr/>
              <p:nvPr/>
            </p:nvGrpSpPr>
            <p:grpSpPr>
              <a:xfrm>
                <a:off x="4748" y="990"/>
                <a:ext cx="578" cy="134"/>
                <a:chOff x="615" y="2564"/>
                <a:chExt cx="721" cy="139"/>
              </a:xfrm>
            </p:grpSpPr>
            <p:sp>
              <p:nvSpPr>
                <p:cNvPr id="6299" name="Google Shape;6299;p42"/>
                <p:cNvSpPr/>
                <p:nvPr/>
              </p:nvSpPr>
              <p:spPr>
                <a:xfrm>
                  <a:off x="615" y="2564"/>
                  <a:ext cx="721" cy="139"/>
                </a:xfrm>
                <a:prstGeom prst="roundRect">
                  <a:avLst>
                    <a:gd fmla="val 50000" name="adj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Noto Sans Symbols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300" name="Google Shape;6300;p42"/>
                <p:cNvSpPr/>
                <p:nvPr/>
              </p:nvSpPr>
              <p:spPr>
                <a:xfrm>
                  <a:off x="628" y="2581"/>
                  <a:ext cx="696" cy="107"/>
                </a:xfrm>
                <a:prstGeom prst="roundRect">
                  <a:avLst>
                    <a:gd fmla="val 50000" name="adj"/>
                  </a:avLst>
                </a:prstGeom>
                <a:gradFill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Noto Sans Symbols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6301" name="Google Shape;6301;p42"/>
              <p:cNvSpPr/>
              <p:nvPr/>
            </p:nvSpPr>
            <p:spPr>
              <a:xfrm>
                <a:off x="4220" y="1354"/>
                <a:ext cx="598" cy="47"/>
              </a:xfrm>
              <a:prstGeom prst="rect">
                <a:avLst/>
              </a:pr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02" name="Google Shape;6302;p42"/>
              <p:cNvSpPr/>
              <p:nvPr/>
            </p:nvSpPr>
            <p:spPr>
              <a:xfrm>
                <a:off x="4230" y="1655"/>
                <a:ext cx="598" cy="47"/>
              </a:xfrm>
              <a:prstGeom prst="rect">
                <a:avLst/>
              </a:pr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6303" name="Google Shape;6303;p42"/>
              <p:cNvGrpSpPr/>
              <p:nvPr/>
            </p:nvGrpSpPr>
            <p:grpSpPr>
              <a:xfrm>
                <a:off x="4738" y="1647"/>
                <a:ext cx="578" cy="135"/>
                <a:chOff x="618" y="2586"/>
                <a:chExt cx="720" cy="124"/>
              </a:xfrm>
            </p:grpSpPr>
            <p:sp>
              <p:nvSpPr>
                <p:cNvPr id="6304" name="Google Shape;6304;p42"/>
                <p:cNvSpPr/>
                <p:nvPr/>
              </p:nvSpPr>
              <p:spPr>
                <a:xfrm>
                  <a:off x="618" y="2586"/>
                  <a:ext cx="720" cy="124"/>
                </a:xfrm>
                <a:prstGeom prst="roundRect">
                  <a:avLst>
                    <a:gd fmla="val 50000" name="adj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Noto Sans Symbols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305" name="Google Shape;6305;p42"/>
                <p:cNvSpPr/>
                <p:nvPr/>
              </p:nvSpPr>
              <p:spPr>
                <a:xfrm>
                  <a:off x="630" y="2586"/>
                  <a:ext cx="695" cy="109"/>
                </a:xfrm>
                <a:prstGeom prst="roundRect">
                  <a:avLst>
                    <a:gd fmla="val 50000" name="adj"/>
                  </a:avLst>
                </a:prstGeom>
                <a:gradFill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Noto Sans Symbols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6306" name="Google Shape;6306;p42"/>
              <p:cNvSpPr/>
              <p:nvPr/>
            </p:nvSpPr>
            <p:spPr>
              <a:xfrm>
                <a:off x="5288" y="1354"/>
                <a:ext cx="263" cy="188"/>
              </a:xfrm>
              <a:custGeom>
                <a:rect b="b" l="l" r="r" t="t"/>
                <a:pathLst>
                  <a:path extrusionOk="0" h="226" w="328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6307" name="Google Shape;6307;p42"/>
              <p:cNvGrpSpPr/>
              <p:nvPr/>
            </p:nvGrpSpPr>
            <p:grpSpPr>
              <a:xfrm>
                <a:off x="4738" y="1330"/>
                <a:ext cx="588" cy="134"/>
                <a:chOff x="613" y="2571"/>
                <a:chExt cx="732" cy="134"/>
              </a:xfrm>
            </p:grpSpPr>
            <p:sp>
              <p:nvSpPr>
                <p:cNvPr id="6308" name="Google Shape;6308;p42"/>
                <p:cNvSpPr/>
                <p:nvPr/>
              </p:nvSpPr>
              <p:spPr>
                <a:xfrm>
                  <a:off x="613" y="2571"/>
                  <a:ext cx="732" cy="134"/>
                </a:xfrm>
                <a:prstGeom prst="roundRect">
                  <a:avLst>
                    <a:gd fmla="val 50000" name="adj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Noto Sans Symbols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309" name="Google Shape;6309;p42"/>
                <p:cNvSpPr/>
                <p:nvPr/>
              </p:nvSpPr>
              <p:spPr>
                <a:xfrm>
                  <a:off x="625" y="2587"/>
                  <a:ext cx="720" cy="103"/>
                </a:xfrm>
                <a:prstGeom prst="roundRect">
                  <a:avLst>
                    <a:gd fmla="val 50000" name="adj"/>
                  </a:avLst>
                </a:prstGeom>
                <a:gradFill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Noto Sans Symbols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6310" name="Google Shape;6310;p42"/>
              <p:cNvSpPr/>
              <p:nvPr/>
            </p:nvSpPr>
            <p:spPr>
              <a:xfrm>
                <a:off x="5246" y="429"/>
                <a:ext cx="70" cy="2285"/>
              </a:xfrm>
              <a:prstGeom prst="rect">
                <a:avLst/>
              </a:prstGeom>
              <a:gradFill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0"/>
              </a:gra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11" name="Google Shape;6311;p42"/>
              <p:cNvSpPr/>
              <p:nvPr/>
            </p:nvSpPr>
            <p:spPr>
              <a:xfrm>
                <a:off x="5312" y="1007"/>
                <a:ext cx="237" cy="213"/>
              </a:xfrm>
              <a:custGeom>
                <a:rect b="b" l="l" r="r" t="t"/>
                <a:pathLst>
                  <a:path extrusionOk="0" h="256" w="29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12" name="Google Shape;6312;p42"/>
              <p:cNvSpPr/>
              <p:nvPr/>
            </p:nvSpPr>
            <p:spPr>
              <a:xfrm>
                <a:off x="5315" y="680"/>
                <a:ext cx="244" cy="240"/>
              </a:xfrm>
              <a:custGeom>
                <a:rect b="b" l="l" r="r" t="t"/>
                <a:pathLst>
                  <a:path extrusionOk="0" h="288" w="304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13" name="Google Shape;6313;p42"/>
              <p:cNvSpPr/>
              <p:nvPr/>
            </p:nvSpPr>
            <p:spPr>
              <a:xfrm>
                <a:off x="5515" y="2611"/>
                <a:ext cx="50" cy="95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14" name="Google Shape;6314;p42"/>
              <p:cNvSpPr/>
              <p:nvPr/>
            </p:nvSpPr>
            <p:spPr>
              <a:xfrm>
                <a:off x="5302" y="2614"/>
                <a:ext cx="245" cy="200"/>
              </a:xfrm>
              <a:custGeom>
                <a:rect b="b" l="l" r="r" t="t"/>
                <a:pathLst>
                  <a:path extrusionOk="0" h="240" w="306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15" name="Google Shape;6315;p42"/>
              <p:cNvSpPr/>
              <p:nvPr/>
            </p:nvSpPr>
            <p:spPr>
              <a:xfrm>
                <a:off x="4140" y="2675"/>
                <a:ext cx="1196" cy="150"/>
              </a:xfrm>
              <a:prstGeom prst="roundRect">
                <a:avLst>
                  <a:gd fmla="val 50000" name="adj"/>
                </a:avLst>
              </a:prstGeom>
              <a:solidFill>
                <a:srgbClr val="DDDDDD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16" name="Google Shape;6316;p42"/>
              <p:cNvSpPr/>
              <p:nvPr/>
            </p:nvSpPr>
            <p:spPr>
              <a:xfrm>
                <a:off x="4210" y="2714"/>
                <a:ext cx="1066" cy="79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0" scaled="0"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17" name="Google Shape;6317;p42"/>
              <p:cNvSpPr/>
              <p:nvPr/>
            </p:nvSpPr>
            <p:spPr>
              <a:xfrm>
                <a:off x="4309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18" name="Google Shape;6318;p42"/>
              <p:cNvSpPr/>
              <p:nvPr/>
            </p:nvSpPr>
            <p:spPr>
              <a:xfrm>
                <a:off x="4489" y="2382"/>
                <a:ext cx="159" cy="142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Noto Sans Symbols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19" name="Google Shape;6319;p42"/>
              <p:cNvSpPr/>
              <p:nvPr/>
            </p:nvSpPr>
            <p:spPr>
              <a:xfrm>
                <a:off x="4658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20" name="Google Shape;6320;p42"/>
              <p:cNvSpPr/>
              <p:nvPr/>
            </p:nvSpPr>
            <p:spPr>
              <a:xfrm>
                <a:off x="5067" y="1837"/>
                <a:ext cx="80" cy="759"/>
              </a:xfrm>
              <a:prstGeom prst="rect">
                <a:avLst/>
              </a:prstGeom>
              <a:solidFill>
                <a:srgbClr val="292929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321" name="Google Shape;6321;p42"/>
            <p:cNvGrpSpPr/>
            <p:nvPr/>
          </p:nvGrpSpPr>
          <p:grpSpPr>
            <a:xfrm flipH="1">
              <a:off x="7980855" y="4807173"/>
              <a:ext cx="345630" cy="320302"/>
              <a:chOff x="2839" y="3501"/>
              <a:chExt cx="755" cy="803"/>
            </a:xfrm>
          </p:grpSpPr>
          <p:pic>
            <p:nvPicPr>
              <p:cNvPr descr="desktop_computer_stylized_medium" id="6322" name="Google Shape;6322;p42"/>
              <p:cNvPicPr preferRelativeResize="0"/>
              <p:nvPr/>
            </p:nvPicPr>
            <p:blipFill rotWithShape="1">
              <a:blip r:embed="rId12">
                <a:alphaModFix/>
              </a:blip>
              <a:srcRect b="0" l="0" r="0" t="0"/>
              <a:stretch/>
            </p:blipFill>
            <p:spPr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6323" name="Google Shape;6323;p42"/>
              <p:cNvSpPr/>
              <p:nvPr/>
            </p:nvSpPr>
            <p:spPr>
              <a:xfrm>
                <a:off x="2916" y="3578"/>
                <a:ext cx="356" cy="368"/>
              </a:xfrm>
              <a:custGeom>
                <a:rect b="b" l="l" r="r" t="t"/>
                <a:pathLst>
                  <a:path extrusionOk="0" h="368" w="356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000099"/>
                  </a:gs>
                  <a:gs pos="100000">
                    <a:schemeClr val="lt1"/>
                  </a:gs>
                </a:gsLst>
                <a:lin ang="270000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324" name="Google Shape;6324;p42"/>
            <p:cNvGrpSpPr/>
            <p:nvPr/>
          </p:nvGrpSpPr>
          <p:grpSpPr>
            <a:xfrm flipH="1">
              <a:off x="8552134" y="5433142"/>
              <a:ext cx="345630" cy="320302"/>
              <a:chOff x="2839" y="3501"/>
              <a:chExt cx="755" cy="803"/>
            </a:xfrm>
          </p:grpSpPr>
          <p:pic>
            <p:nvPicPr>
              <p:cNvPr descr="desktop_computer_stylized_medium" id="6325" name="Google Shape;6325;p42"/>
              <p:cNvPicPr preferRelativeResize="0"/>
              <p:nvPr/>
            </p:nvPicPr>
            <p:blipFill rotWithShape="1">
              <a:blip r:embed="rId12">
                <a:alphaModFix/>
              </a:blip>
              <a:srcRect b="0" l="0" r="0" t="0"/>
              <a:stretch/>
            </p:blipFill>
            <p:spPr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6326" name="Google Shape;6326;p42"/>
              <p:cNvSpPr/>
              <p:nvPr/>
            </p:nvSpPr>
            <p:spPr>
              <a:xfrm>
                <a:off x="2916" y="3578"/>
                <a:ext cx="356" cy="368"/>
              </a:xfrm>
              <a:custGeom>
                <a:rect b="b" l="l" r="r" t="t"/>
                <a:pathLst>
                  <a:path extrusionOk="0" h="368" w="356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000099"/>
                  </a:gs>
                  <a:gs pos="100000">
                    <a:schemeClr val="lt1"/>
                  </a:gs>
                </a:gsLst>
                <a:lin ang="270000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descr="laptop_keyboard" id="6327" name="Google Shape;6327;p42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 flipH="1" rot="109064">
              <a:off x="9550087" y="5762330"/>
              <a:ext cx="260920" cy="9906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328" name="Google Shape;6328;p42"/>
            <p:cNvSpPr/>
            <p:nvPr/>
          </p:nvSpPr>
          <p:spPr>
            <a:xfrm>
              <a:off x="9636557" y="5666200"/>
              <a:ext cx="210015" cy="129281"/>
            </a:xfrm>
            <a:custGeom>
              <a:rect b="b" l="l" r="r" t="t"/>
              <a:pathLst>
                <a:path extrusionOk="0" h="2442" w="298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screen" id="6329" name="Google Shape;6329;p42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9646901" y="5669525"/>
              <a:ext cx="190838" cy="11764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330" name="Google Shape;6330;p42"/>
            <p:cNvSpPr/>
            <p:nvPr/>
          </p:nvSpPr>
          <p:spPr>
            <a:xfrm>
              <a:off x="9674794" y="5662386"/>
              <a:ext cx="177937" cy="24057"/>
            </a:xfrm>
            <a:custGeom>
              <a:rect b="b" l="l" r="r" t="t"/>
              <a:pathLst>
                <a:path extrusionOk="0" h="455" w="2528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31" name="Google Shape;6331;p42"/>
            <p:cNvSpPr/>
            <p:nvPr/>
          </p:nvSpPr>
          <p:spPr>
            <a:xfrm>
              <a:off x="9634698" y="5662191"/>
              <a:ext cx="49395" cy="100139"/>
            </a:xfrm>
            <a:custGeom>
              <a:rect b="b" l="l" r="r" t="t"/>
              <a:pathLst>
                <a:path extrusionOk="0" h="1893" w="702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32" name="Google Shape;6332;p42"/>
            <p:cNvSpPr/>
            <p:nvPr/>
          </p:nvSpPr>
          <p:spPr>
            <a:xfrm>
              <a:off x="9798223" y="5680087"/>
              <a:ext cx="53230" cy="115590"/>
            </a:xfrm>
            <a:custGeom>
              <a:rect b="b" l="l" r="r" t="t"/>
              <a:pathLst>
                <a:path extrusionOk="0" h="2184" w="756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chemeClr val="lt1"/>
                </a:gs>
              </a:gsLst>
              <a:lin ang="54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33" name="Google Shape;6333;p42"/>
            <p:cNvSpPr/>
            <p:nvPr/>
          </p:nvSpPr>
          <p:spPr>
            <a:xfrm>
              <a:off x="9634116" y="5757245"/>
              <a:ext cx="195254" cy="39019"/>
            </a:xfrm>
            <a:custGeom>
              <a:rect b="b" l="l" r="r" t="t"/>
              <a:pathLst>
                <a:path extrusionOk="0" h="738" w="2773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>
              <a:gsLst>
                <a:gs pos="0">
                  <a:srgbClr val="0000CC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34" name="Google Shape;6334;p42"/>
            <p:cNvSpPr/>
            <p:nvPr/>
          </p:nvSpPr>
          <p:spPr>
            <a:xfrm>
              <a:off x="9804150" y="5681065"/>
              <a:ext cx="49860" cy="116079"/>
            </a:xfrm>
            <a:custGeom>
              <a:rect b="b" l="l" r="r" t="t"/>
              <a:pathLst>
                <a:path extrusionOk="0" h="1659" w="637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35" name="Google Shape;6335;p42"/>
            <p:cNvSpPr/>
            <p:nvPr/>
          </p:nvSpPr>
          <p:spPr>
            <a:xfrm>
              <a:off x="9634349" y="5762428"/>
              <a:ext cx="173637" cy="38530"/>
            </a:xfrm>
            <a:custGeom>
              <a:rect b="b" l="l" r="r" t="t"/>
              <a:pathLst>
                <a:path extrusionOk="0" h="550" w="2216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336" name="Google Shape;6336;p42"/>
            <p:cNvGrpSpPr/>
            <p:nvPr/>
          </p:nvGrpSpPr>
          <p:grpSpPr>
            <a:xfrm>
              <a:off x="9631443" y="5803598"/>
              <a:ext cx="58925" cy="22883"/>
              <a:chOff x="1740" y="2642"/>
              <a:chExt cx="752" cy="327"/>
            </a:xfrm>
          </p:grpSpPr>
          <p:sp>
            <p:nvSpPr>
              <p:cNvPr id="6337" name="Google Shape;6337;p42"/>
              <p:cNvSpPr/>
              <p:nvPr/>
            </p:nvSpPr>
            <p:spPr>
              <a:xfrm>
                <a:off x="1740" y="2642"/>
                <a:ext cx="752" cy="327"/>
              </a:xfrm>
              <a:custGeom>
                <a:rect b="b" l="l" r="r" t="t"/>
                <a:pathLst>
                  <a:path extrusionOk="0" h="327" w="752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38" name="Google Shape;6338;p42"/>
              <p:cNvSpPr/>
              <p:nvPr/>
            </p:nvSpPr>
            <p:spPr>
              <a:xfrm>
                <a:off x="1754" y="2649"/>
                <a:ext cx="726" cy="311"/>
              </a:xfrm>
              <a:custGeom>
                <a:rect b="b" l="l" r="r" t="t"/>
                <a:pathLst>
                  <a:path extrusionOk="0" h="311" w="726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39" name="Google Shape;6339;p42"/>
              <p:cNvSpPr/>
              <p:nvPr/>
            </p:nvSpPr>
            <p:spPr>
              <a:xfrm>
                <a:off x="1808" y="2770"/>
                <a:ext cx="258" cy="100"/>
              </a:xfrm>
              <a:custGeom>
                <a:rect b="b" l="l" r="r" t="t"/>
                <a:pathLst>
                  <a:path extrusionOk="0" h="100" w="258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40" name="Google Shape;6340;p42"/>
              <p:cNvSpPr/>
              <p:nvPr/>
            </p:nvSpPr>
            <p:spPr>
              <a:xfrm>
                <a:off x="1799" y="2816"/>
                <a:ext cx="194" cy="63"/>
              </a:xfrm>
              <a:custGeom>
                <a:rect b="b" l="l" r="r" t="t"/>
                <a:pathLst>
                  <a:path extrusionOk="0" h="63" w="194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41" name="Google Shape;6341;p42"/>
              <p:cNvSpPr/>
              <p:nvPr/>
            </p:nvSpPr>
            <p:spPr>
              <a:xfrm>
                <a:off x="2020" y="2834"/>
                <a:ext cx="258" cy="102"/>
              </a:xfrm>
              <a:custGeom>
                <a:rect b="b" l="l" r="r" t="t"/>
                <a:pathLst>
                  <a:path extrusionOk="0" h="102" w="258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42" name="Google Shape;6342;p42"/>
              <p:cNvSpPr/>
              <p:nvPr/>
            </p:nvSpPr>
            <p:spPr>
              <a:xfrm>
                <a:off x="2011" y="2882"/>
                <a:ext cx="194" cy="63"/>
              </a:xfrm>
              <a:custGeom>
                <a:rect b="b" l="l" r="r" t="t"/>
                <a:pathLst>
                  <a:path extrusionOk="0" h="63" w="194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6343" name="Google Shape;6343;p42"/>
            <p:cNvSpPr/>
            <p:nvPr/>
          </p:nvSpPr>
          <p:spPr>
            <a:xfrm>
              <a:off x="9732325" y="5807021"/>
              <a:ext cx="71361" cy="50265"/>
            </a:xfrm>
            <a:custGeom>
              <a:rect b="b" l="l" r="r" t="t"/>
              <a:pathLst>
                <a:path extrusionOk="0" h="792" w="990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44" name="Google Shape;6344;p42"/>
            <p:cNvSpPr/>
            <p:nvPr/>
          </p:nvSpPr>
          <p:spPr>
            <a:xfrm>
              <a:off x="9550204" y="5811030"/>
              <a:ext cx="182586" cy="45864"/>
            </a:xfrm>
            <a:custGeom>
              <a:rect b="b" l="l" r="r" t="t"/>
              <a:pathLst>
                <a:path extrusionOk="0" h="723" w="2532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45" name="Google Shape;6345;p42"/>
            <p:cNvSpPr/>
            <p:nvPr/>
          </p:nvSpPr>
          <p:spPr>
            <a:xfrm>
              <a:off x="9556131" y="5804576"/>
              <a:ext cx="173172" cy="44104"/>
            </a:xfrm>
            <a:custGeom>
              <a:rect b="b" l="l" r="r" t="t"/>
              <a:pathLst>
                <a:path extrusionOk="0" h="723" w="2532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46" name="Google Shape;6346;p42"/>
            <p:cNvSpPr/>
            <p:nvPr/>
          </p:nvSpPr>
          <p:spPr>
            <a:xfrm flipH="1" rot="10800000">
              <a:off x="9729071" y="5801447"/>
              <a:ext cx="70663" cy="45669"/>
            </a:xfrm>
            <a:custGeom>
              <a:rect b="b" l="l" r="r" t="t"/>
              <a:pathLst>
                <a:path extrusionOk="0" h="723" w="2532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347" name="Google Shape;6347;p42"/>
            <p:cNvGrpSpPr/>
            <p:nvPr/>
          </p:nvGrpSpPr>
          <p:grpSpPr>
            <a:xfrm>
              <a:off x="7439074" y="1766737"/>
              <a:ext cx="4144321" cy="4013060"/>
              <a:chOff x="7439074" y="1859725"/>
              <a:chExt cx="4144321" cy="4013060"/>
            </a:xfrm>
          </p:grpSpPr>
          <p:grpSp>
            <p:nvGrpSpPr>
              <p:cNvPr id="6348" name="Google Shape;6348;p42"/>
              <p:cNvGrpSpPr/>
              <p:nvPr/>
            </p:nvGrpSpPr>
            <p:grpSpPr>
              <a:xfrm>
                <a:off x="7439074" y="1859725"/>
                <a:ext cx="1802647" cy="1120859"/>
                <a:chOff x="7439074" y="1859725"/>
                <a:chExt cx="1802647" cy="1120859"/>
              </a:xfrm>
            </p:grpSpPr>
            <p:pic>
              <p:nvPicPr>
                <p:cNvPr descr="cell_tower_radiation copy" id="6349" name="Google Shape;6349;p42"/>
                <p:cNvPicPr preferRelativeResize="0"/>
                <p:nvPr/>
              </p:nvPicPr>
              <p:blipFill rotWithShape="1">
                <a:blip r:embed="rId15">
                  <a:alphaModFix/>
                </a:blip>
                <a:srcRect b="0" l="0" r="0" t="0"/>
                <a:stretch/>
              </p:blipFill>
              <p:spPr>
                <a:xfrm>
                  <a:off x="7980866" y="2158167"/>
                  <a:ext cx="457200" cy="332766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cxnSp>
              <p:nvCxnSpPr>
                <p:cNvPr id="6350" name="Google Shape;6350;p42"/>
                <p:cNvCxnSpPr/>
                <p:nvPr/>
              </p:nvCxnSpPr>
              <p:spPr>
                <a:xfrm>
                  <a:off x="8207860" y="2700359"/>
                  <a:ext cx="227964" cy="174352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grpSp>
              <p:nvGrpSpPr>
                <p:cNvPr id="6351" name="Google Shape;6351;p42"/>
                <p:cNvGrpSpPr/>
                <p:nvPr/>
              </p:nvGrpSpPr>
              <p:grpSpPr>
                <a:xfrm>
                  <a:off x="8050698" y="2309376"/>
                  <a:ext cx="298450" cy="464008"/>
                  <a:chOff x="3130" y="3288"/>
                  <a:chExt cx="410" cy="742"/>
                </a:xfrm>
              </p:grpSpPr>
              <p:cxnSp>
                <p:nvCxnSpPr>
                  <p:cNvPr id="6352" name="Google Shape;6352;p42"/>
                  <p:cNvCxnSpPr/>
                  <p:nvPr/>
                </p:nvCxnSpPr>
                <p:spPr>
                  <a:xfrm flipH="1">
                    <a:off x="3130" y="3288"/>
                    <a:ext cx="205" cy="672"/>
                  </a:xfrm>
                  <a:prstGeom prst="straightConnector1">
                    <a:avLst/>
                  </a:prstGeom>
                  <a:noFill/>
                  <a:ln cap="flat" cmpd="sng" w="19050">
                    <a:solidFill>
                      <a:schemeClr val="dk1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6353" name="Google Shape;6353;p42"/>
                  <p:cNvCxnSpPr/>
                  <p:nvPr/>
                </p:nvCxnSpPr>
                <p:spPr>
                  <a:xfrm>
                    <a:off x="3335" y="3288"/>
                    <a:ext cx="205" cy="669"/>
                  </a:xfrm>
                  <a:prstGeom prst="straightConnector1">
                    <a:avLst/>
                  </a:prstGeom>
                  <a:noFill/>
                  <a:ln cap="flat" cmpd="sng" w="19050">
                    <a:solidFill>
                      <a:schemeClr val="dk1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6354" name="Google Shape;6354;p42"/>
                  <p:cNvCxnSpPr/>
                  <p:nvPr/>
                </p:nvCxnSpPr>
                <p:spPr>
                  <a:xfrm>
                    <a:off x="3130" y="3957"/>
                    <a:ext cx="205" cy="73"/>
                  </a:xfrm>
                  <a:prstGeom prst="straightConnector1">
                    <a:avLst/>
                  </a:prstGeom>
                  <a:noFill/>
                  <a:ln cap="flat" cmpd="sng" w="19050">
                    <a:solidFill>
                      <a:schemeClr val="dk1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6355" name="Google Shape;6355;p42"/>
                  <p:cNvCxnSpPr/>
                  <p:nvPr/>
                </p:nvCxnSpPr>
                <p:spPr>
                  <a:xfrm flipH="1">
                    <a:off x="3335" y="3957"/>
                    <a:ext cx="205" cy="73"/>
                  </a:xfrm>
                  <a:prstGeom prst="straightConnector1">
                    <a:avLst/>
                  </a:prstGeom>
                  <a:noFill/>
                  <a:ln cap="flat" cmpd="sng" w="19050">
                    <a:solidFill>
                      <a:schemeClr val="dk1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6356" name="Google Shape;6356;p42"/>
                  <p:cNvCxnSpPr/>
                  <p:nvPr/>
                </p:nvCxnSpPr>
                <p:spPr>
                  <a:xfrm>
                    <a:off x="3335" y="3303"/>
                    <a:ext cx="0" cy="727"/>
                  </a:xfrm>
                  <a:prstGeom prst="straightConnector1">
                    <a:avLst/>
                  </a:prstGeom>
                  <a:noFill/>
                  <a:ln cap="flat" cmpd="sng" w="19050">
                    <a:solidFill>
                      <a:schemeClr val="dk1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6357" name="Google Shape;6357;p42"/>
                  <p:cNvCxnSpPr/>
                  <p:nvPr/>
                </p:nvCxnSpPr>
                <p:spPr>
                  <a:xfrm flipH="1" rot="10800000">
                    <a:off x="3130" y="3888"/>
                    <a:ext cx="205" cy="72"/>
                  </a:xfrm>
                  <a:prstGeom prst="straightConnector1">
                    <a:avLst/>
                  </a:prstGeom>
                  <a:noFill/>
                  <a:ln cap="flat" cmpd="sng" w="19050">
                    <a:solidFill>
                      <a:schemeClr val="dk1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6358" name="Google Shape;6358;p42"/>
                  <p:cNvCxnSpPr/>
                  <p:nvPr/>
                </p:nvCxnSpPr>
                <p:spPr>
                  <a:xfrm rot="10800000">
                    <a:off x="3335" y="3888"/>
                    <a:ext cx="205" cy="69"/>
                  </a:xfrm>
                  <a:prstGeom prst="straightConnector1">
                    <a:avLst/>
                  </a:prstGeom>
                  <a:noFill/>
                  <a:ln cap="flat" cmpd="sng" w="19050">
                    <a:solidFill>
                      <a:schemeClr val="dk1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6359" name="Google Shape;6359;p42"/>
                  <p:cNvCxnSpPr/>
                  <p:nvPr/>
                </p:nvCxnSpPr>
                <p:spPr>
                  <a:xfrm>
                    <a:off x="3217" y="3668"/>
                    <a:ext cx="118" cy="55"/>
                  </a:xfrm>
                  <a:prstGeom prst="straightConnector1">
                    <a:avLst/>
                  </a:prstGeom>
                  <a:noFill/>
                  <a:ln cap="flat" cmpd="sng" w="19050">
                    <a:solidFill>
                      <a:schemeClr val="dk1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6360" name="Google Shape;6360;p42"/>
                  <p:cNvCxnSpPr/>
                  <p:nvPr/>
                </p:nvCxnSpPr>
                <p:spPr>
                  <a:xfrm flipH="1" rot="10800000">
                    <a:off x="3335" y="3668"/>
                    <a:ext cx="124" cy="55"/>
                  </a:xfrm>
                  <a:prstGeom prst="straightConnector1">
                    <a:avLst/>
                  </a:prstGeom>
                  <a:noFill/>
                  <a:ln cap="flat" cmpd="sng" w="19050">
                    <a:solidFill>
                      <a:schemeClr val="dk1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6361" name="Google Shape;6361;p42"/>
                  <p:cNvCxnSpPr/>
                  <p:nvPr/>
                </p:nvCxnSpPr>
                <p:spPr>
                  <a:xfrm>
                    <a:off x="3178" y="3766"/>
                    <a:ext cx="152" cy="75"/>
                  </a:xfrm>
                  <a:prstGeom prst="straightConnector1">
                    <a:avLst/>
                  </a:prstGeom>
                  <a:noFill/>
                  <a:ln cap="flat" cmpd="sng" w="19050">
                    <a:solidFill>
                      <a:schemeClr val="dk1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6362" name="Google Shape;6362;p42"/>
                  <p:cNvCxnSpPr/>
                  <p:nvPr/>
                </p:nvCxnSpPr>
                <p:spPr>
                  <a:xfrm flipH="1" rot="10800000">
                    <a:off x="3335" y="3781"/>
                    <a:ext cx="153" cy="66"/>
                  </a:xfrm>
                  <a:prstGeom prst="straightConnector1">
                    <a:avLst/>
                  </a:prstGeom>
                  <a:noFill/>
                  <a:ln cap="flat" cmpd="sng" w="19050">
                    <a:solidFill>
                      <a:schemeClr val="dk1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6363" name="Google Shape;6363;p42"/>
                  <p:cNvCxnSpPr/>
                  <p:nvPr/>
                </p:nvCxnSpPr>
                <p:spPr>
                  <a:xfrm flipH="1" rot="10800000">
                    <a:off x="3335" y="3567"/>
                    <a:ext cx="78" cy="27"/>
                  </a:xfrm>
                  <a:prstGeom prst="straightConnector1">
                    <a:avLst/>
                  </a:prstGeom>
                  <a:noFill/>
                  <a:ln cap="flat" cmpd="sng" w="19050">
                    <a:solidFill>
                      <a:schemeClr val="dk1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6364" name="Google Shape;6364;p42"/>
                  <p:cNvCxnSpPr/>
                  <p:nvPr/>
                </p:nvCxnSpPr>
                <p:spPr>
                  <a:xfrm flipH="1" rot="10800000">
                    <a:off x="3335" y="3428"/>
                    <a:ext cx="49" cy="21"/>
                  </a:xfrm>
                  <a:prstGeom prst="straightConnector1">
                    <a:avLst/>
                  </a:prstGeom>
                  <a:noFill/>
                  <a:ln cap="flat" cmpd="sng" w="19050">
                    <a:solidFill>
                      <a:schemeClr val="dk1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6365" name="Google Shape;6365;p42"/>
                  <p:cNvCxnSpPr/>
                  <p:nvPr/>
                </p:nvCxnSpPr>
                <p:spPr>
                  <a:xfrm>
                    <a:off x="3247" y="3558"/>
                    <a:ext cx="95" cy="36"/>
                  </a:xfrm>
                  <a:prstGeom prst="straightConnector1">
                    <a:avLst/>
                  </a:prstGeom>
                  <a:noFill/>
                  <a:ln cap="flat" cmpd="sng" w="19050">
                    <a:solidFill>
                      <a:schemeClr val="dk1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6366" name="Google Shape;6366;p42"/>
                  <p:cNvCxnSpPr/>
                  <p:nvPr/>
                </p:nvCxnSpPr>
                <p:spPr>
                  <a:xfrm>
                    <a:off x="3289" y="3422"/>
                    <a:ext cx="55" cy="36"/>
                  </a:xfrm>
                  <a:prstGeom prst="straightConnector1">
                    <a:avLst/>
                  </a:prstGeom>
                  <a:noFill/>
                  <a:ln cap="flat" cmpd="sng" w="19050">
                    <a:solidFill>
                      <a:schemeClr val="dk1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</p:grpSp>
            <p:grpSp>
              <p:nvGrpSpPr>
                <p:cNvPr id="6367" name="Google Shape;6367;p42"/>
                <p:cNvGrpSpPr/>
                <p:nvPr/>
              </p:nvGrpSpPr>
              <p:grpSpPr>
                <a:xfrm>
                  <a:off x="8439827" y="2812309"/>
                  <a:ext cx="353678" cy="168275"/>
                  <a:chOff x="7493876" y="2774731"/>
                  <a:chExt cx="1481958" cy="894622"/>
                </a:xfrm>
              </p:grpSpPr>
              <p:sp>
                <p:nvSpPr>
                  <p:cNvPr id="6368" name="Google Shape;6368;p42"/>
                  <p:cNvSpPr/>
                  <p:nvPr/>
                </p:nvSpPr>
                <p:spPr>
                  <a:xfrm>
                    <a:off x="7493876" y="3084399"/>
                    <a:ext cx="1481958" cy="584954"/>
                  </a:xfrm>
                  <a:custGeom>
                    <a:rect b="b" l="l" r="r" t="t"/>
                    <a:pathLst>
                      <a:path extrusionOk="0" h="3099826" w="8166683">
                        <a:moveTo>
                          <a:pt x="8165849" y="7337"/>
                        </a:moveTo>
                        <a:lnTo>
                          <a:pt x="8166683" y="1636654"/>
                        </a:lnTo>
                        <a:cubicBezTo>
                          <a:pt x="7917761" y="2728489"/>
                          <a:pt x="5475903" y="3100137"/>
                          <a:pt x="4116250" y="3099826"/>
                        </a:cubicBezTo>
                        <a:cubicBezTo>
                          <a:pt x="2756597" y="3099515"/>
                          <a:pt x="245424" y="2744647"/>
                          <a:pt x="8764" y="1634789"/>
                        </a:cubicBezTo>
                        <a:cubicBezTo>
                          <a:pt x="11928" y="1215900"/>
                          <a:pt x="-2713" y="418889"/>
                          <a:pt x="451" y="0"/>
                        </a:cubicBezTo>
                        <a:cubicBezTo>
                          <a:pt x="385485" y="953840"/>
                          <a:pt x="2700268" y="1437288"/>
                          <a:pt x="4061168" y="1438511"/>
                        </a:cubicBezTo>
                        <a:cubicBezTo>
                          <a:pt x="5422068" y="1439734"/>
                          <a:pt x="7793228" y="1089449"/>
                          <a:pt x="8165849" y="7337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B8C2C9"/>
                      </a:gs>
                      <a:gs pos="21000">
                        <a:schemeClr val="lt1"/>
                      </a:gs>
                      <a:gs pos="60000">
                        <a:srgbClr val="D6DCE0"/>
                      </a:gs>
                      <a:gs pos="100000">
                        <a:srgbClr val="B8C2C9"/>
                      </a:gs>
                    </a:gsLst>
                    <a:lin ang="0" scaled="0"/>
                  </a:gradFill>
                  <a:ln cap="flat" cmpd="sng" w="9525">
                    <a:solidFill>
                      <a:schemeClr val="dk1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FFFFFF"/>
                      </a:buClr>
                      <a:buSzPts val="1800"/>
                      <a:buFont typeface="Calibri"/>
                      <a:buNone/>
                    </a:pPr>
                    <a:r>
                      <a:rPr b="0" i="0" lang="en-US" sz="18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                   </a:t>
                    </a:r>
                    <a:endParaRPr/>
                  </a:p>
                </p:txBody>
              </p:sp>
              <p:sp>
                <p:nvSpPr>
                  <p:cNvPr id="6369" name="Google Shape;6369;p42"/>
                  <p:cNvSpPr/>
                  <p:nvPr/>
                </p:nvSpPr>
                <p:spPr>
                  <a:xfrm>
                    <a:off x="7494729" y="2774731"/>
                    <a:ext cx="1480163" cy="579140"/>
                  </a:xfrm>
                  <a:prstGeom prst="ellipse">
                    <a:avLst/>
                  </a:prstGeom>
                  <a:solidFill>
                    <a:srgbClr val="B8C2C9"/>
                  </a:solidFill>
                  <a:ln cap="flat" cmpd="sng" w="9525">
                    <a:solidFill>
                      <a:schemeClr val="dk1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FFFFFF"/>
                      </a:buClr>
                      <a:buSzPts val="1800"/>
                      <a:buFont typeface="Calibri"/>
                      <a:buNone/>
                    </a:pPr>
                    <a:r>
                      <a:rPr b="0" i="0" lang="en-US" sz="18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              </a:t>
                    </a:r>
                    <a:endParaRPr/>
                  </a:p>
                </p:txBody>
              </p:sp>
              <p:grpSp>
                <p:nvGrpSpPr>
                  <p:cNvPr id="6370" name="Google Shape;6370;p42"/>
                  <p:cNvGrpSpPr/>
                  <p:nvPr/>
                </p:nvGrpSpPr>
                <p:grpSpPr>
                  <a:xfrm>
                    <a:off x="7713663" y="2848339"/>
                    <a:ext cx="1042107" cy="425543"/>
                    <a:chOff x="7786941" y="2884917"/>
                    <a:chExt cx="897649" cy="353919"/>
                  </a:xfrm>
                </p:grpSpPr>
                <p:sp>
                  <p:nvSpPr>
                    <p:cNvPr id="6371" name="Google Shape;6371;p42"/>
                    <p:cNvSpPr/>
                    <p:nvPr/>
                  </p:nvSpPr>
                  <p:spPr>
                    <a:xfrm>
                      <a:off x="7811770" y="2884917"/>
                      <a:ext cx="849158" cy="198115"/>
                    </a:xfrm>
                    <a:custGeom>
                      <a:rect b="b" l="l" r="r" t="t"/>
                      <a:pathLst>
                        <a:path extrusionOk="0" h="1049866" w="4673016">
                          <a:moveTo>
                            <a:pt x="3756864" y="0"/>
                          </a:moveTo>
                          <a:lnTo>
                            <a:pt x="4673016" y="239402"/>
                          </a:lnTo>
                          <a:lnTo>
                            <a:pt x="3993931" y="541866"/>
                          </a:lnTo>
                          <a:lnTo>
                            <a:pt x="3815839" y="467710"/>
                          </a:lnTo>
                          <a:lnTo>
                            <a:pt x="2300598" y="1049866"/>
                          </a:lnTo>
                          <a:lnTo>
                            <a:pt x="912064" y="457200"/>
                          </a:lnTo>
                          <a:lnTo>
                            <a:pt x="624198" y="541866"/>
                          </a:lnTo>
                          <a:lnTo>
                            <a:pt x="0" y="275021"/>
                          </a:lnTo>
                          <a:lnTo>
                            <a:pt x="912064" y="16933"/>
                          </a:lnTo>
                          <a:lnTo>
                            <a:pt x="2323954" y="616023"/>
                          </a:lnTo>
                          <a:lnTo>
                            <a:pt x="3756864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6372" name="Google Shape;6372;p42"/>
                    <p:cNvSpPr/>
                    <p:nvPr/>
                  </p:nvSpPr>
                  <p:spPr>
                    <a:xfrm>
                      <a:off x="8367548" y="3054383"/>
                      <a:ext cx="317042" cy="170569"/>
                    </a:xfrm>
                    <a:custGeom>
                      <a:rect b="b" l="l" r="r" t="t"/>
                      <a:pathLst>
                        <a:path extrusionOk="0" h="903890" w="1744718">
                          <a:moveTo>
                            <a:pt x="21021" y="0"/>
                          </a:moveTo>
                          <a:lnTo>
                            <a:pt x="1744718" y="693683"/>
                          </a:lnTo>
                          <a:lnTo>
                            <a:pt x="1145628" y="903890"/>
                          </a:lnTo>
                          <a:lnTo>
                            <a:pt x="0" y="451945"/>
                          </a:lnTo>
                          <a:lnTo>
                            <a:pt x="21021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6373" name="Google Shape;6373;p42"/>
                    <p:cNvSpPr/>
                    <p:nvPr/>
                  </p:nvSpPr>
                  <p:spPr>
                    <a:xfrm>
                      <a:off x="7786941" y="3054383"/>
                      <a:ext cx="311312" cy="168585"/>
                    </a:xfrm>
                    <a:custGeom>
                      <a:rect b="b" l="l" r="r" t="t"/>
                      <a:pathLst>
                        <a:path extrusionOk="0" h="893380" w="1713187">
                          <a:moveTo>
                            <a:pt x="1702676" y="0"/>
                          </a:moveTo>
                          <a:lnTo>
                            <a:pt x="1713187" y="472966"/>
                          </a:lnTo>
                          <a:lnTo>
                            <a:pt x="578069" y="893380"/>
                          </a:lnTo>
                          <a:lnTo>
                            <a:pt x="0" y="693683"/>
                          </a:lnTo>
                          <a:lnTo>
                            <a:pt x="1702676" y="0"/>
                          </a:lnTo>
                          <a:close/>
                        </a:path>
                      </a:pathLst>
                    </a:custGeom>
                    <a:solidFill>
                      <a:srgbClr val="0000A8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6374" name="Google Shape;6374;p42"/>
                    <p:cNvSpPr/>
                    <p:nvPr/>
                  </p:nvSpPr>
                  <p:spPr>
                    <a:xfrm>
                      <a:off x="7895013" y="2971083"/>
                      <a:ext cx="676892" cy="267753"/>
                    </a:xfrm>
                    <a:custGeom>
                      <a:rect b="b" l="l" r="r" t="t"/>
                      <a:pathLst>
                        <a:path extrusionOk="0" h="1418896" w="3725019">
                          <a:moveTo>
                            <a:pt x="162012" y="73572"/>
                          </a:moveTo>
                          <a:lnTo>
                            <a:pt x="445792" y="0"/>
                          </a:lnTo>
                          <a:lnTo>
                            <a:pt x="1852896" y="591655"/>
                          </a:lnTo>
                          <a:lnTo>
                            <a:pt x="3357157" y="0"/>
                          </a:lnTo>
                          <a:lnTo>
                            <a:pt x="3577874" y="73572"/>
                          </a:lnTo>
                          <a:lnTo>
                            <a:pt x="2632585" y="448868"/>
                          </a:lnTo>
                          <a:lnTo>
                            <a:pt x="2625150" y="902607"/>
                          </a:lnTo>
                          <a:lnTo>
                            <a:pt x="3725019" y="1345324"/>
                          </a:lnTo>
                          <a:lnTo>
                            <a:pt x="3441240" y="1408386"/>
                          </a:lnTo>
                          <a:lnTo>
                            <a:pt x="1864688" y="746234"/>
                          </a:lnTo>
                          <a:lnTo>
                            <a:pt x="256605" y="1418896"/>
                          </a:lnTo>
                          <a:lnTo>
                            <a:pt x="0" y="1331097"/>
                          </a:lnTo>
                          <a:lnTo>
                            <a:pt x="1113454" y="903890"/>
                          </a:lnTo>
                          <a:cubicBezTo>
                            <a:pt x="1113454" y="760249"/>
                            <a:pt x="1102302" y="595586"/>
                            <a:pt x="1102302" y="451945"/>
                          </a:cubicBezTo>
                          <a:lnTo>
                            <a:pt x="183032" y="84081"/>
                          </a:lnTo>
                          <a:cubicBezTo>
                            <a:pt x="26317" y="21019"/>
                            <a:pt x="169019" y="77075"/>
                            <a:pt x="162012" y="73572"/>
                          </a:cubicBezTo>
                          <a:close/>
                        </a:path>
                      </a:pathLst>
                    </a:custGeom>
                    <a:solidFill>
                      <a:srgbClr val="8DA9DB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</p:grpSp>
            <p:pic>
              <p:nvPicPr>
                <p:cNvPr descr="antenna_radiation_stylized" id="6375" name="Google Shape;6375;p42"/>
                <p:cNvPicPr preferRelativeResize="0"/>
                <p:nvPr/>
              </p:nvPicPr>
              <p:blipFill rotWithShape="1">
                <a:blip r:embed="rId16">
                  <a:alphaModFix/>
                </a:blip>
                <a:srcRect b="0" l="0" r="0" t="0"/>
                <a:stretch/>
              </p:blipFill>
              <p:spPr>
                <a:xfrm>
                  <a:off x="7750224" y="1859725"/>
                  <a:ext cx="415925" cy="887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antenna_stylized" id="6376" name="Google Shape;6376;p42"/>
                <p:cNvPicPr preferRelativeResize="0"/>
                <p:nvPr/>
              </p:nvPicPr>
              <p:blipFill rotWithShape="1">
                <a:blip r:embed="rId17">
                  <a:alphaModFix/>
                </a:blip>
                <a:srcRect b="0" l="0" r="0" t="0"/>
                <a:stretch/>
              </p:blipFill>
              <p:spPr>
                <a:xfrm>
                  <a:off x="7439074" y="2356613"/>
                  <a:ext cx="530702" cy="223756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antenna_stylized" id="6377" name="Google Shape;6377;p42"/>
                <p:cNvPicPr preferRelativeResize="0"/>
                <p:nvPr/>
              </p:nvPicPr>
              <p:blipFill rotWithShape="1">
                <a:blip r:embed="rId17">
                  <a:alphaModFix/>
                </a:blip>
                <a:srcRect b="0" l="0" r="0" t="0"/>
                <a:stretch/>
              </p:blipFill>
              <p:spPr>
                <a:xfrm>
                  <a:off x="8637781" y="2319727"/>
                  <a:ext cx="530702" cy="223756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antenna_stylized" id="6378" name="Google Shape;6378;p42"/>
                <p:cNvPicPr preferRelativeResize="0"/>
                <p:nvPr/>
              </p:nvPicPr>
              <p:blipFill rotWithShape="1">
                <a:blip r:embed="rId17">
                  <a:alphaModFix/>
                </a:blip>
                <a:srcRect b="0" l="0" r="0" t="0"/>
                <a:stretch/>
              </p:blipFill>
              <p:spPr>
                <a:xfrm>
                  <a:off x="8711019" y="2059124"/>
                  <a:ext cx="530702" cy="223756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6379" name="Google Shape;6379;p42"/>
              <p:cNvGrpSpPr/>
              <p:nvPr/>
            </p:nvGrpSpPr>
            <p:grpSpPr>
              <a:xfrm>
                <a:off x="7493518" y="3325424"/>
                <a:ext cx="911538" cy="843226"/>
                <a:chOff x="7493518" y="3325424"/>
                <a:chExt cx="911538" cy="843226"/>
              </a:xfrm>
            </p:grpSpPr>
            <p:pic>
              <p:nvPicPr>
                <p:cNvPr descr="access_point_stylized_small" id="6380" name="Google Shape;6380;p42"/>
                <p:cNvPicPr preferRelativeResize="0"/>
                <p:nvPr/>
              </p:nvPicPr>
              <p:blipFill rotWithShape="1">
                <a:blip r:embed="rId18">
                  <a:alphaModFix/>
                </a:blip>
                <a:srcRect b="0" l="0" r="0" t="0"/>
                <a:stretch/>
              </p:blipFill>
              <p:spPr>
                <a:xfrm>
                  <a:off x="7613882" y="3861899"/>
                  <a:ext cx="370169" cy="306751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grpSp>
              <p:nvGrpSpPr>
                <p:cNvPr id="6381" name="Google Shape;6381;p42"/>
                <p:cNvGrpSpPr/>
                <p:nvPr/>
              </p:nvGrpSpPr>
              <p:grpSpPr>
                <a:xfrm>
                  <a:off x="7493518" y="3325424"/>
                  <a:ext cx="911538" cy="816238"/>
                  <a:chOff x="7493518" y="3325424"/>
                  <a:chExt cx="911538" cy="816238"/>
                </a:xfrm>
              </p:grpSpPr>
              <p:cxnSp>
                <p:nvCxnSpPr>
                  <p:cNvPr id="6382" name="Google Shape;6382;p42"/>
                  <p:cNvCxnSpPr/>
                  <p:nvPr/>
                </p:nvCxnSpPr>
                <p:spPr>
                  <a:xfrm>
                    <a:off x="8247778" y="3829970"/>
                    <a:ext cx="0" cy="131762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dk1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6383" name="Google Shape;6383;p42"/>
                  <p:cNvCxnSpPr/>
                  <p:nvPr/>
                </p:nvCxnSpPr>
                <p:spPr>
                  <a:xfrm flipH="1" rot="10800000">
                    <a:off x="7857253" y="4041107"/>
                    <a:ext cx="168275" cy="3175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dk1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pic>
                <p:nvPicPr>
                  <p:cNvPr descr="antenna_radiation_stylized" id="6384" name="Google Shape;6384;p42"/>
                  <p:cNvPicPr preferRelativeResize="0"/>
                  <p:nvPr/>
                </p:nvPicPr>
                <p:blipFill rotWithShape="1">
                  <a:blip r:embed="rId19">
                    <a:alphaModFix/>
                  </a:blip>
                  <a:srcRect b="0" l="0" r="0" t="0"/>
                  <a:stretch/>
                </p:blipFill>
                <p:spPr>
                  <a:xfrm>
                    <a:off x="7562238" y="3813930"/>
                    <a:ext cx="506412" cy="106009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grpSp>
                <p:nvGrpSpPr>
                  <p:cNvPr id="6385" name="Google Shape;6385;p42"/>
                  <p:cNvGrpSpPr/>
                  <p:nvPr/>
                </p:nvGrpSpPr>
                <p:grpSpPr>
                  <a:xfrm>
                    <a:off x="8050070" y="3965994"/>
                    <a:ext cx="354986" cy="175668"/>
                    <a:chOff x="7493876" y="2774731"/>
                    <a:chExt cx="1481958" cy="894622"/>
                  </a:xfrm>
                </p:grpSpPr>
                <p:sp>
                  <p:nvSpPr>
                    <p:cNvPr id="6386" name="Google Shape;6386;p42"/>
                    <p:cNvSpPr/>
                    <p:nvPr/>
                  </p:nvSpPr>
                  <p:spPr>
                    <a:xfrm>
                      <a:off x="7493876" y="3084399"/>
                      <a:ext cx="1481958" cy="584954"/>
                    </a:xfrm>
                    <a:custGeom>
                      <a:rect b="b" l="l" r="r" t="t"/>
                      <a:pathLst>
                        <a:path extrusionOk="0" h="3099826" w="8166683">
                          <a:moveTo>
                            <a:pt x="8165849" y="7337"/>
                          </a:moveTo>
                          <a:lnTo>
                            <a:pt x="8166683" y="1636654"/>
                          </a:lnTo>
                          <a:cubicBezTo>
                            <a:pt x="7917761" y="2728489"/>
                            <a:pt x="5475903" y="3100137"/>
                            <a:pt x="4116250" y="3099826"/>
                          </a:cubicBezTo>
                          <a:cubicBezTo>
                            <a:pt x="2756597" y="3099515"/>
                            <a:pt x="245424" y="2744647"/>
                            <a:pt x="8764" y="1634789"/>
                          </a:cubicBezTo>
                          <a:cubicBezTo>
                            <a:pt x="11928" y="1215900"/>
                            <a:pt x="-2713" y="418889"/>
                            <a:pt x="451" y="0"/>
                          </a:cubicBezTo>
                          <a:cubicBezTo>
                            <a:pt x="385485" y="953840"/>
                            <a:pt x="2700268" y="1437288"/>
                            <a:pt x="4061168" y="1438511"/>
                          </a:cubicBezTo>
                          <a:cubicBezTo>
                            <a:pt x="5422068" y="1439734"/>
                            <a:pt x="7793228" y="1089449"/>
                            <a:pt x="8165849" y="7337"/>
                          </a:cubicBez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B8C2C9"/>
                        </a:gs>
                        <a:gs pos="21000">
                          <a:schemeClr val="lt1"/>
                        </a:gs>
                        <a:gs pos="60000">
                          <a:srgbClr val="D6DCE0"/>
                        </a:gs>
                        <a:gs pos="100000">
                          <a:srgbClr val="B8C2C9"/>
                        </a:gs>
                      </a:gsLst>
                      <a:lin ang="0" scaled="0"/>
                    </a:gradFill>
                    <a:ln cap="flat" cmpd="sng" w="9525">
                      <a:solidFill>
                        <a:schemeClr val="dk1"/>
                      </a:solidFill>
                      <a:prstDash val="solid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800"/>
                        <a:buFont typeface="Calibri"/>
                        <a:buNone/>
                      </a:pPr>
                      <a:r>
                        <a:rPr b="0" i="0" lang="en-US" sz="18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             </a:t>
                      </a:r>
                      <a:endParaRPr/>
                    </a:p>
                  </p:txBody>
                </p:sp>
                <p:sp>
                  <p:nvSpPr>
                    <p:cNvPr id="6387" name="Google Shape;6387;p42"/>
                    <p:cNvSpPr/>
                    <p:nvPr/>
                  </p:nvSpPr>
                  <p:spPr>
                    <a:xfrm>
                      <a:off x="7494729" y="2774731"/>
                      <a:ext cx="1480163" cy="579140"/>
                    </a:xfrm>
                    <a:prstGeom prst="ellipse">
                      <a:avLst/>
                    </a:prstGeom>
                    <a:solidFill>
                      <a:srgbClr val="B8C2C9"/>
                    </a:solidFill>
                    <a:ln cap="flat" cmpd="sng" w="9525">
                      <a:solidFill>
                        <a:schemeClr val="dk1"/>
                      </a:solidFill>
                      <a:prstDash val="solid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800"/>
                        <a:buFont typeface="Calibri"/>
                        <a:buNone/>
                      </a:pPr>
                      <a:r>
                        <a:rPr b="0" i="0" lang="en-US" sz="18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        </a:t>
                      </a:r>
                      <a:endParaRPr/>
                    </a:p>
                  </p:txBody>
                </p:sp>
                <p:grpSp>
                  <p:nvGrpSpPr>
                    <p:cNvPr id="6388" name="Google Shape;6388;p42"/>
                    <p:cNvGrpSpPr/>
                    <p:nvPr/>
                  </p:nvGrpSpPr>
                  <p:grpSpPr>
                    <a:xfrm>
                      <a:off x="7713663" y="2848339"/>
                      <a:ext cx="1042107" cy="425543"/>
                      <a:chOff x="7786941" y="2884917"/>
                      <a:chExt cx="897649" cy="353919"/>
                    </a:xfrm>
                  </p:grpSpPr>
                  <p:sp>
                    <p:nvSpPr>
                      <p:cNvPr id="6389" name="Google Shape;6389;p42"/>
                      <p:cNvSpPr/>
                      <p:nvPr/>
                    </p:nvSpPr>
                    <p:spPr>
                      <a:xfrm>
                        <a:off x="7811770" y="2884917"/>
                        <a:ext cx="849158" cy="198115"/>
                      </a:xfrm>
                      <a:custGeom>
                        <a:rect b="b" l="l" r="r" t="t"/>
                        <a:pathLst>
                          <a:path extrusionOk="0" h="1049866" w="4673016">
                            <a:moveTo>
                              <a:pt x="3756864" y="0"/>
                            </a:moveTo>
                            <a:lnTo>
                              <a:pt x="4673016" y="239402"/>
                            </a:lnTo>
                            <a:lnTo>
                              <a:pt x="3993931" y="541866"/>
                            </a:lnTo>
                            <a:lnTo>
                              <a:pt x="3815839" y="467710"/>
                            </a:lnTo>
                            <a:lnTo>
                              <a:pt x="2300598" y="1049866"/>
                            </a:lnTo>
                            <a:lnTo>
                              <a:pt x="912064" y="457200"/>
                            </a:lnTo>
                            <a:lnTo>
                              <a:pt x="624198" y="541866"/>
                            </a:lnTo>
                            <a:lnTo>
                              <a:pt x="0" y="275021"/>
                            </a:lnTo>
                            <a:lnTo>
                              <a:pt x="912064" y="16933"/>
                            </a:lnTo>
                            <a:lnTo>
                              <a:pt x="2323954" y="616023"/>
                            </a:lnTo>
                            <a:lnTo>
                              <a:pt x="3756864" y="0"/>
                            </a:lnTo>
                            <a:close/>
                          </a:path>
                        </a:pathLst>
                      </a:custGeom>
                      <a:solidFill>
                        <a:srgbClr val="0000A3"/>
                      </a:solidFill>
                      <a:ln>
                        <a:noFill/>
                      </a:ln>
                    </p:spPr>
                    <p:txBody>
                      <a:bodyPr anchorCtr="0" anchor="ctr" bIns="45700" lIns="91425" spcFirstLastPara="1" rIns="91425" wrap="square" tIns="45700">
                        <a:noAutofit/>
                      </a:bodyPr>
                      <a:lstStyle/>
                      <a:p>
                        <a:pPr indent="0" lvl="0" marL="0" marR="0" rtl="0" algn="ctr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chemeClr val="lt1"/>
                          </a:buClr>
                          <a:buSzPts val="1800"/>
                          <a:buFont typeface="Calibri"/>
                          <a:buNone/>
                        </a:pPr>
                        <a:r>
                          <a:t/>
                        </a:r>
                        <a:endParaRPr b="0" i="0" sz="18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6390" name="Google Shape;6390;p42"/>
                      <p:cNvSpPr/>
                      <p:nvPr/>
                    </p:nvSpPr>
                    <p:spPr>
                      <a:xfrm>
                        <a:off x="8367548" y="3054383"/>
                        <a:ext cx="317042" cy="170569"/>
                      </a:xfrm>
                      <a:custGeom>
                        <a:rect b="b" l="l" r="r" t="t"/>
                        <a:pathLst>
                          <a:path extrusionOk="0" h="903890" w="1744718">
                            <a:moveTo>
                              <a:pt x="21021" y="0"/>
                            </a:moveTo>
                            <a:lnTo>
                              <a:pt x="1744718" y="693683"/>
                            </a:lnTo>
                            <a:lnTo>
                              <a:pt x="1145628" y="903890"/>
                            </a:lnTo>
                            <a:lnTo>
                              <a:pt x="0" y="451945"/>
                            </a:lnTo>
                            <a:lnTo>
                              <a:pt x="21021" y="0"/>
                            </a:lnTo>
                            <a:close/>
                          </a:path>
                        </a:pathLst>
                      </a:custGeom>
                      <a:solidFill>
                        <a:srgbClr val="0000A3"/>
                      </a:solidFill>
                      <a:ln>
                        <a:noFill/>
                      </a:ln>
                    </p:spPr>
                    <p:txBody>
                      <a:bodyPr anchorCtr="0" anchor="ctr" bIns="45700" lIns="91425" spcFirstLastPara="1" rIns="91425" wrap="square" tIns="45700">
                        <a:noAutofit/>
                      </a:bodyPr>
                      <a:lstStyle/>
                      <a:p>
                        <a:pPr indent="0" lvl="0" marL="0" marR="0" rtl="0" algn="ctr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chemeClr val="lt1"/>
                          </a:buClr>
                          <a:buSzPts val="1800"/>
                          <a:buFont typeface="Calibri"/>
                          <a:buNone/>
                        </a:pPr>
                        <a:r>
                          <a:t/>
                        </a:r>
                        <a:endParaRPr b="0" i="0" sz="18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6391" name="Google Shape;6391;p42"/>
                      <p:cNvSpPr/>
                      <p:nvPr/>
                    </p:nvSpPr>
                    <p:spPr>
                      <a:xfrm>
                        <a:off x="7786941" y="3054383"/>
                        <a:ext cx="311312" cy="168585"/>
                      </a:xfrm>
                      <a:custGeom>
                        <a:rect b="b" l="l" r="r" t="t"/>
                        <a:pathLst>
                          <a:path extrusionOk="0" h="893380" w="1713187">
                            <a:moveTo>
                              <a:pt x="1702676" y="0"/>
                            </a:moveTo>
                            <a:lnTo>
                              <a:pt x="1713187" y="472966"/>
                            </a:lnTo>
                            <a:lnTo>
                              <a:pt x="578069" y="893380"/>
                            </a:lnTo>
                            <a:lnTo>
                              <a:pt x="0" y="693683"/>
                            </a:lnTo>
                            <a:lnTo>
                              <a:pt x="1702676" y="0"/>
                            </a:lnTo>
                            <a:close/>
                          </a:path>
                        </a:pathLst>
                      </a:custGeom>
                      <a:solidFill>
                        <a:srgbClr val="0000A8"/>
                      </a:solidFill>
                      <a:ln>
                        <a:noFill/>
                      </a:ln>
                    </p:spPr>
                    <p:txBody>
                      <a:bodyPr anchorCtr="0" anchor="ctr" bIns="45700" lIns="91425" spcFirstLastPara="1" rIns="91425" wrap="square" tIns="45700">
                        <a:noAutofit/>
                      </a:bodyPr>
                      <a:lstStyle/>
                      <a:p>
                        <a:pPr indent="0" lvl="0" marL="0" marR="0" rtl="0" algn="ctr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chemeClr val="lt1"/>
                          </a:buClr>
                          <a:buSzPts val="1800"/>
                          <a:buFont typeface="Calibri"/>
                          <a:buNone/>
                        </a:pPr>
                        <a:r>
                          <a:t/>
                        </a:r>
                        <a:endParaRPr b="0" i="0" sz="18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6392" name="Google Shape;6392;p42"/>
                      <p:cNvSpPr/>
                      <p:nvPr/>
                    </p:nvSpPr>
                    <p:spPr>
                      <a:xfrm>
                        <a:off x="7895013" y="2971083"/>
                        <a:ext cx="676892" cy="267753"/>
                      </a:xfrm>
                      <a:custGeom>
                        <a:rect b="b" l="l" r="r" t="t"/>
                        <a:pathLst>
                          <a:path extrusionOk="0" h="1418896" w="3725019">
                            <a:moveTo>
                              <a:pt x="162012" y="73572"/>
                            </a:moveTo>
                            <a:lnTo>
                              <a:pt x="445792" y="0"/>
                            </a:lnTo>
                            <a:lnTo>
                              <a:pt x="1852896" y="591655"/>
                            </a:lnTo>
                            <a:lnTo>
                              <a:pt x="3357157" y="0"/>
                            </a:lnTo>
                            <a:lnTo>
                              <a:pt x="3577874" y="73572"/>
                            </a:lnTo>
                            <a:lnTo>
                              <a:pt x="2632585" y="448868"/>
                            </a:lnTo>
                            <a:lnTo>
                              <a:pt x="2625150" y="902607"/>
                            </a:lnTo>
                            <a:lnTo>
                              <a:pt x="3725019" y="1345324"/>
                            </a:lnTo>
                            <a:lnTo>
                              <a:pt x="3441240" y="1408386"/>
                            </a:lnTo>
                            <a:lnTo>
                              <a:pt x="1864688" y="746234"/>
                            </a:lnTo>
                            <a:lnTo>
                              <a:pt x="256605" y="1418896"/>
                            </a:lnTo>
                            <a:lnTo>
                              <a:pt x="0" y="1331097"/>
                            </a:lnTo>
                            <a:lnTo>
                              <a:pt x="1113454" y="903890"/>
                            </a:lnTo>
                            <a:cubicBezTo>
                              <a:pt x="1113454" y="760249"/>
                              <a:pt x="1102302" y="595586"/>
                              <a:pt x="1102302" y="451945"/>
                            </a:cubicBezTo>
                            <a:lnTo>
                              <a:pt x="183032" y="84081"/>
                            </a:lnTo>
                            <a:cubicBezTo>
                              <a:pt x="26317" y="21019"/>
                              <a:pt x="169019" y="77075"/>
                              <a:pt x="162012" y="73572"/>
                            </a:cubicBezTo>
                            <a:close/>
                          </a:path>
                        </a:pathLst>
                      </a:custGeom>
                      <a:solidFill>
                        <a:srgbClr val="8DA9DB"/>
                      </a:solidFill>
                      <a:ln>
                        <a:noFill/>
                      </a:ln>
                    </p:spPr>
                    <p:txBody>
                      <a:bodyPr anchorCtr="0" anchor="ctr" bIns="45700" lIns="91425" spcFirstLastPara="1" rIns="91425" wrap="square" tIns="45700">
                        <a:noAutofit/>
                      </a:bodyPr>
                      <a:lstStyle/>
                      <a:p>
                        <a:pPr indent="0" lvl="0" marL="0" marR="0" rtl="0" algn="ctr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chemeClr val="lt1"/>
                          </a:buClr>
                          <a:buSzPts val="1800"/>
                          <a:buFont typeface="Calibri"/>
                          <a:buNone/>
                        </a:pPr>
                        <a:r>
                          <a:t/>
                        </a:r>
                        <a:endParaRPr b="0" i="0" sz="18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</p:grpSp>
              </p:grpSp>
              <p:pic>
                <p:nvPicPr>
                  <p:cNvPr descr="antenna_stylized" id="6393" name="Google Shape;6393;p42"/>
                  <p:cNvPicPr preferRelativeResize="0"/>
                  <p:nvPr/>
                </p:nvPicPr>
                <p:blipFill rotWithShape="1">
                  <a:blip r:embed="rId20">
                    <a:alphaModFix/>
                  </a:blip>
                  <a:srcRect b="0" l="0" r="0" t="0"/>
                  <a:stretch/>
                </p:blipFill>
                <p:spPr>
                  <a:xfrm>
                    <a:off x="7493518" y="3419140"/>
                    <a:ext cx="347997" cy="16755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descr="antenna_stylized" id="6394" name="Google Shape;6394;p42"/>
                  <p:cNvPicPr preferRelativeResize="0"/>
                  <p:nvPr/>
                </p:nvPicPr>
                <p:blipFill rotWithShape="1">
                  <a:blip r:embed="rId20">
                    <a:alphaModFix/>
                  </a:blip>
                  <a:srcRect b="0" l="0" r="0" t="0"/>
                  <a:stretch/>
                </p:blipFill>
                <p:spPr>
                  <a:xfrm>
                    <a:off x="7803435" y="3325424"/>
                    <a:ext cx="347997" cy="16755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</p:grpSp>
          <p:grpSp>
            <p:nvGrpSpPr>
              <p:cNvPr id="6395" name="Google Shape;6395;p42"/>
              <p:cNvGrpSpPr/>
              <p:nvPr/>
            </p:nvGrpSpPr>
            <p:grpSpPr>
              <a:xfrm>
                <a:off x="10884085" y="3428485"/>
                <a:ext cx="604586" cy="405973"/>
                <a:chOff x="10884085" y="3428485"/>
                <a:chExt cx="604586" cy="405973"/>
              </a:xfrm>
            </p:grpSpPr>
            <p:grpSp>
              <p:nvGrpSpPr>
                <p:cNvPr id="6396" name="Google Shape;6396;p42"/>
                <p:cNvGrpSpPr/>
                <p:nvPr/>
              </p:nvGrpSpPr>
              <p:grpSpPr>
                <a:xfrm>
                  <a:off x="10884085" y="3601365"/>
                  <a:ext cx="170989" cy="97052"/>
                  <a:chOff x="7493876" y="2774731"/>
                  <a:chExt cx="1481958" cy="894622"/>
                </a:xfrm>
              </p:grpSpPr>
              <p:sp>
                <p:nvSpPr>
                  <p:cNvPr id="6397" name="Google Shape;6397;p42"/>
                  <p:cNvSpPr/>
                  <p:nvPr/>
                </p:nvSpPr>
                <p:spPr>
                  <a:xfrm>
                    <a:off x="7493876" y="3084399"/>
                    <a:ext cx="1481958" cy="584954"/>
                  </a:xfrm>
                  <a:custGeom>
                    <a:rect b="b" l="l" r="r" t="t"/>
                    <a:pathLst>
                      <a:path extrusionOk="0" h="3099826" w="8166683">
                        <a:moveTo>
                          <a:pt x="8165849" y="7337"/>
                        </a:moveTo>
                        <a:lnTo>
                          <a:pt x="8166683" y="1636654"/>
                        </a:lnTo>
                        <a:cubicBezTo>
                          <a:pt x="7917761" y="2728489"/>
                          <a:pt x="5475903" y="3100137"/>
                          <a:pt x="4116250" y="3099826"/>
                        </a:cubicBezTo>
                        <a:cubicBezTo>
                          <a:pt x="2756597" y="3099515"/>
                          <a:pt x="245424" y="2744647"/>
                          <a:pt x="8764" y="1634789"/>
                        </a:cubicBezTo>
                        <a:cubicBezTo>
                          <a:pt x="11928" y="1215900"/>
                          <a:pt x="-2713" y="418889"/>
                          <a:pt x="451" y="0"/>
                        </a:cubicBezTo>
                        <a:cubicBezTo>
                          <a:pt x="385485" y="953840"/>
                          <a:pt x="2700268" y="1437288"/>
                          <a:pt x="4061168" y="1438511"/>
                        </a:cubicBezTo>
                        <a:cubicBezTo>
                          <a:pt x="5422068" y="1439734"/>
                          <a:pt x="7793228" y="1089449"/>
                          <a:pt x="8165849" y="7337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B8C2C9"/>
                      </a:gs>
                      <a:gs pos="21000">
                        <a:schemeClr val="lt1"/>
                      </a:gs>
                      <a:gs pos="60000">
                        <a:srgbClr val="D6DCE0"/>
                      </a:gs>
                      <a:gs pos="100000">
                        <a:srgbClr val="B8C2C9"/>
                      </a:gs>
                    </a:gsLst>
                    <a:lin ang="0" scaled="0"/>
                  </a:gradFill>
                  <a:ln cap="flat" cmpd="sng" w="9525">
                    <a:solidFill>
                      <a:schemeClr val="dk1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FFFFFF"/>
                      </a:buClr>
                      <a:buSzPts val="1800"/>
                      <a:buFont typeface="Calibri"/>
                      <a:buNone/>
                    </a:pPr>
                    <a:r>
                      <a:rPr b="0" i="0" lang="en-US" sz="18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                   </a:t>
                    </a:r>
                    <a:endParaRPr/>
                  </a:p>
                </p:txBody>
              </p:sp>
              <p:sp>
                <p:nvSpPr>
                  <p:cNvPr id="6398" name="Google Shape;6398;p42"/>
                  <p:cNvSpPr/>
                  <p:nvPr/>
                </p:nvSpPr>
                <p:spPr>
                  <a:xfrm>
                    <a:off x="7494729" y="2774731"/>
                    <a:ext cx="1480163" cy="579140"/>
                  </a:xfrm>
                  <a:prstGeom prst="ellipse">
                    <a:avLst/>
                  </a:prstGeom>
                  <a:solidFill>
                    <a:srgbClr val="B8C2C9"/>
                  </a:solidFill>
                  <a:ln cap="flat" cmpd="sng" w="9525">
                    <a:solidFill>
                      <a:schemeClr val="dk1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FFFFFF"/>
                      </a:buClr>
                      <a:buSzPts val="1800"/>
                      <a:buFont typeface="Calibri"/>
                      <a:buNone/>
                    </a:pPr>
                    <a:r>
                      <a:rPr b="0" i="0" lang="en-US" sz="18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              </a:t>
                    </a:r>
                    <a:endParaRPr/>
                  </a:p>
                </p:txBody>
              </p:sp>
              <p:grpSp>
                <p:nvGrpSpPr>
                  <p:cNvPr id="6399" name="Google Shape;6399;p42"/>
                  <p:cNvGrpSpPr/>
                  <p:nvPr/>
                </p:nvGrpSpPr>
                <p:grpSpPr>
                  <a:xfrm>
                    <a:off x="7713663" y="2848339"/>
                    <a:ext cx="1042107" cy="425543"/>
                    <a:chOff x="7786941" y="2884917"/>
                    <a:chExt cx="897649" cy="353919"/>
                  </a:xfrm>
                </p:grpSpPr>
                <p:sp>
                  <p:nvSpPr>
                    <p:cNvPr id="6400" name="Google Shape;6400;p42"/>
                    <p:cNvSpPr/>
                    <p:nvPr/>
                  </p:nvSpPr>
                  <p:spPr>
                    <a:xfrm>
                      <a:off x="7811770" y="2884917"/>
                      <a:ext cx="849158" cy="198115"/>
                    </a:xfrm>
                    <a:custGeom>
                      <a:rect b="b" l="l" r="r" t="t"/>
                      <a:pathLst>
                        <a:path extrusionOk="0" h="1049866" w="4673016">
                          <a:moveTo>
                            <a:pt x="3756864" y="0"/>
                          </a:moveTo>
                          <a:lnTo>
                            <a:pt x="4673016" y="239402"/>
                          </a:lnTo>
                          <a:lnTo>
                            <a:pt x="3993931" y="541866"/>
                          </a:lnTo>
                          <a:lnTo>
                            <a:pt x="3815839" y="467710"/>
                          </a:lnTo>
                          <a:lnTo>
                            <a:pt x="2300598" y="1049866"/>
                          </a:lnTo>
                          <a:lnTo>
                            <a:pt x="912064" y="457200"/>
                          </a:lnTo>
                          <a:lnTo>
                            <a:pt x="624198" y="541866"/>
                          </a:lnTo>
                          <a:lnTo>
                            <a:pt x="0" y="275021"/>
                          </a:lnTo>
                          <a:lnTo>
                            <a:pt x="912064" y="16933"/>
                          </a:lnTo>
                          <a:lnTo>
                            <a:pt x="2323954" y="616023"/>
                          </a:lnTo>
                          <a:lnTo>
                            <a:pt x="3756864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6401" name="Google Shape;6401;p42"/>
                    <p:cNvSpPr/>
                    <p:nvPr/>
                  </p:nvSpPr>
                  <p:spPr>
                    <a:xfrm>
                      <a:off x="8367548" y="3054383"/>
                      <a:ext cx="317042" cy="170569"/>
                    </a:xfrm>
                    <a:custGeom>
                      <a:rect b="b" l="l" r="r" t="t"/>
                      <a:pathLst>
                        <a:path extrusionOk="0" h="903890" w="1744718">
                          <a:moveTo>
                            <a:pt x="21021" y="0"/>
                          </a:moveTo>
                          <a:lnTo>
                            <a:pt x="1744718" y="693683"/>
                          </a:lnTo>
                          <a:lnTo>
                            <a:pt x="1145628" y="903890"/>
                          </a:lnTo>
                          <a:lnTo>
                            <a:pt x="0" y="451945"/>
                          </a:lnTo>
                          <a:lnTo>
                            <a:pt x="21021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6402" name="Google Shape;6402;p42"/>
                    <p:cNvSpPr/>
                    <p:nvPr/>
                  </p:nvSpPr>
                  <p:spPr>
                    <a:xfrm>
                      <a:off x="7786941" y="3054383"/>
                      <a:ext cx="311312" cy="168585"/>
                    </a:xfrm>
                    <a:custGeom>
                      <a:rect b="b" l="l" r="r" t="t"/>
                      <a:pathLst>
                        <a:path extrusionOk="0" h="893380" w="1713187">
                          <a:moveTo>
                            <a:pt x="1702676" y="0"/>
                          </a:moveTo>
                          <a:lnTo>
                            <a:pt x="1713187" y="472966"/>
                          </a:lnTo>
                          <a:lnTo>
                            <a:pt x="578069" y="893380"/>
                          </a:lnTo>
                          <a:lnTo>
                            <a:pt x="0" y="693683"/>
                          </a:lnTo>
                          <a:lnTo>
                            <a:pt x="1702676" y="0"/>
                          </a:lnTo>
                          <a:close/>
                        </a:path>
                      </a:pathLst>
                    </a:custGeom>
                    <a:solidFill>
                      <a:srgbClr val="0000A8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6403" name="Google Shape;6403;p42"/>
                    <p:cNvSpPr/>
                    <p:nvPr/>
                  </p:nvSpPr>
                  <p:spPr>
                    <a:xfrm>
                      <a:off x="7895013" y="2971083"/>
                      <a:ext cx="676892" cy="267753"/>
                    </a:xfrm>
                    <a:custGeom>
                      <a:rect b="b" l="l" r="r" t="t"/>
                      <a:pathLst>
                        <a:path extrusionOk="0" h="1418896" w="3725019">
                          <a:moveTo>
                            <a:pt x="162012" y="73572"/>
                          </a:moveTo>
                          <a:lnTo>
                            <a:pt x="445792" y="0"/>
                          </a:lnTo>
                          <a:lnTo>
                            <a:pt x="1852896" y="591655"/>
                          </a:lnTo>
                          <a:lnTo>
                            <a:pt x="3357157" y="0"/>
                          </a:lnTo>
                          <a:lnTo>
                            <a:pt x="3577874" y="73572"/>
                          </a:lnTo>
                          <a:lnTo>
                            <a:pt x="2632585" y="448868"/>
                          </a:lnTo>
                          <a:lnTo>
                            <a:pt x="2625150" y="902607"/>
                          </a:lnTo>
                          <a:lnTo>
                            <a:pt x="3725019" y="1345324"/>
                          </a:lnTo>
                          <a:lnTo>
                            <a:pt x="3441240" y="1408386"/>
                          </a:lnTo>
                          <a:lnTo>
                            <a:pt x="1864688" y="746234"/>
                          </a:lnTo>
                          <a:lnTo>
                            <a:pt x="256605" y="1418896"/>
                          </a:lnTo>
                          <a:lnTo>
                            <a:pt x="0" y="1331097"/>
                          </a:lnTo>
                          <a:lnTo>
                            <a:pt x="1113454" y="903890"/>
                          </a:lnTo>
                          <a:cubicBezTo>
                            <a:pt x="1113454" y="760249"/>
                            <a:pt x="1102302" y="595586"/>
                            <a:pt x="1102302" y="451945"/>
                          </a:cubicBezTo>
                          <a:lnTo>
                            <a:pt x="183032" y="84081"/>
                          </a:lnTo>
                          <a:cubicBezTo>
                            <a:pt x="26317" y="21019"/>
                            <a:pt x="169019" y="77075"/>
                            <a:pt x="162012" y="73572"/>
                          </a:cubicBezTo>
                          <a:close/>
                        </a:path>
                      </a:pathLst>
                    </a:custGeom>
                    <a:solidFill>
                      <a:srgbClr val="8DA9DB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</p:grpSp>
            <p:grpSp>
              <p:nvGrpSpPr>
                <p:cNvPr id="6404" name="Google Shape;6404;p42"/>
                <p:cNvGrpSpPr/>
                <p:nvPr/>
              </p:nvGrpSpPr>
              <p:grpSpPr>
                <a:xfrm>
                  <a:off x="11064947" y="3428485"/>
                  <a:ext cx="423724" cy="405973"/>
                  <a:chOff x="5103720" y="2693365"/>
                  <a:chExt cx="611650" cy="414788"/>
                </a:xfrm>
              </p:grpSpPr>
              <p:cxnSp>
                <p:nvCxnSpPr>
                  <p:cNvPr id="6405" name="Google Shape;6405;p42"/>
                  <p:cNvCxnSpPr/>
                  <p:nvPr/>
                </p:nvCxnSpPr>
                <p:spPr>
                  <a:xfrm>
                    <a:off x="5103720" y="2914214"/>
                    <a:ext cx="232559" cy="0"/>
                  </a:xfrm>
                  <a:prstGeom prst="straightConnector1">
                    <a:avLst/>
                  </a:prstGeom>
                  <a:noFill/>
                  <a:ln cap="flat" cmpd="sng" w="12700">
                    <a:solidFill>
                      <a:schemeClr val="dk1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</p:cxnSp>
              <p:grpSp>
                <p:nvGrpSpPr>
                  <p:cNvPr id="6406" name="Google Shape;6406;p42"/>
                  <p:cNvGrpSpPr/>
                  <p:nvPr/>
                </p:nvGrpSpPr>
                <p:grpSpPr>
                  <a:xfrm>
                    <a:off x="5275406" y="2693365"/>
                    <a:ext cx="439964" cy="414788"/>
                    <a:chOff x="5275406" y="2711455"/>
                    <a:chExt cx="452949" cy="405518"/>
                  </a:xfrm>
                </p:grpSpPr>
                <p:pic>
                  <p:nvPicPr>
                    <p:cNvPr descr="server_rack.png" id="6407" name="Google Shape;6407;p42"/>
                    <p:cNvPicPr preferRelativeResize="0"/>
                    <p:nvPr/>
                  </p:nvPicPr>
                  <p:blipFill rotWithShape="1">
                    <a:blip r:embed="rId21">
                      <a:alphaModFix/>
                    </a:blip>
                    <a:srcRect b="0" l="0" r="0" t="0"/>
                    <a:stretch/>
                  </p:blipFill>
                  <p:spPr>
                    <a:xfrm>
                      <a:off x="5537367" y="2770786"/>
                      <a:ext cx="190988" cy="313366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  <p:pic>
                  <p:nvPicPr>
                    <p:cNvPr descr="server_rack.png" id="6408" name="Google Shape;6408;p42"/>
                    <p:cNvPicPr preferRelativeResize="0"/>
                    <p:nvPr/>
                  </p:nvPicPr>
                  <p:blipFill rotWithShape="1">
                    <a:blip r:embed="rId21">
                      <a:alphaModFix/>
                    </a:blip>
                    <a:srcRect b="0" l="0" r="0" t="0"/>
                    <a:stretch/>
                  </p:blipFill>
                  <p:spPr>
                    <a:xfrm>
                      <a:off x="5275406" y="2764002"/>
                      <a:ext cx="190988" cy="313366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  <p:pic>
                  <p:nvPicPr>
                    <p:cNvPr descr="server_rack.png" id="6409" name="Google Shape;6409;p42"/>
                    <p:cNvPicPr preferRelativeResize="0"/>
                    <p:nvPr/>
                  </p:nvPicPr>
                  <p:blipFill rotWithShape="1">
                    <a:blip r:embed="rId21">
                      <a:alphaModFix/>
                    </a:blip>
                    <a:srcRect b="0" l="0" r="0" t="0"/>
                    <a:stretch/>
                  </p:blipFill>
                  <p:spPr>
                    <a:xfrm>
                      <a:off x="5385676" y="2711455"/>
                      <a:ext cx="247152" cy="40551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</p:grpSp>
            </p:grpSp>
          </p:grpSp>
          <p:grpSp>
            <p:nvGrpSpPr>
              <p:cNvPr id="6410" name="Google Shape;6410;p42"/>
              <p:cNvGrpSpPr/>
              <p:nvPr/>
            </p:nvGrpSpPr>
            <p:grpSpPr>
              <a:xfrm>
                <a:off x="7975881" y="4741266"/>
                <a:ext cx="2318709" cy="1131519"/>
                <a:chOff x="7948367" y="4775686"/>
                <a:chExt cx="2318709" cy="1131519"/>
              </a:xfrm>
            </p:grpSpPr>
            <p:cxnSp>
              <p:nvCxnSpPr>
                <p:cNvPr id="6411" name="Google Shape;6411;p42"/>
                <p:cNvCxnSpPr/>
                <p:nvPr/>
              </p:nvCxnSpPr>
              <p:spPr>
                <a:xfrm flipH="1" rot="5400000">
                  <a:off x="9789609" y="5251739"/>
                  <a:ext cx="388062" cy="7560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6412" name="Google Shape;6412;p42"/>
                <p:cNvCxnSpPr/>
                <p:nvPr/>
              </p:nvCxnSpPr>
              <p:spPr>
                <a:xfrm>
                  <a:off x="8210207" y="5117334"/>
                  <a:ext cx="226800" cy="1270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6413" name="Google Shape;6413;p42"/>
                <p:cNvCxnSpPr/>
                <p:nvPr/>
              </p:nvCxnSpPr>
              <p:spPr>
                <a:xfrm flipH="1" rot="10800000">
                  <a:off x="8459425" y="5036562"/>
                  <a:ext cx="404236" cy="207771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grpSp>
              <p:nvGrpSpPr>
                <p:cNvPr id="6414" name="Google Shape;6414;p42"/>
                <p:cNvGrpSpPr/>
                <p:nvPr/>
              </p:nvGrpSpPr>
              <p:grpSpPr>
                <a:xfrm>
                  <a:off x="7948367" y="4775686"/>
                  <a:ext cx="2318709" cy="1131519"/>
                  <a:chOff x="7948367" y="4775686"/>
                  <a:chExt cx="2318709" cy="1131519"/>
                </a:xfrm>
              </p:grpSpPr>
              <p:cxnSp>
                <p:nvCxnSpPr>
                  <p:cNvPr id="6415" name="Google Shape;6415;p42"/>
                  <p:cNvCxnSpPr/>
                  <p:nvPr/>
                </p:nvCxnSpPr>
                <p:spPr>
                  <a:xfrm rot="10800000">
                    <a:off x="10209926" y="5405286"/>
                    <a:ext cx="0" cy="114300"/>
                  </a:xfrm>
                  <a:prstGeom prst="straightConnector1">
                    <a:avLst/>
                  </a:prstGeom>
                  <a:noFill/>
                  <a:ln cap="flat" cmpd="sng" w="12700">
                    <a:solidFill>
                      <a:schemeClr val="dk1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6416" name="Google Shape;6416;p42"/>
                  <p:cNvCxnSpPr/>
                  <p:nvPr/>
                </p:nvCxnSpPr>
                <p:spPr>
                  <a:xfrm>
                    <a:off x="9432959" y="4838517"/>
                    <a:ext cx="524483" cy="261537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dk1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6417" name="Google Shape;6417;p42"/>
                  <p:cNvCxnSpPr/>
                  <p:nvPr/>
                </p:nvCxnSpPr>
                <p:spPr>
                  <a:xfrm flipH="1" rot="10800000">
                    <a:off x="8850066" y="4838517"/>
                    <a:ext cx="569255" cy="246266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dk1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6418" name="Google Shape;6418;p42"/>
                  <p:cNvCxnSpPr/>
                  <p:nvPr/>
                </p:nvCxnSpPr>
                <p:spPr>
                  <a:xfrm>
                    <a:off x="8821744" y="5108876"/>
                    <a:ext cx="1030502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dk1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6419" name="Google Shape;6419;p42"/>
                  <p:cNvCxnSpPr/>
                  <p:nvPr/>
                </p:nvCxnSpPr>
                <p:spPr>
                  <a:xfrm flipH="1" rot="10800000">
                    <a:off x="7948367" y="5290470"/>
                    <a:ext cx="412750" cy="12700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dk1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6420" name="Google Shape;6420;p42"/>
                  <p:cNvCxnSpPr/>
                  <p:nvPr/>
                </p:nvCxnSpPr>
                <p:spPr>
                  <a:xfrm flipH="1">
                    <a:off x="8373817" y="5282252"/>
                    <a:ext cx="68080" cy="293968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dk1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6421" name="Google Shape;6421;p42"/>
                  <p:cNvCxnSpPr/>
                  <p:nvPr/>
                </p:nvCxnSpPr>
                <p:spPr>
                  <a:xfrm rot="10800000">
                    <a:off x="8488731" y="5307931"/>
                    <a:ext cx="280374" cy="269876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dk1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6422" name="Google Shape;6422;p42"/>
                  <p:cNvCxnSpPr/>
                  <p:nvPr/>
                </p:nvCxnSpPr>
                <p:spPr>
                  <a:xfrm>
                    <a:off x="8488731" y="5258048"/>
                    <a:ext cx="914184" cy="468622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dk1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6423" name="Google Shape;6423;p42"/>
                  <p:cNvCxnSpPr/>
                  <p:nvPr/>
                </p:nvCxnSpPr>
                <p:spPr>
                  <a:xfrm flipH="1" rot="5400000">
                    <a:off x="9885545" y="5583471"/>
                    <a:ext cx="366793" cy="1482"/>
                  </a:xfrm>
                  <a:prstGeom prst="straightConnector1">
                    <a:avLst/>
                  </a:prstGeom>
                  <a:noFill/>
                  <a:ln cap="flat" cmpd="sng" w="12700">
                    <a:solidFill>
                      <a:schemeClr val="dk1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pic>
                <p:nvPicPr>
                  <p:cNvPr descr="antenna_radiation_stylized" id="6424" name="Google Shape;6424;p42"/>
                  <p:cNvPicPr preferRelativeResize="0"/>
                  <p:nvPr/>
                </p:nvPicPr>
                <p:blipFill rotWithShape="1">
                  <a:blip r:embed="rId22">
                    <a:alphaModFix/>
                  </a:blip>
                  <a:srcRect b="0" l="0" r="0" t="0"/>
                  <a:stretch/>
                </p:blipFill>
                <p:spPr>
                  <a:xfrm>
                    <a:off x="9242073" y="5480938"/>
                    <a:ext cx="452014" cy="95159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descr="access_point_stylized_small" id="6425" name="Google Shape;6425;p42"/>
                  <p:cNvPicPr preferRelativeResize="0"/>
                  <p:nvPr/>
                </p:nvPicPr>
                <p:blipFill rotWithShape="1">
                  <a:blip r:embed="rId18">
                    <a:alphaModFix/>
                  </a:blip>
                  <a:srcRect b="0" l="0" r="0" t="0"/>
                  <a:stretch/>
                </p:blipFill>
                <p:spPr>
                  <a:xfrm>
                    <a:off x="9290610" y="5473433"/>
                    <a:ext cx="380935" cy="31746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grpSp>
                <p:nvGrpSpPr>
                  <p:cNvPr id="6426" name="Google Shape;6426;p42"/>
                  <p:cNvGrpSpPr/>
                  <p:nvPr/>
                </p:nvGrpSpPr>
                <p:grpSpPr>
                  <a:xfrm>
                    <a:off x="9783558" y="4989983"/>
                    <a:ext cx="393760" cy="218578"/>
                    <a:chOff x="7493876" y="2774731"/>
                    <a:chExt cx="1481958" cy="894622"/>
                  </a:xfrm>
                </p:grpSpPr>
                <p:sp>
                  <p:nvSpPr>
                    <p:cNvPr id="6427" name="Google Shape;6427;p42"/>
                    <p:cNvSpPr/>
                    <p:nvPr/>
                  </p:nvSpPr>
                  <p:spPr>
                    <a:xfrm>
                      <a:off x="7493876" y="3084399"/>
                      <a:ext cx="1481958" cy="584954"/>
                    </a:xfrm>
                    <a:custGeom>
                      <a:rect b="b" l="l" r="r" t="t"/>
                      <a:pathLst>
                        <a:path extrusionOk="0" h="3099826" w="8166683">
                          <a:moveTo>
                            <a:pt x="8165849" y="7337"/>
                          </a:moveTo>
                          <a:lnTo>
                            <a:pt x="8166683" y="1636654"/>
                          </a:lnTo>
                          <a:cubicBezTo>
                            <a:pt x="7917761" y="2728489"/>
                            <a:pt x="5475903" y="3100137"/>
                            <a:pt x="4116250" y="3099826"/>
                          </a:cubicBezTo>
                          <a:cubicBezTo>
                            <a:pt x="2756597" y="3099515"/>
                            <a:pt x="245424" y="2744647"/>
                            <a:pt x="8764" y="1634789"/>
                          </a:cubicBezTo>
                          <a:cubicBezTo>
                            <a:pt x="11928" y="1215900"/>
                            <a:pt x="-2713" y="418889"/>
                            <a:pt x="451" y="0"/>
                          </a:cubicBezTo>
                          <a:cubicBezTo>
                            <a:pt x="385485" y="953840"/>
                            <a:pt x="2700268" y="1437288"/>
                            <a:pt x="4061168" y="1438511"/>
                          </a:cubicBezTo>
                          <a:cubicBezTo>
                            <a:pt x="5422068" y="1439734"/>
                            <a:pt x="7793228" y="1089449"/>
                            <a:pt x="8165849" y="7337"/>
                          </a:cubicBez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B8C2C9"/>
                        </a:gs>
                        <a:gs pos="21000">
                          <a:schemeClr val="lt1"/>
                        </a:gs>
                        <a:gs pos="60000">
                          <a:srgbClr val="D6DCE0"/>
                        </a:gs>
                        <a:gs pos="100000">
                          <a:srgbClr val="B8C2C9"/>
                        </a:gs>
                      </a:gsLst>
                      <a:lin ang="0" scaled="0"/>
                    </a:gradFill>
                    <a:ln cap="flat" cmpd="sng" w="9525">
                      <a:solidFill>
                        <a:schemeClr val="dk1"/>
                      </a:solidFill>
                      <a:prstDash val="solid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800"/>
                        <a:buFont typeface="Calibri"/>
                        <a:buNone/>
                      </a:pPr>
                      <a:r>
                        <a:rPr b="0" i="0" lang="en-US" sz="18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             </a:t>
                      </a:r>
                      <a:endParaRPr/>
                    </a:p>
                  </p:txBody>
                </p:sp>
                <p:sp>
                  <p:nvSpPr>
                    <p:cNvPr id="6428" name="Google Shape;6428;p42"/>
                    <p:cNvSpPr/>
                    <p:nvPr/>
                  </p:nvSpPr>
                  <p:spPr>
                    <a:xfrm>
                      <a:off x="7494729" y="2774731"/>
                      <a:ext cx="1480163" cy="579140"/>
                    </a:xfrm>
                    <a:prstGeom prst="ellipse">
                      <a:avLst/>
                    </a:prstGeom>
                    <a:solidFill>
                      <a:srgbClr val="B8C2C9"/>
                    </a:solidFill>
                    <a:ln cap="flat" cmpd="sng" w="9525">
                      <a:solidFill>
                        <a:schemeClr val="dk1"/>
                      </a:solidFill>
                      <a:prstDash val="solid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800"/>
                        <a:buFont typeface="Calibri"/>
                        <a:buNone/>
                      </a:pPr>
                      <a:r>
                        <a:rPr b="0" i="0" lang="en-US" sz="18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        </a:t>
                      </a:r>
                      <a:endParaRPr/>
                    </a:p>
                  </p:txBody>
                </p:sp>
                <p:grpSp>
                  <p:nvGrpSpPr>
                    <p:cNvPr id="6429" name="Google Shape;6429;p42"/>
                    <p:cNvGrpSpPr/>
                    <p:nvPr/>
                  </p:nvGrpSpPr>
                  <p:grpSpPr>
                    <a:xfrm>
                      <a:off x="7713663" y="2848339"/>
                      <a:ext cx="1042107" cy="425543"/>
                      <a:chOff x="7786941" y="2884917"/>
                      <a:chExt cx="897649" cy="353919"/>
                    </a:xfrm>
                  </p:grpSpPr>
                  <p:sp>
                    <p:nvSpPr>
                      <p:cNvPr id="6430" name="Google Shape;6430;p42"/>
                      <p:cNvSpPr/>
                      <p:nvPr/>
                    </p:nvSpPr>
                    <p:spPr>
                      <a:xfrm>
                        <a:off x="7811770" y="2884917"/>
                        <a:ext cx="849158" cy="198115"/>
                      </a:xfrm>
                      <a:custGeom>
                        <a:rect b="b" l="l" r="r" t="t"/>
                        <a:pathLst>
                          <a:path extrusionOk="0" h="1049866" w="4673016">
                            <a:moveTo>
                              <a:pt x="3756864" y="0"/>
                            </a:moveTo>
                            <a:lnTo>
                              <a:pt x="4673016" y="239402"/>
                            </a:lnTo>
                            <a:lnTo>
                              <a:pt x="3993931" y="541866"/>
                            </a:lnTo>
                            <a:lnTo>
                              <a:pt x="3815839" y="467710"/>
                            </a:lnTo>
                            <a:lnTo>
                              <a:pt x="2300598" y="1049866"/>
                            </a:lnTo>
                            <a:lnTo>
                              <a:pt x="912064" y="457200"/>
                            </a:lnTo>
                            <a:lnTo>
                              <a:pt x="624198" y="541866"/>
                            </a:lnTo>
                            <a:lnTo>
                              <a:pt x="0" y="275021"/>
                            </a:lnTo>
                            <a:lnTo>
                              <a:pt x="912064" y="16933"/>
                            </a:lnTo>
                            <a:lnTo>
                              <a:pt x="2323954" y="616023"/>
                            </a:lnTo>
                            <a:lnTo>
                              <a:pt x="3756864" y="0"/>
                            </a:lnTo>
                            <a:close/>
                          </a:path>
                        </a:pathLst>
                      </a:custGeom>
                      <a:solidFill>
                        <a:srgbClr val="0000A3"/>
                      </a:solidFill>
                      <a:ln>
                        <a:noFill/>
                      </a:ln>
                    </p:spPr>
                    <p:txBody>
                      <a:bodyPr anchorCtr="0" anchor="ctr" bIns="45700" lIns="91425" spcFirstLastPara="1" rIns="91425" wrap="square" tIns="45700">
                        <a:noAutofit/>
                      </a:bodyPr>
                      <a:lstStyle/>
                      <a:p>
                        <a:pPr indent="0" lvl="0" marL="0" marR="0" rtl="0" algn="ctr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chemeClr val="lt1"/>
                          </a:buClr>
                          <a:buSzPts val="1800"/>
                          <a:buFont typeface="Calibri"/>
                          <a:buNone/>
                        </a:pPr>
                        <a:r>
                          <a:t/>
                        </a:r>
                        <a:endParaRPr b="0" i="0" sz="18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6431" name="Google Shape;6431;p42"/>
                      <p:cNvSpPr/>
                      <p:nvPr/>
                    </p:nvSpPr>
                    <p:spPr>
                      <a:xfrm>
                        <a:off x="8367548" y="3054383"/>
                        <a:ext cx="317042" cy="170569"/>
                      </a:xfrm>
                      <a:custGeom>
                        <a:rect b="b" l="l" r="r" t="t"/>
                        <a:pathLst>
                          <a:path extrusionOk="0" h="903890" w="1744718">
                            <a:moveTo>
                              <a:pt x="21021" y="0"/>
                            </a:moveTo>
                            <a:lnTo>
                              <a:pt x="1744718" y="693683"/>
                            </a:lnTo>
                            <a:lnTo>
                              <a:pt x="1145628" y="903890"/>
                            </a:lnTo>
                            <a:lnTo>
                              <a:pt x="0" y="451945"/>
                            </a:lnTo>
                            <a:lnTo>
                              <a:pt x="21021" y="0"/>
                            </a:lnTo>
                            <a:close/>
                          </a:path>
                        </a:pathLst>
                      </a:custGeom>
                      <a:solidFill>
                        <a:srgbClr val="0000A3"/>
                      </a:solidFill>
                      <a:ln>
                        <a:noFill/>
                      </a:ln>
                    </p:spPr>
                    <p:txBody>
                      <a:bodyPr anchorCtr="0" anchor="ctr" bIns="45700" lIns="91425" spcFirstLastPara="1" rIns="91425" wrap="square" tIns="45700">
                        <a:noAutofit/>
                      </a:bodyPr>
                      <a:lstStyle/>
                      <a:p>
                        <a:pPr indent="0" lvl="0" marL="0" marR="0" rtl="0" algn="ctr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chemeClr val="lt1"/>
                          </a:buClr>
                          <a:buSzPts val="1800"/>
                          <a:buFont typeface="Calibri"/>
                          <a:buNone/>
                        </a:pPr>
                        <a:r>
                          <a:t/>
                        </a:r>
                        <a:endParaRPr b="0" i="0" sz="18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6432" name="Google Shape;6432;p42"/>
                      <p:cNvSpPr/>
                      <p:nvPr/>
                    </p:nvSpPr>
                    <p:spPr>
                      <a:xfrm>
                        <a:off x="7786941" y="3054383"/>
                        <a:ext cx="311312" cy="168585"/>
                      </a:xfrm>
                      <a:custGeom>
                        <a:rect b="b" l="l" r="r" t="t"/>
                        <a:pathLst>
                          <a:path extrusionOk="0" h="893380" w="1713187">
                            <a:moveTo>
                              <a:pt x="1702676" y="0"/>
                            </a:moveTo>
                            <a:lnTo>
                              <a:pt x="1713187" y="472966"/>
                            </a:lnTo>
                            <a:lnTo>
                              <a:pt x="578069" y="893380"/>
                            </a:lnTo>
                            <a:lnTo>
                              <a:pt x="0" y="693683"/>
                            </a:lnTo>
                            <a:lnTo>
                              <a:pt x="1702676" y="0"/>
                            </a:lnTo>
                            <a:close/>
                          </a:path>
                        </a:pathLst>
                      </a:custGeom>
                      <a:solidFill>
                        <a:srgbClr val="0000A8"/>
                      </a:solidFill>
                      <a:ln>
                        <a:noFill/>
                      </a:ln>
                    </p:spPr>
                    <p:txBody>
                      <a:bodyPr anchorCtr="0" anchor="ctr" bIns="45700" lIns="91425" spcFirstLastPara="1" rIns="91425" wrap="square" tIns="45700">
                        <a:noAutofit/>
                      </a:bodyPr>
                      <a:lstStyle/>
                      <a:p>
                        <a:pPr indent="0" lvl="0" marL="0" marR="0" rtl="0" algn="ctr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chemeClr val="lt1"/>
                          </a:buClr>
                          <a:buSzPts val="1800"/>
                          <a:buFont typeface="Calibri"/>
                          <a:buNone/>
                        </a:pPr>
                        <a:r>
                          <a:t/>
                        </a:r>
                        <a:endParaRPr b="0" i="0" sz="18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6433" name="Google Shape;6433;p42"/>
                      <p:cNvSpPr/>
                      <p:nvPr/>
                    </p:nvSpPr>
                    <p:spPr>
                      <a:xfrm>
                        <a:off x="7895013" y="2971083"/>
                        <a:ext cx="676892" cy="267753"/>
                      </a:xfrm>
                      <a:custGeom>
                        <a:rect b="b" l="l" r="r" t="t"/>
                        <a:pathLst>
                          <a:path extrusionOk="0" h="1418896" w="3725019">
                            <a:moveTo>
                              <a:pt x="162012" y="73572"/>
                            </a:moveTo>
                            <a:lnTo>
                              <a:pt x="445792" y="0"/>
                            </a:lnTo>
                            <a:lnTo>
                              <a:pt x="1852896" y="591655"/>
                            </a:lnTo>
                            <a:lnTo>
                              <a:pt x="3357157" y="0"/>
                            </a:lnTo>
                            <a:lnTo>
                              <a:pt x="3577874" y="73572"/>
                            </a:lnTo>
                            <a:lnTo>
                              <a:pt x="2632585" y="448868"/>
                            </a:lnTo>
                            <a:lnTo>
                              <a:pt x="2625150" y="902607"/>
                            </a:lnTo>
                            <a:lnTo>
                              <a:pt x="3725019" y="1345324"/>
                            </a:lnTo>
                            <a:lnTo>
                              <a:pt x="3441240" y="1408386"/>
                            </a:lnTo>
                            <a:lnTo>
                              <a:pt x="1864688" y="746234"/>
                            </a:lnTo>
                            <a:lnTo>
                              <a:pt x="256605" y="1418896"/>
                            </a:lnTo>
                            <a:lnTo>
                              <a:pt x="0" y="1331097"/>
                            </a:lnTo>
                            <a:lnTo>
                              <a:pt x="1113454" y="903890"/>
                            </a:lnTo>
                            <a:cubicBezTo>
                              <a:pt x="1113454" y="760249"/>
                              <a:pt x="1102302" y="595586"/>
                              <a:pt x="1102302" y="451945"/>
                            </a:cubicBezTo>
                            <a:lnTo>
                              <a:pt x="183032" y="84081"/>
                            </a:lnTo>
                            <a:cubicBezTo>
                              <a:pt x="26317" y="21019"/>
                              <a:pt x="169019" y="77075"/>
                              <a:pt x="162012" y="73572"/>
                            </a:cubicBezTo>
                            <a:close/>
                          </a:path>
                        </a:pathLst>
                      </a:custGeom>
                      <a:solidFill>
                        <a:srgbClr val="8DA9DB"/>
                      </a:solidFill>
                      <a:ln>
                        <a:noFill/>
                      </a:ln>
                    </p:spPr>
                    <p:txBody>
                      <a:bodyPr anchorCtr="0" anchor="ctr" bIns="45700" lIns="91425" spcFirstLastPara="1" rIns="91425" wrap="square" tIns="45700">
                        <a:noAutofit/>
                      </a:bodyPr>
                      <a:lstStyle/>
                      <a:p>
                        <a:pPr indent="0" lvl="0" marL="0" marR="0" rtl="0" algn="ctr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chemeClr val="lt1"/>
                          </a:buClr>
                          <a:buSzPts val="1800"/>
                          <a:buFont typeface="Calibri"/>
                          <a:buNone/>
                        </a:pPr>
                        <a:r>
                          <a:t/>
                        </a:r>
                        <a:endParaRPr b="0" i="0" sz="18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</p:grpSp>
              </p:grpSp>
              <p:grpSp>
                <p:nvGrpSpPr>
                  <p:cNvPr id="6434" name="Google Shape;6434;p42"/>
                  <p:cNvGrpSpPr/>
                  <p:nvPr/>
                </p:nvGrpSpPr>
                <p:grpSpPr>
                  <a:xfrm>
                    <a:off x="9849365" y="5339037"/>
                    <a:ext cx="309740" cy="190838"/>
                    <a:chOff x="3668110" y="2448910"/>
                    <a:chExt cx="3794234" cy="2165130"/>
                  </a:xfrm>
                </p:grpSpPr>
                <p:sp>
                  <p:nvSpPr>
                    <p:cNvPr id="6435" name="Google Shape;6435;p42"/>
                    <p:cNvSpPr/>
                    <p:nvPr/>
                  </p:nvSpPr>
                  <p:spPr>
                    <a:xfrm>
                      <a:off x="3668110" y="3741409"/>
                      <a:ext cx="3780587" cy="872631"/>
                    </a:xfrm>
                    <a:prstGeom prst="rect">
                      <a:avLst/>
                    </a:prstGeom>
                    <a:gradFill>
                      <a:gsLst>
                        <a:gs pos="0">
                          <a:srgbClr val="B8C2C9"/>
                        </a:gs>
                        <a:gs pos="21000">
                          <a:schemeClr val="lt1"/>
                        </a:gs>
                        <a:gs pos="60000">
                          <a:srgbClr val="D6DCE0"/>
                        </a:gs>
                        <a:gs pos="100000">
                          <a:srgbClr val="B8C2C9"/>
                        </a:gs>
                      </a:gsLst>
                      <a:lin ang="0" scaled="0"/>
                    </a:gradFill>
                    <a:ln cap="flat" cmpd="sng" w="9525">
                      <a:solidFill>
                        <a:srgbClr val="31538F"/>
                      </a:solidFill>
                      <a:prstDash val="solid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6436" name="Google Shape;6436;p42"/>
                    <p:cNvSpPr/>
                    <p:nvPr/>
                  </p:nvSpPr>
                  <p:spPr>
                    <a:xfrm>
                      <a:off x="3678620" y="2448910"/>
                      <a:ext cx="3783724" cy="1324303"/>
                    </a:xfrm>
                    <a:custGeom>
                      <a:rect b="b" l="l" r="r" t="t"/>
                      <a:pathLst>
                        <a:path extrusionOk="0" h="1324303" w="3783724">
                          <a:moveTo>
                            <a:pt x="0" y="1313793"/>
                          </a:moveTo>
                          <a:lnTo>
                            <a:pt x="0" y="1313793"/>
                          </a:lnTo>
                          <a:lnTo>
                            <a:pt x="252248" y="0"/>
                          </a:lnTo>
                          <a:lnTo>
                            <a:pt x="3415862" y="21020"/>
                          </a:lnTo>
                          <a:lnTo>
                            <a:pt x="3783724" y="1324303"/>
                          </a:lnTo>
                          <a:lnTo>
                            <a:pt x="0" y="1313793"/>
                          </a:lnTo>
                          <a:close/>
                        </a:path>
                      </a:pathLst>
                    </a:custGeom>
                    <a:solidFill>
                      <a:srgbClr val="B8C2C9"/>
                    </a:solidFill>
                    <a:ln cap="flat" cmpd="sng" w="9525">
                      <a:solidFill>
                        <a:schemeClr val="dk1"/>
                      </a:solidFill>
                      <a:prstDash val="solid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grpSp>
                  <p:nvGrpSpPr>
                    <p:cNvPr id="6437" name="Google Shape;6437;p42"/>
                    <p:cNvGrpSpPr/>
                    <p:nvPr/>
                  </p:nvGrpSpPr>
                  <p:grpSpPr>
                    <a:xfrm>
                      <a:off x="3941378" y="2603243"/>
                      <a:ext cx="3202061" cy="1066110"/>
                      <a:chOff x="7939341" y="3037317"/>
                      <a:chExt cx="897649" cy="353919"/>
                    </a:xfrm>
                  </p:grpSpPr>
                  <p:sp>
                    <p:nvSpPr>
                      <p:cNvPr id="6438" name="Google Shape;6438;p42"/>
                      <p:cNvSpPr/>
                      <p:nvPr/>
                    </p:nvSpPr>
                    <p:spPr>
                      <a:xfrm>
                        <a:off x="7964170" y="3037317"/>
                        <a:ext cx="849158" cy="198115"/>
                      </a:xfrm>
                      <a:custGeom>
                        <a:rect b="b" l="l" r="r" t="t"/>
                        <a:pathLst>
                          <a:path extrusionOk="0" h="1049866" w="4673016">
                            <a:moveTo>
                              <a:pt x="3756864" y="0"/>
                            </a:moveTo>
                            <a:lnTo>
                              <a:pt x="4673016" y="239402"/>
                            </a:lnTo>
                            <a:lnTo>
                              <a:pt x="3993931" y="541866"/>
                            </a:lnTo>
                            <a:lnTo>
                              <a:pt x="3815839" y="467710"/>
                            </a:lnTo>
                            <a:lnTo>
                              <a:pt x="2300598" y="1049866"/>
                            </a:lnTo>
                            <a:lnTo>
                              <a:pt x="912064" y="457200"/>
                            </a:lnTo>
                            <a:lnTo>
                              <a:pt x="624198" y="541866"/>
                            </a:lnTo>
                            <a:lnTo>
                              <a:pt x="0" y="275021"/>
                            </a:lnTo>
                            <a:lnTo>
                              <a:pt x="912064" y="16933"/>
                            </a:lnTo>
                            <a:lnTo>
                              <a:pt x="2323954" y="616023"/>
                            </a:lnTo>
                            <a:lnTo>
                              <a:pt x="3756864" y="0"/>
                            </a:lnTo>
                            <a:close/>
                          </a:path>
                        </a:pathLst>
                      </a:custGeom>
                      <a:solidFill>
                        <a:srgbClr val="0000A3"/>
                      </a:solidFill>
                      <a:ln>
                        <a:noFill/>
                      </a:ln>
                    </p:spPr>
                    <p:txBody>
                      <a:bodyPr anchorCtr="0" anchor="ctr" bIns="45700" lIns="91425" spcFirstLastPara="1" rIns="91425" wrap="square" tIns="45700">
                        <a:noAutofit/>
                      </a:bodyPr>
                      <a:lstStyle/>
                      <a:p>
                        <a:pPr indent="0" lvl="0" marL="0" marR="0" rtl="0" algn="ctr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chemeClr val="lt1"/>
                          </a:buClr>
                          <a:buSzPts val="1800"/>
                          <a:buFont typeface="Calibri"/>
                          <a:buNone/>
                        </a:pPr>
                        <a:r>
                          <a:t/>
                        </a:r>
                        <a:endParaRPr b="0" i="0" sz="18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6439" name="Google Shape;6439;p42"/>
                      <p:cNvSpPr/>
                      <p:nvPr/>
                    </p:nvSpPr>
                    <p:spPr>
                      <a:xfrm>
                        <a:off x="8519948" y="3206783"/>
                        <a:ext cx="317042" cy="170569"/>
                      </a:xfrm>
                      <a:custGeom>
                        <a:rect b="b" l="l" r="r" t="t"/>
                        <a:pathLst>
                          <a:path extrusionOk="0" h="903890" w="1744718">
                            <a:moveTo>
                              <a:pt x="21021" y="0"/>
                            </a:moveTo>
                            <a:lnTo>
                              <a:pt x="1744718" y="693683"/>
                            </a:lnTo>
                            <a:lnTo>
                              <a:pt x="1145628" y="903890"/>
                            </a:lnTo>
                            <a:lnTo>
                              <a:pt x="0" y="451945"/>
                            </a:lnTo>
                            <a:lnTo>
                              <a:pt x="21021" y="0"/>
                            </a:lnTo>
                            <a:close/>
                          </a:path>
                        </a:pathLst>
                      </a:custGeom>
                      <a:solidFill>
                        <a:srgbClr val="0000A3"/>
                      </a:solidFill>
                      <a:ln>
                        <a:noFill/>
                      </a:ln>
                    </p:spPr>
                    <p:txBody>
                      <a:bodyPr anchorCtr="0" anchor="ctr" bIns="45700" lIns="91425" spcFirstLastPara="1" rIns="91425" wrap="square" tIns="45700">
                        <a:noAutofit/>
                      </a:bodyPr>
                      <a:lstStyle/>
                      <a:p>
                        <a:pPr indent="0" lvl="0" marL="0" marR="0" rtl="0" algn="ctr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chemeClr val="lt1"/>
                          </a:buClr>
                          <a:buSzPts val="1800"/>
                          <a:buFont typeface="Calibri"/>
                          <a:buNone/>
                        </a:pPr>
                        <a:r>
                          <a:t/>
                        </a:r>
                        <a:endParaRPr b="0" i="0" sz="18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6440" name="Google Shape;6440;p42"/>
                      <p:cNvSpPr/>
                      <p:nvPr/>
                    </p:nvSpPr>
                    <p:spPr>
                      <a:xfrm>
                        <a:off x="7939341" y="3206783"/>
                        <a:ext cx="311312" cy="168585"/>
                      </a:xfrm>
                      <a:custGeom>
                        <a:rect b="b" l="l" r="r" t="t"/>
                        <a:pathLst>
                          <a:path extrusionOk="0" h="893380" w="1713187">
                            <a:moveTo>
                              <a:pt x="1702676" y="0"/>
                            </a:moveTo>
                            <a:lnTo>
                              <a:pt x="1713187" y="472966"/>
                            </a:lnTo>
                            <a:lnTo>
                              <a:pt x="578069" y="893380"/>
                            </a:lnTo>
                            <a:lnTo>
                              <a:pt x="0" y="693683"/>
                            </a:lnTo>
                            <a:lnTo>
                              <a:pt x="1702676" y="0"/>
                            </a:lnTo>
                            <a:close/>
                          </a:path>
                        </a:pathLst>
                      </a:custGeom>
                      <a:solidFill>
                        <a:srgbClr val="0000A8"/>
                      </a:solidFill>
                      <a:ln>
                        <a:noFill/>
                      </a:ln>
                    </p:spPr>
                    <p:txBody>
                      <a:bodyPr anchorCtr="0" anchor="ctr" bIns="45700" lIns="91425" spcFirstLastPara="1" rIns="91425" wrap="square" tIns="45700">
                        <a:noAutofit/>
                      </a:bodyPr>
                      <a:lstStyle/>
                      <a:p>
                        <a:pPr indent="0" lvl="0" marL="0" marR="0" rtl="0" algn="ctr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chemeClr val="lt1"/>
                          </a:buClr>
                          <a:buSzPts val="1800"/>
                          <a:buFont typeface="Calibri"/>
                          <a:buNone/>
                        </a:pPr>
                        <a:r>
                          <a:t/>
                        </a:r>
                        <a:endParaRPr b="0" i="0" sz="18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6441" name="Google Shape;6441;p42"/>
                      <p:cNvSpPr/>
                      <p:nvPr/>
                    </p:nvSpPr>
                    <p:spPr>
                      <a:xfrm>
                        <a:off x="8047413" y="3123483"/>
                        <a:ext cx="676892" cy="267753"/>
                      </a:xfrm>
                      <a:custGeom>
                        <a:rect b="b" l="l" r="r" t="t"/>
                        <a:pathLst>
                          <a:path extrusionOk="0" h="1418896" w="3725019">
                            <a:moveTo>
                              <a:pt x="162012" y="73572"/>
                            </a:moveTo>
                            <a:lnTo>
                              <a:pt x="445792" y="0"/>
                            </a:lnTo>
                            <a:lnTo>
                              <a:pt x="1852896" y="591655"/>
                            </a:lnTo>
                            <a:lnTo>
                              <a:pt x="3357157" y="0"/>
                            </a:lnTo>
                            <a:lnTo>
                              <a:pt x="3577874" y="73572"/>
                            </a:lnTo>
                            <a:lnTo>
                              <a:pt x="2632585" y="448868"/>
                            </a:lnTo>
                            <a:lnTo>
                              <a:pt x="2625150" y="902607"/>
                            </a:lnTo>
                            <a:lnTo>
                              <a:pt x="3725019" y="1345324"/>
                            </a:lnTo>
                            <a:lnTo>
                              <a:pt x="3441240" y="1408386"/>
                            </a:lnTo>
                            <a:lnTo>
                              <a:pt x="1864688" y="746234"/>
                            </a:lnTo>
                            <a:lnTo>
                              <a:pt x="256605" y="1418896"/>
                            </a:lnTo>
                            <a:lnTo>
                              <a:pt x="0" y="1331097"/>
                            </a:lnTo>
                            <a:lnTo>
                              <a:pt x="1113454" y="903890"/>
                            </a:lnTo>
                            <a:cubicBezTo>
                              <a:pt x="1113454" y="760249"/>
                              <a:pt x="1102302" y="595586"/>
                              <a:pt x="1102302" y="451945"/>
                            </a:cubicBezTo>
                            <a:lnTo>
                              <a:pt x="183032" y="84081"/>
                            </a:lnTo>
                            <a:cubicBezTo>
                              <a:pt x="26317" y="21019"/>
                              <a:pt x="169019" y="77075"/>
                              <a:pt x="162012" y="73572"/>
                            </a:cubicBezTo>
                            <a:close/>
                          </a:path>
                        </a:pathLst>
                      </a:custGeom>
                      <a:solidFill>
                        <a:srgbClr val="8DA9DB"/>
                      </a:solidFill>
                      <a:ln>
                        <a:noFill/>
                      </a:ln>
                    </p:spPr>
                    <p:txBody>
                      <a:bodyPr anchorCtr="0" anchor="ctr" bIns="45700" lIns="91425" spcFirstLastPara="1" rIns="91425" wrap="square" tIns="45700">
                        <a:noAutofit/>
                      </a:bodyPr>
                      <a:lstStyle/>
                      <a:p>
                        <a:pPr indent="0" lvl="0" marL="0" marR="0" rtl="0" algn="ctr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chemeClr val="lt1"/>
                          </a:buClr>
                          <a:buSzPts val="1800"/>
                          <a:buFont typeface="Calibri"/>
                          <a:buNone/>
                        </a:pPr>
                        <a:r>
                          <a:t/>
                        </a:r>
                        <a:endParaRPr b="0" i="0" sz="18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</p:grpSp>
              </p:grpSp>
              <p:grpSp>
                <p:nvGrpSpPr>
                  <p:cNvPr id="6442" name="Google Shape;6442;p42"/>
                  <p:cNvGrpSpPr/>
                  <p:nvPr/>
                </p:nvGrpSpPr>
                <p:grpSpPr>
                  <a:xfrm>
                    <a:off x="8676619" y="4967420"/>
                    <a:ext cx="393760" cy="218578"/>
                    <a:chOff x="7493876" y="2774731"/>
                    <a:chExt cx="1481958" cy="894622"/>
                  </a:xfrm>
                </p:grpSpPr>
                <p:sp>
                  <p:nvSpPr>
                    <p:cNvPr id="6443" name="Google Shape;6443;p42"/>
                    <p:cNvSpPr/>
                    <p:nvPr/>
                  </p:nvSpPr>
                  <p:spPr>
                    <a:xfrm>
                      <a:off x="7493876" y="3084399"/>
                      <a:ext cx="1481958" cy="584954"/>
                    </a:xfrm>
                    <a:custGeom>
                      <a:rect b="b" l="l" r="r" t="t"/>
                      <a:pathLst>
                        <a:path extrusionOk="0" h="3099826" w="8166683">
                          <a:moveTo>
                            <a:pt x="8165849" y="7337"/>
                          </a:moveTo>
                          <a:lnTo>
                            <a:pt x="8166683" y="1636654"/>
                          </a:lnTo>
                          <a:cubicBezTo>
                            <a:pt x="7917761" y="2728489"/>
                            <a:pt x="5475903" y="3100137"/>
                            <a:pt x="4116250" y="3099826"/>
                          </a:cubicBezTo>
                          <a:cubicBezTo>
                            <a:pt x="2756597" y="3099515"/>
                            <a:pt x="245424" y="2744647"/>
                            <a:pt x="8764" y="1634789"/>
                          </a:cubicBezTo>
                          <a:cubicBezTo>
                            <a:pt x="11928" y="1215900"/>
                            <a:pt x="-2713" y="418889"/>
                            <a:pt x="451" y="0"/>
                          </a:cubicBezTo>
                          <a:cubicBezTo>
                            <a:pt x="385485" y="953840"/>
                            <a:pt x="2700268" y="1437288"/>
                            <a:pt x="4061168" y="1438511"/>
                          </a:cubicBezTo>
                          <a:cubicBezTo>
                            <a:pt x="5422068" y="1439734"/>
                            <a:pt x="7793228" y="1089449"/>
                            <a:pt x="8165849" y="7337"/>
                          </a:cubicBez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B8C2C9"/>
                        </a:gs>
                        <a:gs pos="21000">
                          <a:schemeClr val="lt1"/>
                        </a:gs>
                        <a:gs pos="60000">
                          <a:srgbClr val="D6DCE0"/>
                        </a:gs>
                        <a:gs pos="100000">
                          <a:srgbClr val="B8C2C9"/>
                        </a:gs>
                      </a:gsLst>
                      <a:lin ang="0" scaled="0"/>
                    </a:gradFill>
                    <a:ln cap="flat" cmpd="sng" w="9525">
                      <a:solidFill>
                        <a:schemeClr val="dk1"/>
                      </a:solidFill>
                      <a:prstDash val="solid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800"/>
                        <a:buFont typeface="Calibri"/>
                        <a:buNone/>
                      </a:pPr>
                      <a:r>
                        <a:rPr b="0" i="0" lang="en-US" sz="18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             </a:t>
                      </a:r>
                      <a:endParaRPr/>
                    </a:p>
                  </p:txBody>
                </p:sp>
                <p:sp>
                  <p:nvSpPr>
                    <p:cNvPr id="6444" name="Google Shape;6444;p42"/>
                    <p:cNvSpPr/>
                    <p:nvPr/>
                  </p:nvSpPr>
                  <p:spPr>
                    <a:xfrm>
                      <a:off x="7494729" y="2774731"/>
                      <a:ext cx="1480163" cy="579140"/>
                    </a:xfrm>
                    <a:prstGeom prst="ellipse">
                      <a:avLst/>
                    </a:prstGeom>
                    <a:solidFill>
                      <a:srgbClr val="B8C2C9"/>
                    </a:solidFill>
                    <a:ln cap="flat" cmpd="sng" w="9525">
                      <a:solidFill>
                        <a:schemeClr val="dk1"/>
                      </a:solidFill>
                      <a:prstDash val="solid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800"/>
                        <a:buFont typeface="Calibri"/>
                        <a:buNone/>
                      </a:pPr>
                      <a:r>
                        <a:rPr b="0" i="0" lang="en-US" sz="18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        </a:t>
                      </a:r>
                      <a:endParaRPr/>
                    </a:p>
                  </p:txBody>
                </p:sp>
                <p:grpSp>
                  <p:nvGrpSpPr>
                    <p:cNvPr id="6445" name="Google Shape;6445;p42"/>
                    <p:cNvGrpSpPr/>
                    <p:nvPr/>
                  </p:nvGrpSpPr>
                  <p:grpSpPr>
                    <a:xfrm>
                      <a:off x="7713663" y="2848339"/>
                      <a:ext cx="1042107" cy="425543"/>
                      <a:chOff x="7786941" y="2884917"/>
                      <a:chExt cx="897649" cy="353919"/>
                    </a:xfrm>
                  </p:grpSpPr>
                  <p:sp>
                    <p:nvSpPr>
                      <p:cNvPr id="6446" name="Google Shape;6446;p42"/>
                      <p:cNvSpPr/>
                      <p:nvPr/>
                    </p:nvSpPr>
                    <p:spPr>
                      <a:xfrm>
                        <a:off x="7811770" y="2884917"/>
                        <a:ext cx="849158" cy="198115"/>
                      </a:xfrm>
                      <a:custGeom>
                        <a:rect b="b" l="l" r="r" t="t"/>
                        <a:pathLst>
                          <a:path extrusionOk="0" h="1049866" w="4673016">
                            <a:moveTo>
                              <a:pt x="3756864" y="0"/>
                            </a:moveTo>
                            <a:lnTo>
                              <a:pt x="4673016" y="239402"/>
                            </a:lnTo>
                            <a:lnTo>
                              <a:pt x="3993931" y="541866"/>
                            </a:lnTo>
                            <a:lnTo>
                              <a:pt x="3815839" y="467710"/>
                            </a:lnTo>
                            <a:lnTo>
                              <a:pt x="2300598" y="1049866"/>
                            </a:lnTo>
                            <a:lnTo>
                              <a:pt x="912064" y="457200"/>
                            </a:lnTo>
                            <a:lnTo>
                              <a:pt x="624198" y="541866"/>
                            </a:lnTo>
                            <a:lnTo>
                              <a:pt x="0" y="275021"/>
                            </a:lnTo>
                            <a:lnTo>
                              <a:pt x="912064" y="16933"/>
                            </a:lnTo>
                            <a:lnTo>
                              <a:pt x="2323954" y="616023"/>
                            </a:lnTo>
                            <a:lnTo>
                              <a:pt x="3756864" y="0"/>
                            </a:lnTo>
                            <a:close/>
                          </a:path>
                        </a:pathLst>
                      </a:custGeom>
                      <a:solidFill>
                        <a:srgbClr val="0000A3"/>
                      </a:solidFill>
                      <a:ln>
                        <a:noFill/>
                      </a:ln>
                    </p:spPr>
                    <p:txBody>
                      <a:bodyPr anchorCtr="0" anchor="ctr" bIns="45700" lIns="91425" spcFirstLastPara="1" rIns="91425" wrap="square" tIns="45700">
                        <a:noAutofit/>
                      </a:bodyPr>
                      <a:lstStyle/>
                      <a:p>
                        <a:pPr indent="0" lvl="0" marL="0" marR="0" rtl="0" algn="ctr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chemeClr val="lt1"/>
                          </a:buClr>
                          <a:buSzPts val="1800"/>
                          <a:buFont typeface="Calibri"/>
                          <a:buNone/>
                        </a:pPr>
                        <a:r>
                          <a:t/>
                        </a:r>
                        <a:endParaRPr b="0" i="0" sz="18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6447" name="Google Shape;6447;p42"/>
                      <p:cNvSpPr/>
                      <p:nvPr/>
                    </p:nvSpPr>
                    <p:spPr>
                      <a:xfrm>
                        <a:off x="8367548" y="3054383"/>
                        <a:ext cx="317042" cy="170569"/>
                      </a:xfrm>
                      <a:custGeom>
                        <a:rect b="b" l="l" r="r" t="t"/>
                        <a:pathLst>
                          <a:path extrusionOk="0" h="903890" w="1744718">
                            <a:moveTo>
                              <a:pt x="21021" y="0"/>
                            </a:moveTo>
                            <a:lnTo>
                              <a:pt x="1744718" y="693683"/>
                            </a:lnTo>
                            <a:lnTo>
                              <a:pt x="1145628" y="903890"/>
                            </a:lnTo>
                            <a:lnTo>
                              <a:pt x="0" y="451945"/>
                            </a:lnTo>
                            <a:lnTo>
                              <a:pt x="21021" y="0"/>
                            </a:lnTo>
                            <a:close/>
                          </a:path>
                        </a:pathLst>
                      </a:custGeom>
                      <a:solidFill>
                        <a:srgbClr val="0000A3"/>
                      </a:solidFill>
                      <a:ln>
                        <a:noFill/>
                      </a:ln>
                    </p:spPr>
                    <p:txBody>
                      <a:bodyPr anchorCtr="0" anchor="ctr" bIns="45700" lIns="91425" spcFirstLastPara="1" rIns="91425" wrap="square" tIns="45700">
                        <a:noAutofit/>
                      </a:bodyPr>
                      <a:lstStyle/>
                      <a:p>
                        <a:pPr indent="0" lvl="0" marL="0" marR="0" rtl="0" algn="ctr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chemeClr val="lt1"/>
                          </a:buClr>
                          <a:buSzPts val="1800"/>
                          <a:buFont typeface="Calibri"/>
                          <a:buNone/>
                        </a:pPr>
                        <a:r>
                          <a:t/>
                        </a:r>
                        <a:endParaRPr b="0" i="0" sz="18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6448" name="Google Shape;6448;p42"/>
                      <p:cNvSpPr/>
                      <p:nvPr/>
                    </p:nvSpPr>
                    <p:spPr>
                      <a:xfrm>
                        <a:off x="7786941" y="3054383"/>
                        <a:ext cx="311312" cy="168585"/>
                      </a:xfrm>
                      <a:custGeom>
                        <a:rect b="b" l="l" r="r" t="t"/>
                        <a:pathLst>
                          <a:path extrusionOk="0" h="893380" w="1713187">
                            <a:moveTo>
                              <a:pt x="1702676" y="0"/>
                            </a:moveTo>
                            <a:lnTo>
                              <a:pt x="1713187" y="472966"/>
                            </a:lnTo>
                            <a:lnTo>
                              <a:pt x="578069" y="893380"/>
                            </a:lnTo>
                            <a:lnTo>
                              <a:pt x="0" y="693683"/>
                            </a:lnTo>
                            <a:lnTo>
                              <a:pt x="1702676" y="0"/>
                            </a:lnTo>
                            <a:close/>
                          </a:path>
                        </a:pathLst>
                      </a:custGeom>
                      <a:solidFill>
                        <a:srgbClr val="0000A8"/>
                      </a:solidFill>
                      <a:ln>
                        <a:noFill/>
                      </a:ln>
                    </p:spPr>
                    <p:txBody>
                      <a:bodyPr anchorCtr="0" anchor="ctr" bIns="45700" lIns="91425" spcFirstLastPara="1" rIns="91425" wrap="square" tIns="45700">
                        <a:noAutofit/>
                      </a:bodyPr>
                      <a:lstStyle/>
                      <a:p>
                        <a:pPr indent="0" lvl="0" marL="0" marR="0" rtl="0" algn="ctr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chemeClr val="lt1"/>
                          </a:buClr>
                          <a:buSzPts val="1800"/>
                          <a:buFont typeface="Calibri"/>
                          <a:buNone/>
                        </a:pPr>
                        <a:r>
                          <a:t/>
                        </a:r>
                        <a:endParaRPr b="0" i="0" sz="18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6449" name="Google Shape;6449;p42"/>
                      <p:cNvSpPr/>
                      <p:nvPr/>
                    </p:nvSpPr>
                    <p:spPr>
                      <a:xfrm>
                        <a:off x="7895013" y="2971083"/>
                        <a:ext cx="676892" cy="267753"/>
                      </a:xfrm>
                      <a:custGeom>
                        <a:rect b="b" l="l" r="r" t="t"/>
                        <a:pathLst>
                          <a:path extrusionOk="0" h="1418896" w="3725019">
                            <a:moveTo>
                              <a:pt x="162012" y="73572"/>
                            </a:moveTo>
                            <a:lnTo>
                              <a:pt x="445792" y="0"/>
                            </a:lnTo>
                            <a:lnTo>
                              <a:pt x="1852896" y="591655"/>
                            </a:lnTo>
                            <a:lnTo>
                              <a:pt x="3357157" y="0"/>
                            </a:lnTo>
                            <a:lnTo>
                              <a:pt x="3577874" y="73572"/>
                            </a:lnTo>
                            <a:lnTo>
                              <a:pt x="2632585" y="448868"/>
                            </a:lnTo>
                            <a:lnTo>
                              <a:pt x="2625150" y="902607"/>
                            </a:lnTo>
                            <a:lnTo>
                              <a:pt x="3725019" y="1345324"/>
                            </a:lnTo>
                            <a:lnTo>
                              <a:pt x="3441240" y="1408386"/>
                            </a:lnTo>
                            <a:lnTo>
                              <a:pt x="1864688" y="746234"/>
                            </a:lnTo>
                            <a:lnTo>
                              <a:pt x="256605" y="1418896"/>
                            </a:lnTo>
                            <a:lnTo>
                              <a:pt x="0" y="1331097"/>
                            </a:lnTo>
                            <a:lnTo>
                              <a:pt x="1113454" y="903890"/>
                            </a:lnTo>
                            <a:cubicBezTo>
                              <a:pt x="1113454" y="760249"/>
                              <a:pt x="1102302" y="595586"/>
                              <a:pt x="1102302" y="451945"/>
                            </a:cubicBezTo>
                            <a:lnTo>
                              <a:pt x="183032" y="84081"/>
                            </a:lnTo>
                            <a:cubicBezTo>
                              <a:pt x="26317" y="21019"/>
                              <a:pt x="169019" y="77075"/>
                              <a:pt x="162012" y="73572"/>
                            </a:cubicBezTo>
                            <a:close/>
                          </a:path>
                        </a:pathLst>
                      </a:custGeom>
                      <a:solidFill>
                        <a:srgbClr val="8DA9DB"/>
                      </a:solidFill>
                      <a:ln>
                        <a:noFill/>
                      </a:ln>
                    </p:spPr>
                    <p:txBody>
                      <a:bodyPr anchorCtr="0" anchor="ctr" bIns="45700" lIns="91425" spcFirstLastPara="1" rIns="91425" wrap="square" tIns="45700">
                        <a:noAutofit/>
                      </a:bodyPr>
                      <a:lstStyle/>
                      <a:p>
                        <a:pPr indent="0" lvl="0" marL="0" marR="0" rtl="0" algn="ctr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chemeClr val="lt1"/>
                          </a:buClr>
                          <a:buSzPts val="1800"/>
                          <a:buFont typeface="Calibri"/>
                          <a:buNone/>
                        </a:pPr>
                        <a:r>
                          <a:t/>
                        </a:r>
                        <a:endParaRPr b="0" i="0" sz="18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</p:grpSp>
              </p:grpSp>
              <p:grpSp>
                <p:nvGrpSpPr>
                  <p:cNvPr id="6450" name="Google Shape;6450;p42"/>
                  <p:cNvGrpSpPr/>
                  <p:nvPr/>
                </p:nvGrpSpPr>
                <p:grpSpPr>
                  <a:xfrm>
                    <a:off x="8311520" y="5194433"/>
                    <a:ext cx="309740" cy="190838"/>
                    <a:chOff x="3668110" y="2448910"/>
                    <a:chExt cx="3794234" cy="2165130"/>
                  </a:xfrm>
                </p:grpSpPr>
                <p:sp>
                  <p:nvSpPr>
                    <p:cNvPr id="6451" name="Google Shape;6451;p42"/>
                    <p:cNvSpPr/>
                    <p:nvPr/>
                  </p:nvSpPr>
                  <p:spPr>
                    <a:xfrm>
                      <a:off x="3668110" y="3741409"/>
                      <a:ext cx="3780587" cy="872631"/>
                    </a:xfrm>
                    <a:prstGeom prst="rect">
                      <a:avLst/>
                    </a:prstGeom>
                    <a:gradFill>
                      <a:gsLst>
                        <a:gs pos="0">
                          <a:srgbClr val="B8C2C9"/>
                        </a:gs>
                        <a:gs pos="21000">
                          <a:schemeClr val="lt1"/>
                        </a:gs>
                        <a:gs pos="60000">
                          <a:srgbClr val="D6DCE0"/>
                        </a:gs>
                        <a:gs pos="100000">
                          <a:srgbClr val="B8C2C9"/>
                        </a:gs>
                      </a:gsLst>
                      <a:lin ang="0" scaled="0"/>
                    </a:gradFill>
                    <a:ln cap="flat" cmpd="sng" w="9525">
                      <a:solidFill>
                        <a:srgbClr val="31538F"/>
                      </a:solidFill>
                      <a:prstDash val="solid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6452" name="Google Shape;6452;p42"/>
                    <p:cNvSpPr/>
                    <p:nvPr/>
                  </p:nvSpPr>
                  <p:spPr>
                    <a:xfrm>
                      <a:off x="3678620" y="2448910"/>
                      <a:ext cx="3783724" cy="1324303"/>
                    </a:xfrm>
                    <a:custGeom>
                      <a:rect b="b" l="l" r="r" t="t"/>
                      <a:pathLst>
                        <a:path extrusionOk="0" h="1324303" w="3783724">
                          <a:moveTo>
                            <a:pt x="0" y="1313793"/>
                          </a:moveTo>
                          <a:lnTo>
                            <a:pt x="0" y="1313793"/>
                          </a:lnTo>
                          <a:lnTo>
                            <a:pt x="252248" y="0"/>
                          </a:lnTo>
                          <a:lnTo>
                            <a:pt x="3415862" y="21020"/>
                          </a:lnTo>
                          <a:lnTo>
                            <a:pt x="3783724" y="1324303"/>
                          </a:lnTo>
                          <a:lnTo>
                            <a:pt x="0" y="1313793"/>
                          </a:lnTo>
                          <a:close/>
                        </a:path>
                      </a:pathLst>
                    </a:custGeom>
                    <a:solidFill>
                      <a:srgbClr val="B8C2C9"/>
                    </a:solidFill>
                    <a:ln cap="flat" cmpd="sng" w="9525">
                      <a:solidFill>
                        <a:schemeClr val="dk1"/>
                      </a:solidFill>
                      <a:prstDash val="solid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grpSp>
                  <p:nvGrpSpPr>
                    <p:cNvPr id="6453" name="Google Shape;6453;p42"/>
                    <p:cNvGrpSpPr/>
                    <p:nvPr/>
                  </p:nvGrpSpPr>
                  <p:grpSpPr>
                    <a:xfrm>
                      <a:off x="3941378" y="2603243"/>
                      <a:ext cx="3202061" cy="1066110"/>
                      <a:chOff x="7939341" y="3037317"/>
                      <a:chExt cx="897649" cy="353919"/>
                    </a:xfrm>
                  </p:grpSpPr>
                  <p:sp>
                    <p:nvSpPr>
                      <p:cNvPr id="6454" name="Google Shape;6454;p42"/>
                      <p:cNvSpPr/>
                      <p:nvPr/>
                    </p:nvSpPr>
                    <p:spPr>
                      <a:xfrm>
                        <a:off x="7964170" y="3037317"/>
                        <a:ext cx="849158" cy="198115"/>
                      </a:xfrm>
                      <a:custGeom>
                        <a:rect b="b" l="l" r="r" t="t"/>
                        <a:pathLst>
                          <a:path extrusionOk="0" h="1049866" w="4673016">
                            <a:moveTo>
                              <a:pt x="3756864" y="0"/>
                            </a:moveTo>
                            <a:lnTo>
                              <a:pt x="4673016" y="239402"/>
                            </a:lnTo>
                            <a:lnTo>
                              <a:pt x="3993931" y="541866"/>
                            </a:lnTo>
                            <a:lnTo>
                              <a:pt x="3815839" y="467710"/>
                            </a:lnTo>
                            <a:lnTo>
                              <a:pt x="2300598" y="1049866"/>
                            </a:lnTo>
                            <a:lnTo>
                              <a:pt x="912064" y="457200"/>
                            </a:lnTo>
                            <a:lnTo>
                              <a:pt x="624198" y="541866"/>
                            </a:lnTo>
                            <a:lnTo>
                              <a:pt x="0" y="275021"/>
                            </a:lnTo>
                            <a:lnTo>
                              <a:pt x="912064" y="16933"/>
                            </a:lnTo>
                            <a:lnTo>
                              <a:pt x="2323954" y="616023"/>
                            </a:lnTo>
                            <a:lnTo>
                              <a:pt x="3756864" y="0"/>
                            </a:lnTo>
                            <a:close/>
                          </a:path>
                        </a:pathLst>
                      </a:custGeom>
                      <a:solidFill>
                        <a:srgbClr val="0000A3"/>
                      </a:solidFill>
                      <a:ln>
                        <a:noFill/>
                      </a:ln>
                    </p:spPr>
                    <p:txBody>
                      <a:bodyPr anchorCtr="0" anchor="ctr" bIns="45700" lIns="91425" spcFirstLastPara="1" rIns="91425" wrap="square" tIns="45700">
                        <a:noAutofit/>
                      </a:bodyPr>
                      <a:lstStyle/>
                      <a:p>
                        <a:pPr indent="0" lvl="0" marL="0" marR="0" rtl="0" algn="ctr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chemeClr val="lt1"/>
                          </a:buClr>
                          <a:buSzPts val="1800"/>
                          <a:buFont typeface="Calibri"/>
                          <a:buNone/>
                        </a:pPr>
                        <a:r>
                          <a:t/>
                        </a:r>
                        <a:endParaRPr b="0" i="0" sz="18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6455" name="Google Shape;6455;p42"/>
                      <p:cNvSpPr/>
                      <p:nvPr/>
                    </p:nvSpPr>
                    <p:spPr>
                      <a:xfrm>
                        <a:off x="8519948" y="3206783"/>
                        <a:ext cx="317042" cy="170569"/>
                      </a:xfrm>
                      <a:custGeom>
                        <a:rect b="b" l="l" r="r" t="t"/>
                        <a:pathLst>
                          <a:path extrusionOk="0" h="903890" w="1744718">
                            <a:moveTo>
                              <a:pt x="21021" y="0"/>
                            </a:moveTo>
                            <a:lnTo>
                              <a:pt x="1744718" y="693683"/>
                            </a:lnTo>
                            <a:lnTo>
                              <a:pt x="1145628" y="903890"/>
                            </a:lnTo>
                            <a:lnTo>
                              <a:pt x="0" y="451945"/>
                            </a:lnTo>
                            <a:lnTo>
                              <a:pt x="21021" y="0"/>
                            </a:lnTo>
                            <a:close/>
                          </a:path>
                        </a:pathLst>
                      </a:custGeom>
                      <a:solidFill>
                        <a:srgbClr val="0000A3"/>
                      </a:solidFill>
                      <a:ln>
                        <a:noFill/>
                      </a:ln>
                    </p:spPr>
                    <p:txBody>
                      <a:bodyPr anchorCtr="0" anchor="ctr" bIns="45700" lIns="91425" spcFirstLastPara="1" rIns="91425" wrap="square" tIns="45700">
                        <a:noAutofit/>
                      </a:bodyPr>
                      <a:lstStyle/>
                      <a:p>
                        <a:pPr indent="0" lvl="0" marL="0" marR="0" rtl="0" algn="ctr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chemeClr val="lt1"/>
                          </a:buClr>
                          <a:buSzPts val="1800"/>
                          <a:buFont typeface="Calibri"/>
                          <a:buNone/>
                        </a:pPr>
                        <a:r>
                          <a:t/>
                        </a:r>
                        <a:endParaRPr b="0" i="0" sz="18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6456" name="Google Shape;6456;p42"/>
                      <p:cNvSpPr/>
                      <p:nvPr/>
                    </p:nvSpPr>
                    <p:spPr>
                      <a:xfrm>
                        <a:off x="7939341" y="3206783"/>
                        <a:ext cx="311312" cy="168585"/>
                      </a:xfrm>
                      <a:custGeom>
                        <a:rect b="b" l="l" r="r" t="t"/>
                        <a:pathLst>
                          <a:path extrusionOk="0" h="893380" w="1713187">
                            <a:moveTo>
                              <a:pt x="1702676" y="0"/>
                            </a:moveTo>
                            <a:lnTo>
                              <a:pt x="1713187" y="472966"/>
                            </a:lnTo>
                            <a:lnTo>
                              <a:pt x="578069" y="893380"/>
                            </a:lnTo>
                            <a:lnTo>
                              <a:pt x="0" y="693683"/>
                            </a:lnTo>
                            <a:lnTo>
                              <a:pt x="1702676" y="0"/>
                            </a:lnTo>
                            <a:close/>
                          </a:path>
                        </a:pathLst>
                      </a:custGeom>
                      <a:solidFill>
                        <a:srgbClr val="0000A8"/>
                      </a:solidFill>
                      <a:ln>
                        <a:noFill/>
                      </a:ln>
                    </p:spPr>
                    <p:txBody>
                      <a:bodyPr anchorCtr="0" anchor="ctr" bIns="45700" lIns="91425" spcFirstLastPara="1" rIns="91425" wrap="square" tIns="45700">
                        <a:noAutofit/>
                      </a:bodyPr>
                      <a:lstStyle/>
                      <a:p>
                        <a:pPr indent="0" lvl="0" marL="0" marR="0" rtl="0" algn="ctr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chemeClr val="lt1"/>
                          </a:buClr>
                          <a:buSzPts val="1800"/>
                          <a:buFont typeface="Calibri"/>
                          <a:buNone/>
                        </a:pPr>
                        <a:r>
                          <a:t/>
                        </a:r>
                        <a:endParaRPr b="0" i="0" sz="18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6457" name="Google Shape;6457;p42"/>
                      <p:cNvSpPr/>
                      <p:nvPr/>
                    </p:nvSpPr>
                    <p:spPr>
                      <a:xfrm>
                        <a:off x="8047413" y="3123483"/>
                        <a:ext cx="676892" cy="267753"/>
                      </a:xfrm>
                      <a:custGeom>
                        <a:rect b="b" l="l" r="r" t="t"/>
                        <a:pathLst>
                          <a:path extrusionOk="0" h="1418896" w="3725019">
                            <a:moveTo>
                              <a:pt x="162012" y="73572"/>
                            </a:moveTo>
                            <a:lnTo>
                              <a:pt x="445792" y="0"/>
                            </a:lnTo>
                            <a:lnTo>
                              <a:pt x="1852896" y="591655"/>
                            </a:lnTo>
                            <a:lnTo>
                              <a:pt x="3357157" y="0"/>
                            </a:lnTo>
                            <a:lnTo>
                              <a:pt x="3577874" y="73572"/>
                            </a:lnTo>
                            <a:lnTo>
                              <a:pt x="2632585" y="448868"/>
                            </a:lnTo>
                            <a:lnTo>
                              <a:pt x="2625150" y="902607"/>
                            </a:lnTo>
                            <a:lnTo>
                              <a:pt x="3725019" y="1345324"/>
                            </a:lnTo>
                            <a:lnTo>
                              <a:pt x="3441240" y="1408386"/>
                            </a:lnTo>
                            <a:lnTo>
                              <a:pt x="1864688" y="746234"/>
                            </a:lnTo>
                            <a:lnTo>
                              <a:pt x="256605" y="1418896"/>
                            </a:lnTo>
                            <a:lnTo>
                              <a:pt x="0" y="1331097"/>
                            </a:lnTo>
                            <a:lnTo>
                              <a:pt x="1113454" y="903890"/>
                            </a:lnTo>
                            <a:cubicBezTo>
                              <a:pt x="1113454" y="760249"/>
                              <a:pt x="1102302" y="595586"/>
                              <a:pt x="1102302" y="451945"/>
                            </a:cubicBezTo>
                            <a:lnTo>
                              <a:pt x="183032" y="84081"/>
                            </a:lnTo>
                            <a:cubicBezTo>
                              <a:pt x="26317" y="21019"/>
                              <a:pt x="169019" y="77075"/>
                              <a:pt x="162012" y="73572"/>
                            </a:cubicBezTo>
                            <a:close/>
                          </a:path>
                        </a:pathLst>
                      </a:custGeom>
                      <a:solidFill>
                        <a:srgbClr val="8DA9DB"/>
                      </a:solidFill>
                      <a:ln>
                        <a:noFill/>
                      </a:ln>
                    </p:spPr>
                    <p:txBody>
                      <a:bodyPr anchorCtr="0" anchor="ctr" bIns="45700" lIns="91425" spcFirstLastPara="1" rIns="91425" wrap="square" tIns="45700">
                        <a:noAutofit/>
                      </a:bodyPr>
                      <a:lstStyle/>
                      <a:p>
                        <a:pPr indent="0" lvl="0" marL="0" marR="0" rtl="0" algn="ctr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chemeClr val="lt1"/>
                          </a:buClr>
                          <a:buSzPts val="1800"/>
                          <a:buFont typeface="Calibri"/>
                          <a:buNone/>
                        </a:pPr>
                        <a:r>
                          <a:t/>
                        </a:r>
                        <a:endParaRPr b="0" i="0" sz="18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</p:grpSp>
              </p:grpSp>
              <p:grpSp>
                <p:nvGrpSpPr>
                  <p:cNvPr id="6458" name="Google Shape;6458;p42"/>
                  <p:cNvGrpSpPr/>
                  <p:nvPr/>
                </p:nvGrpSpPr>
                <p:grpSpPr>
                  <a:xfrm>
                    <a:off x="9247893" y="4775686"/>
                    <a:ext cx="393760" cy="218578"/>
                    <a:chOff x="7493876" y="2774731"/>
                    <a:chExt cx="1481958" cy="894622"/>
                  </a:xfrm>
                </p:grpSpPr>
                <p:sp>
                  <p:nvSpPr>
                    <p:cNvPr id="6459" name="Google Shape;6459;p42"/>
                    <p:cNvSpPr/>
                    <p:nvPr/>
                  </p:nvSpPr>
                  <p:spPr>
                    <a:xfrm>
                      <a:off x="7493876" y="3084399"/>
                      <a:ext cx="1481958" cy="584954"/>
                    </a:xfrm>
                    <a:custGeom>
                      <a:rect b="b" l="l" r="r" t="t"/>
                      <a:pathLst>
                        <a:path extrusionOk="0" h="3099826" w="8166683">
                          <a:moveTo>
                            <a:pt x="8165849" y="7337"/>
                          </a:moveTo>
                          <a:lnTo>
                            <a:pt x="8166683" y="1636654"/>
                          </a:lnTo>
                          <a:cubicBezTo>
                            <a:pt x="7917761" y="2728489"/>
                            <a:pt x="5475903" y="3100137"/>
                            <a:pt x="4116250" y="3099826"/>
                          </a:cubicBezTo>
                          <a:cubicBezTo>
                            <a:pt x="2756597" y="3099515"/>
                            <a:pt x="245424" y="2744647"/>
                            <a:pt x="8764" y="1634789"/>
                          </a:cubicBezTo>
                          <a:cubicBezTo>
                            <a:pt x="11928" y="1215900"/>
                            <a:pt x="-2713" y="418889"/>
                            <a:pt x="451" y="0"/>
                          </a:cubicBezTo>
                          <a:cubicBezTo>
                            <a:pt x="385485" y="953840"/>
                            <a:pt x="2700268" y="1437288"/>
                            <a:pt x="4061168" y="1438511"/>
                          </a:cubicBezTo>
                          <a:cubicBezTo>
                            <a:pt x="5422068" y="1439734"/>
                            <a:pt x="7793228" y="1089449"/>
                            <a:pt x="8165849" y="7337"/>
                          </a:cubicBez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B8C2C9"/>
                        </a:gs>
                        <a:gs pos="21000">
                          <a:schemeClr val="lt1"/>
                        </a:gs>
                        <a:gs pos="60000">
                          <a:srgbClr val="D6DCE0"/>
                        </a:gs>
                        <a:gs pos="100000">
                          <a:srgbClr val="B8C2C9"/>
                        </a:gs>
                      </a:gsLst>
                      <a:lin ang="0" scaled="0"/>
                    </a:gradFill>
                    <a:ln cap="flat" cmpd="sng" w="9525">
                      <a:solidFill>
                        <a:schemeClr val="dk1"/>
                      </a:solidFill>
                      <a:prstDash val="solid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800"/>
                        <a:buFont typeface="Calibri"/>
                        <a:buNone/>
                      </a:pPr>
                      <a:r>
                        <a:rPr b="0" i="0" lang="en-US" sz="18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             </a:t>
                      </a:r>
                      <a:endParaRPr/>
                    </a:p>
                  </p:txBody>
                </p:sp>
                <p:sp>
                  <p:nvSpPr>
                    <p:cNvPr id="6460" name="Google Shape;6460;p42"/>
                    <p:cNvSpPr/>
                    <p:nvPr/>
                  </p:nvSpPr>
                  <p:spPr>
                    <a:xfrm>
                      <a:off x="7494729" y="2774731"/>
                      <a:ext cx="1480163" cy="579140"/>
                    </a:xfrm>
                    <a:prstGeom prst="ellipse">
                      <a:avLst/>
                    </a:prstGeom>
                    <a:solidFill>
                      <a:srgbClr val="B8C2C9"/>
                    </a:solidFill>
                    <a:ln cap="flat" cmpd="sng" w="9525">
                      <a:solidFill>
                        <a:schemeClr val="dk1"/>
                      </a:solidFill>
                      <a:prstDash val="solid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800"/>
                        <a:buFont typeface="Calibri"/>
                        <a:buNone/>
                      </a:pPr>
                      <a:r>
                        <a:rPr b="0" i="0" lang="en-US" sz="18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        </a:t>
                      </a:r>
                      <a:endParaRPr/>
                    </a:p>
                  </p:txBody>
                </p:sp>
                <p:grpSp>
                  <p:nvGrpSpPr>
                    <p:cNvPr id="6461" name="Google Shape;6461;p42"/>
                    <p:cNvGrpSpPr/>
                    <p:nvPr/>
                  </p:nvGrpSpPr>
                  <p:grpSpPr>
                    <a:xfrm>
                      <a:off x="7713663" y="2848339"/>
                      <a:ext cx="1042107" cy="425543"/>
                      <a:chOff x="7786941" y="2884917"/>
                      <a:chExt cx="897649" cy="353919"/>
                    </a:xfrm>
                  </p:grpSpPr>
                  <p:sp>
                    <p:nvSpPr>
                      <p:cNvPr id="6462" name="Google Shape;6462;p42"/>
                      <p:cNvSpPr/>
                      <p:nvPr/>
                    </p:nvSpPr>
                    <p:spPr>
                      <a:xfrm>
                        <a:off x="7811770" y="2884917"/>
                        <a:ext cx="849158" cy="198115"/>
                      </a:xfrm>
                      <a:custGeom>
                        <a:rect b="b" l="l" r="r" t="t"/>
                        <a:pathLst>
                          <a:path extrusionOk="0" h="1049866" w="4673016">
                            <a:moveTo>
                              <a:pt x="3756864" y="0"/>
                            </a:moveTo>
                            <a:lnTo>
                              <a:pt x="4673016" y="239402"/>
                            </a:lnTo>
                            <a:lnTo>
                              <a:pt x="3993931" y="541866"/>
                            </a:lnTo>
                            <a:lnTo>
                              <a:pt x="3815839" y="467710"/>
                            </a:lnTo>
                            <a:lnTo>
                              <a:pt x="2300598" y="1049866"/>
                            </a:lnTo>
                            <a:lnTo>
                              <a:pt x="912064" y="457200"/>
                            </a:lnTo>
                            <a:lnTo>
                              <a:pt x="624198" y="541866"/>
                            </a:lnTo>
                            <a:lnTo>
                              <a:pt x="0" y="275021"/>
                            </a:lnTo>
                            <a:lnTo>
                              <a:pt x="912064" y="16933"/>
                            </a:lnTo>
                            <a:lnTo>
                              <a:pt x="2323954" y="616023"/>
                            </a:lnTo>
                            <a:lnTo>
                              <a:pt x="3756864" y="0"/>
                            </a:lnTo>
                            <a:close/>
                          </a:path>
                        </a:pathLst>
                      </a:custGeom>
                      <a:solidFill>
                        <a:srgbClr val="0000A3"/>
                      </a:solidFill>
                      <a:ln>
                        <a:noFill/>
                      </a:ln>
                    </p:spPr>
                    <p:txBody>
                      <a:bodyPr anchorCtr="0" anchor="ctr" bIns="45700" lIns="91425" spcFirstLastPara="1" rIns="91425" wrap="square" tIns="45700">
                        <a:noAutofit/>
                      </a:bodyPr>
                      <a:lstStyle/>
                      <a:p>
                        <a:pPr indent="0" lvl="0" marL="0" marR="0" rtl="0" algn="ctr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chemeClr val="lt1"/>
                          </a:buClr>
                          <a:buSzPts val="1800"/>
                          <a:buFont typeface="Calibri"/>
                          <a:buNone/>
                        </a:pPr>
                        <a:r>
                          <a:t/>
                        </a:r>
                        <a:endParaRPr b="0" i="0" sz="18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6463" name="Google Shape;6463;p42"/>
                      <p:cNvSpPr/>
                      <p:nvPr/>
                    </p:nvSpPr>
                    <p:spPr>
                      <a:xfrm>
                        <a:off x="8367548" y="3054383"/>
                        <a:ext cx="317042" cy="170569"/>
                      </a:xfrm>
                      <a:custGeom>
                        <a:rect b="b" l="l" r="r" t="t"/>
                        <a:pathLst>
                          <a:path extrusionOk="0" h="903890" w="1744718">
                            <a:moveTo>
                              <a:pt x="21021" y="0"/>
                            </a:moveTo>
                            <a:lnTo>
                              <a:pt x="1744718" y="693683"/>
                            </a:lnTo>
                            <a:lnTo>
                              <a:pt x="1145628" y="903890"/>
                            </a:lnTo>
                            <a:lnTo>
                              <a:pt x="0" y="451945"/>
                            </a:lnTo>
                            <a:lnTo>
                              <a:pt x="21021" y="0"/>
                            </a:lnTo>
                            <a:close/>
                          </a:path>
                        </a:pathLst>
                      </a:custGeom>
                      <a:solidFill>
                        <a:srgbClr val="0000A3"/>
                      </a:solidFill>
                      <a:ln>
                        <a:noFill/>
                      </a:ln>
                    </p:spPr>
                    <p:txBody>
                      <a:bodyPr anchorCtr="0" anchor="ctr" bIns="45700" lIns="91425" spcFirstLastPara="1" rIns="91425" wrap="square" tIns="45700">
                        <a:noAutofit/>
                      </a:bodyPr>
                      <a:lstStyle/>
                      <a:p>
                        <a:pPr indent="0" lvl="0" marL="0" marR="0" rtl="0" algn="ctr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chemeClr val="lt1"/>
                          </a:buClr>
                          <a:buSzPts val="1800"/>
                          <a:buFont typeface="Calibri"/>
                          <a:buNone/>
                        </a:pPr>
                        <a:r>
                          <a:t/>
                        </a:r>
                        <a:endParaRPr b="0" i="0" sz="18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6464" name="Google Shape;6464;p42"/>
                      <p:cNvSpPr/>
                      <p:nvPr/>
                    </p:nvSpPr>
                    <p:spPr>
                      <a:xfrm>
                        <a:off x="7786941" y="3054383"/>
                        <a:ext cx="311312" cy="168585"/>
                      </a:xfrm>
                      <a:custGeom>
                        <a:rect b="b" l="l" r="r" t="t"/>
                        <a:pathLst>
                          <a:path extrusionOk="0" h="893380" w="1713187">
                            <a:moveTo>
                              <a:pt x="1702676" y="0"/>
                            </a:moveTo>
                            <a:lnTo>
                              <a:pt x="1713187" y="472966"/>
                            </a:lnTo>
                            <a:lnTo>
                              <a:pt x="578069" y="893380"/>
                            </a:lnTo>
                            <a:lnTo>
                              <a:pt x="0" y="693683"/>
                            </a:lnTo>
                            <a:lnTo>
                              <a:pt x="1702676" y="0"/>
                            </a:lnTo>
                            <a:close/>
                          </a:path>
                        </a:pathLst>
                      </a:custGeom>
                      <a:solidFill>
                        <a:srgbClr val="0000A8"/>
                      </a:solidFill>
                      <a:ln>
                        <a:noFill/>
                      </a:ln>
                    </p:spPr>
                    <p:txBody>
                      <a:bodyPr anchorCtr="0" anchor="ctr" bIns="45700" lIns="91425" spcFirstLastPara="1" rIns="91425" wrap="square" tIns="45700">
                        <a:noAutofit/>
                      </a:bodyPr>
                      <a:lstStyle/>
                      <a:p>
                        <a:pPr indent="0" lvl="0" marL="0" marR="0" rtl="0" algn="ctr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chemeClr val="lt1"/>
                          </a:buClr>
                          <a:buSzPts val="1800"/>
                          <a:buFont typeface="Calibri"/>
                          <a:buNone/>
                        </a:pPr>
                        <a:r>
                          <a:t/>
                        </a:r>
                        <a:endParaRPr b="0" i="0" sz="18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6465" name="Google Shape;6465;p42"/>
                      <p:cNvSpPr/>
                      <p:nvPr/>
                    </p:nvSpPr>
                    <p:spPr>
                      <a:xfrm>
                        <a:off x="7895013" y="2971083"/>
                        <a:ext cx="676892" cy="267753"/>
                      </a:xfrm>
                      <a:custGeom>
                        <a:rect b="b" l="l" r="r" t="t"/>
                        <a:pathLst>
                          <a:path extrusionOk="0" h="1418896" w="3725019">
                            <a:moveTo>
                              <a:pt x="162012" y="73572"/>
                            </a:moveTo>
                            <a:lnTo>
                              <a:pt x="445792" y="0"/>
                            </a:lnTo>
                            <a:lnTo>
                              <a:pt x="1852896" y="591655"/>
                            </a:lnTo>
                            <a:lnTo>
                              <a:pt x="3357157" y="0"/>
                            </a:lnTo>
                            <a:lnTo>
                              <a:pt x="3577874" y="73572"/>
                            </a:lnTo>
                            <a:lnTo>
                              <a:pt x="2632585" y="448868"/>
                            </a:lnTo>
                            <a:lnTo>
                              <a:pt x="2625150" y="902607"/>
                            </a:lnTo>
                            <a:lnTo>
                              <a:pt x="3725019" y="1345324"/>
                            </a:lnTo>
                            <a:lnTo>
                              <a:pt x="3441240" y="1408386"/>
                            </a:lnTo>
                            <a:lnTo>
                              <a:pt x="1864688" y="746234"/>
                            </a:lnTo>
                            <a:lnTo>
                              <a:pt x="256605" y="1418896"/>
                            </a:lnTo>
                            <a:lnTo>
                              <a:pt x="0" y="1331097"/>
                            </a:lnTo>
                            <a:lnTo>
                              <a:pt x="1113454" y="903890"/>
                            </a:lnTo>
                            <a:cubicBezTo>
                              <a:pt x="1113454" y="760249"/>
                              <a:pt x="1102302" y="595586"/>
                              <a:pt x="1102302" y="451945"/>
                            </a:cubicBezTo>
                            <a:lnTo>
                              <a:pt x="183032" y="84081"/>
                            </a:lnTo>
                            <a:cubicBezTo>
                              <a:pt x="26317" y="21019"/>
                              <a:pt x="169019" y="77075"/>
                              <a:pt x="162012" y="73572"/>
                            </a:cubicBezTo>
                            <a:close/>
                          </a:path>
                        </a:pathLst>
                      </a:custGeom>
                      <a:solidFill>
                        <a:srgbClr val="8DA9DB"/>
                      </a:solidFill>
                      <a:ln>
                        <a:noFill/>
                      </a:ln>
                    </p:spPr>
                    <p:txBody>
                      <a:bodyPr anchorCtr="0" anchor="ctr" bIns="45700" lIns="91425" spcFirstLastPara="1" rIns="91425" wrap="square" tIns="45700">
                        <a:noAutofit/>
                      </a:bodyPr>
                      <a:lstStyle/>
                      <a:p>
                        <a:pPr indent="0" lvl="0" marL="0" marR="0" rtl="0" algn="ctr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chemeClr val="lt1"/>
                          </a:buClr>
                          <a:buSzPts val="1800"/>
                          <a:buFont typeface="Calibri"/>
                          <a:buNone/>
                        </a:pPr>
                        <a:r>
                          <a:t/>
                        </a:r>
                        <a:endParaRPr b="0" i="0" sz="18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</p:grpSp>
              </p:grpSp>
              <p:pic>
                <p:nvPicPr>
                  <p:cNvPr descr="antenna_stylized" id="6466" name="Google Shape;6466;p42"/>
                  <p:cNvPicPr preferRelativeResize="0"/>
                  <p:nvPr/>
                </p:nvPicPr>
                <p:blipFill rotWithShape="1">
                  <a:blip r:embed="rId23">
                    <a:alphaModFix/>
                  </a:blip>
                  <a:srcRect b="0" l="0" r="0" t="0"/>
                  <a:stretch/>
                </p:blipFill>
                <p:spPr>
                  <a:xfrm>
                    <a:off x="9570652" y="5742696"/>
                    <a:ext cx="374931" cy="164509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</p:grpSp>
          <p:grpSp>
            <p:nvGrpSpPr>
              <p:cNvPr id="6467" name="Google Shape;6467;p42"/>
              <p:cNvGrpSpPr/>
              <p:nvPr/>
            </p:nvGrpSpPr>
            <p:grpSpPr>
              <a:xfrm>
                <a:off x="10925982" y="4188911"/>
                <a:ext cx="657413" cy="451816"/>
                <a:chOff x="10925982" y="4188911"/>
                <a:chExt cx="657413" cy="451816"/>
              </a:xfrm>
            </p:grpSpPr>
            <p:grpSp>
              <p:nvGrpSpPr>
                <p:cNvPr id="6468" name="Google Shape;6468;p42"/>
                <p:cNvGrpSpPr/>
                <p:nvPr/>
              </p:nvGrpSpPr>
              <p:grpSpPr>
                <a:xfrm>
                  <a:off x="11093556" y="4188911"/>
                  <a:ext cx="489839" cy="451816"/>
                  <a:chOff x="5103720" y="2693365"/>
                  <a:chExt cx="611650" cy="414788"/>
                </a:xfrm>
              </p:grpSpPr>
              <p:cxnSp>
                <p:nvCxnSpPr>
                  <p:cNvPr id="6469" name="Google Shape;6469;p42"/>
                  <p:cNvCxnSpPr/>
                  <p:nvPr/>
                </p:nvCxnSpPr>
                <p:spPr>
                  <a:xfrm>
                    <a:off x="5103720" y="2914214"/>
                    <a:ext cx="232559" cy="0"/>
                  </a:xfrm>
                  <a:prstGeom prst="straightConnector1">
                    <a:avLst/>
                  </a:prstGeom>
                  <a:noFill/>
                  <a:ln cap="flat" cmpd="sng" w="12700">
                    <a:solidFill>
                      <a:schemeClr val="dk1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</p:cxnSp>
              <p:grpSp>
                <p:nvGrpSpPr>
                  <p:cNvPr id="6470" name="Google Shape;6470;p42"/>
                  <p:cNvGrpSpPr/>
                  <p:nvPr/>
                </p:nvGrpSpPr>
                <p:grpSpPr>
                  <a:xfrm>
                    <a:off x="5275406" y="2693365"/>
                    <a:ext cx="439964" cy="414788"/>
                    <a:chOff x="5275406" y="2711455"/>
                    <a:chExt cx="452949" cy="405518"/>
                  </a:xfrm>
                </p:grpSpPr>
                <p:pic>
                  <p:nvPicPr>
                    <p:cNvPr descr="server_rack.png" id="6471" name="Google Shape;6471;p42"/>
                    <p:cNvPicPr preferRelativeResize="0"/>
                    <p:nvPr/>
                  </p:nvPicPr>
                  <p:blipFill rotWithShape="1">
                    <a:blip r:embed="rId21">
                      <a:alphaModFix/>
                    </a:blip>
                    <a:srcRect b="0" l="0" r="0" t="0"/>
                    <a:stretch/>
                  </p:blipFill>
                  <p:spPr>
                    <a:xfrm>
                      <a:off x="5537367" y="2770786"/>
                      <a:ext cx="190988" cy="313366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  <p:pic>
                  <p:nvPicPr>
                    <p:cNvPr descr="server_rack.png" id="6472" name="Google Shape;6472;p42"/>
                    <p:cNvPicPr preferRelativeResize="0"/>
                    <p:nvPr/>
                  </p:nvPicPr>
                  <p:blipFill rotWithShape="1">
                    <a:blip r:embed="rId21">
                      <a:alphaModFix/>
                    </a:blip>
                    <a:srcRect b="0" l="0" r="0" t="0"/>
                    <a:stretch/>
                  </p:blipFill>
                  <p:spPr>
                    <a:xfrm>
                      <a:off x="5275406" y="2764002"/>
                      <a:ext cx="190988" cy="313366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  <p:pic>
                  <p:nvPicPr>
                    <p:cNvPr descr="server_rack.png" id="6473" name="Google Shape;6473;p42"/>
                    <p:cNvPicPr preferRelativeResize="0"/>
                    <p:nvPr/>
                  </p:nvPicPr>
                  <p:blipFill rotWithShape="1">
                    <a:blip r:embed="rId21">
                      <a:alphaModFix/>
                    </a:blip>
                    <a:srcRect b="0" l="0" r="0" t="0"/>
                    <a:stretch/>
                  </p:blipFill>
                  <p:spPr>
                    <a:xfrm>
                      <a:off x="5385676" y="2711455"/>
                      <a:ext cx="247152" cy="40551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</p:grpSp>
            </p:grpSp>
            <p:grpSp>
              <p:nvGrpSpPr>
                <p:cNvPr id="6474" name="Google Shape;6474;p42"/>
                <p:cNvGrpSpPr/>
                <p:nvPr/>
              </p:nvGrpSpPr>
              <p:grpSpPr>
                <a:xfrm>
                  <a:off x="10925982" y="4369125"/>
                  <a:ext cx="228295" cy="120400"/>
                  <a:chOff x="7493876" y="2774731"/>
                  <a:chExt cx="1481958" cy="894622"/>
                </a:xfrm>
              </p:grpSpPr>
              <p:sp>
                <p:nvSpPr>
                  <p:cNvPr id="6475" name="Google Shape;6475;p42"/>
                  <p:cNvSpPr/>
                  <p:nvPr/>
                </p:nvSpPr>
                <p:spPr>
                  <a:xfrm>
                    <a:off x="7493876" y="3084399"/>
                    <a:ext cx="1481958" cy="584954"/>
                  </a:xfrm>
                  <a:custGeom>
                    <a:rect b="b" l="l" r="r" t="t"/>
                    <a:pathLst>
                      <a:path extrusionOk="0" h="3099826" w="8166683">
                        <a:moveTo>
                          <a:pt x="8165849" y="7337"/>
                        </a:moveTo>
                        <a:lnTo>
                          <a:pt x="8166683" y="1636654"/>
                        </a:lnTo>
                        <a:cubicBezTo>
                          <a:pt x="7917761" y="2728489"/>
                          <a:pt x="5475903" y="3100137"/>
                          <a:pt x="4116250" y="3099826"/>
                        </a:cubicBezTo>
                        <a:cubicBezTo>
                          <a:pt x="2756597" y="3099515"/>
                          <a:pt x="245424" y="2744647"/>
                          <a:pt x="8764" y="1634789"/>
                        </a:cubicBezTo>
                        <a:cubicBezTo>
                          <a:pt x="11928" y="1215900"/>
                          <a:pt x="-2713" y="418889"/>
                          <a:pt x="451" y="0"/>
                        </a:cubicBezTo>
                        <a:cubicBezTo>
                          <a:pt x="385485" y="953840"/>
                          <a:pt x="2700268" y="1437288"/>
                          <a:pt x="4061168" y="1438511"/>
                        </a:cubicBezTo>
                        <a:cubicBezTo>
                          <a:pt x="5422068" y="1439734"/>
                          <a:pt x="7793228" y="1089449"/>
                          <a:pt x="8165849" y="7337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B8C2C9"/>
                      </a:gs>
                      <a:gs pos="21000">
                        <a:schemeClr val="lt1"/>
                      </a:gs>
                      <a:gs pos="60000">
                        <a:srgbClr val="D6DCE0"/>
                      </a:gs>
                      <a:gs pos="100000">
                        <a:srgbClr val="B8C2C9"/>
                      </a:gs>
                    </a:gsLst>
                    <a:lin ang="0" scaled="0"/>
                  </a:gradFill>
                  <a:ln cap="flat" cmpd="sng" w="9525">
                    <a:solidFill>
                      <a:schemeClr val="dk1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FFFFFF"/>
                      </a:buClr>
                      <a:buSzPts val="1800"/>
                      <a:buFont typeface="Calibri"/>
                      <a:buNone/>
                    </a:pPr>
                    <a:r>
                      <a:rPr b="0" i="0" lang="en-US" sz="18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                   </a:t>
                    </a:r>
                    <a:endParaRPr/>
                  </a:p>
                </p:txBody>
              </p:sp>
              <p:sp>
                <p:nvSpPr>
                  <p:cNvPr id="6476" name="Google Shape;6476;p42"/>
                  <p:cNvSpPr/>
                  <p:nvPr/>
                </p:nvSpPr>
                <p:spPr>
                  <a:xfrm>
                    <a:off x="7494729" y="2774731"/>
                    <a:ext cx="1480163" cy="579140"/>
                  </a:xfrm>
                  <a:prstGeom prst="ellipse">
                    <a:avLst/>
                  </a:prstGeom>
                  <a:solidFill>
                    <a:srgbClr val="B8C2C9"/>
                  </a:solidFill>
                  <a:ln cap="flat" cmpd="sng" w="9525">
                    <a:solidFill>
                      <a:schemeClr val="dk1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FFFFFF"/>
                      </a:buClr>
                      <a:buSzPts val="1800"/>
                      <a:buFont typeface="Calibri"/>
                      <a:buNone/>
                    </a:pPr>
                    <a:r>
                      <a:rPr b="0" i="0" lang="en-US" sz="18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              </a:t>
                    </a:r>
                    <a:endParaRPr/>
                  </a:p>
                </p:txBody>
              </p:sp>
              <p:grpSp>
                <p:nvGrpSpPr>
                  <p:cNvPr id="6477" name="Google Shape;6477;p42"/>
                  <p:cNvGrpSpPr/>
                  <p:nvPr/>
                </p:nvGrpSpPr>
                <p:grpSpPr>
                  <a:xfrm>
                    <a:off x="7713663" y="2848339"/>
                    <a:ext cx="1042107" cy="425543"/>
                    <a:chOff x="7786941" y="2884917"/>
                    <a:chExt cx="897649" cy="353919"/>
                  </a:xfrm>
                </p:grpSpPr>
                <p:sp>
                  <p:nvSpPr>
                    <p:cNvPr id="6478" name="Google Shape;6478;p42"/>
                    <p:cNvSpPr/>
                    <p:nvPr/>
                  </p:nvSpPr>
                  <p:spPr>
                    <a:xfrm>
                      <a:off x="7811770" y="2884917"/>
                      <a:ext cx="849158" cy="198115"/>
                    </a:xfrm>
                    <a:custGeom>
                      <a:rect b="b" l="l" r="r" t="t"/>
                      <a:pathLst>
                        <a:path extrusionOk="0" h="1049866" w="4673016">
                          <a:moveTo>
                            <a:pt x="3756864" y="0"/>
                          </a:moveTo>
                          <a:lnTo>
                            <a:pt x="4673016" y="239402"/>
                          </a:lnTo>
                          <a:lnTo>
                            <a:pt x="3993931" y="541866"/>
                          </a:lnTo>
                          <a:lnTo>
                            <a:pt x="3815839" y="467710"/>
                          </a:lnTo>
                          <a:lnTo>
                            <a:pt x="2300598" y="1049866"/>
                          </a:lnTo>
                          <a:lnTo>
                            <a:pt x="912064" y="457200"/>
                          </a:lnTo>
                          <a:lnTo>
                            <a:pt x="624198" y="541866"/>
                          </a:lnTo>
                          <a:lnTo>
                            <a:pt x="0" y="275021"/>
                          </a:lnTo>
                          <a:lnTo>
                            <a:pt x="912064" y="16933"/>
                          </a:lnTo>
                          <a:lnTo>
                            <a:pt x="2323954" y="616023"/>
                          </a:lnTo>
                          <a:lnTo>
                            <a:pt x="3756864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6479" name="Google Shape;6479;p42"/>
                    <p:cNvSpPr/>
                    <p:nvPr/>
                  </p:nvSpPr>
                  <p:spPr>
                    <a:xfrm>
                      <a:off x="8367548" y="3054383"/>
                      <a:ext cx="317042" cy="170569"/>
                    </a:xfrm>
                    <a:custGeom>
                      <a:rect b="b" l="l" r="r" t="t"/>
                      <a:pathLst>
                        <a:path extrusionOk="0" h="903890" w="1744718">
                          <a:moveTo>
                            <a:pt x="21021" y="0"/>
                          </a:moveTo>
                          <a:lnTo>
                            <a:pt x="1744718" y="693683"/>
                          </a:lnTo>
                          <a:lnTo>
                            <a:pt x="1145628" y="903890"/>
                          </a:lnTo>
                          <a:lnTo>
                            <a:pt x="0" y="451945"/>
                          </a:lnTo>
                          <a:lnTo>
                            <a:pt x="21021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6480" name="Google Shape;6480;p42"/>
                    <p:cNvSpPr/>
                    <p:nvPr/>
                  </p:nvSpPr>
                  <p:spPr>
                    <a:xfrm>
                      <a:off x="7786941" y="3054383"/>
                      <a:ext cx="311312" cy="168585"/>
                    </a:xfrm>
                    <a:custGeom>
                      <a:rect b="b" l="l" r="r" t="t"/>
                      <a:pathLst>
                        <a:path extrusionOk="0" h="893380" w="1713187">
                          <a:moveTo>
                            <a:pt x="1702676" y="0"/>
                          </a:moveTo>
                          <a:lnTo>
                            <a:pt x="1713187" y="472966"/>
                          </a:lnTo>
                          <a:lnTo>
                            <a:pt x="578069" y="893380"/>
                          </a:lnTo>
                          <a:lnTo>
                            <a:pt x="0" y="693683"/>
                          </a:lnTo>
                          <a:lnTo>
                            <a:pt x="1702676" y="0"/>
                          </a:lnTo>
                          <a:close/>
                        </a:path>
                      </a:pathLst>
                    </a:custGeom>
                    <a:solidFill>
                      <a:srgbClr val="0000A8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6481" name="Google Shape;6481;p42"/>
                    <p:cNvSpPr/>
                    <p:nvPr/>
                  </p:nvSpPr>
                  <p:spPr>
                    <a:xfrm>
                      <a:off x="7895013" y="2971083"/>
                      <a:ext cx="676892" cy="267753"/>
                    </a:xfrm>
                    <a:custGeom>
                      <a:rect b="b" l="l" r="r" t="t"/>
                      <a:pathLst>
                        <a:path extrusionOk="0" h="1418896" w="3725019">
                          <a:moveTo>
                            <a:pt x="162012" y="73572"/>
                          </a:moveTo>
                          <a:lnTo>
                            <a:pt x="445792" y="0"/>
                          </a:lnTo>
                          <a:lnTo>
                            <a:pt x="1852896" y="591655"/>
                          </a:lnTo>
                          <a:lnTo>
                            <a:pt x="3357157" y="0"/>
                          </a:lnTo>
                          <a:lnTo>
                            <a:pt x="3577874" y="73572"/>
                          </a:lnTo>
                          <a:lnTo>
                            <a:pt x="2632585" y="448868"/>
                          </a:lnTo>
                          <a:lnTo>
                            <a:pt x="2625150" y="902607"/>
                          </a:lnTo>
                          <a:lnTo>
                            <a:pt x="3725019" y="1345324"/>
                          </a:lnTo>
                          <a:lnTo>
                            <a:pt x="3441240" y="1408386"/>
                          </a:lnTo>
                          <a:lnTo>
                            <a:pt x="1864688" y="746234"/>
                          </a:lnTo>
                          <a:lnTo>
                            <a:pt x="256605" y="1418896"/>
                          </a:lnTo>
                          <a:lnTo>
                            <a:pt x="0" y="1331097"/>
                          </a:lnTo>
                          <a:lnTo>
                            <a:pt x="1113454" y="903890"/>
                          </a:lnTo>
                          <a:cubicBezTo>
                            <a:pt x="1113454" y="760249"/>
                            <a:pt x="1102302" y="595586"/>
                            <a:pt x="1102302" y="451945"/>
                          </a:cubicBezTo>
                          <a:lnTo>
                            <a:pt x="183032" y="84081"/>
                          </a:lnTo>
                          <a:cubicBezTo>
                            <a:pt x="26317" y="21019"/>
                            <a:pt x="169019" y="77075"/>
                            <a:pt x="162012" y="73572"/>
                          </a:cubicBezTo>
                          <a:close/>
                        </a:path>
                      </a:pathLst>
                    </a:custGeom>
                    <a:solidFill>
                      <a:srgbClr val="8DA9DB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</p:grpSp>
          </p:grpSp>
        </p:grpSp>
        <p:grpSp>
          <p:nvGrpSpPr>
            <p:cNvPr id="6482" name="Google Shape;6482;p42"/>
            <p:cNvGrpSpPr/>
            <p:nvPr/>
          </p:nvGrpSpPr>
          <p:grpSpPr>
            <a:xfrm flipH="1">
              <a:off x="8241315" y="5290645"/>
              <a:ext cx="345630" cy="320302"/>
              <a:chOff x="2839" y="3501"/>
              <a:chExt cx="755" cy="803"/>
            </a:xfrm>
          </p:grpSpPr>
          <p:pic>
            <p:nvPicPr>
              <p:cNvPr descr="desktop_computer_stylized_medium" id="6483" name="Google Shape;6483;p42"/>
              <p:cNvPicPr preferRelativeResize="0"/>
              <p:nvPr/>
            </p:nvPicPr>
            <p:blipFill rotWithShape="1">
              <a:blip r:embed="rId12">
                <a:alphaModFix/>
              </a:blip>
              <a:srcRect b="0" l="0" r="0" t="0"/>
              <a:stretch/>
            </p:blipFill>
            <p:spPr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6484" name="Google Shape;6484;p42"/>
              <p:cNvSpPr/>
              <p:nvPr/>
            </p:nvSpPr>
            <p:spPr>
              <a:xfrm>
                <a:off x="2916" y="3578"/>
                <a:ext cx="356" cy="368"/>
              </a:xfrm>
              <a:custGeom>
                <a:rect b="b" l="l" r="r" t="t"/>
                <a:pathLst>
                  <a:path extrusionOk="0" h="368" w="356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000099"/>
                  </a:gs>
                  <a:gs pos="100000">
                    <a:schemeClr val="lt1"/>
                  </a:gs>
                </a:gsLst>
                <a:lin ang="270000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485" name="Google Shape;6485;p42"/>
            <p:cNvGrpSpPr/>
            <p:nvPr/>
          </p:nvGrpSpPr>
          <p:grpSpPr>
            <a:xfrm flipH="1">
              <a:off x="7807599" y="5100666"/>
              <a:ext cx="345630" cy="320302"/>
              <a:chOff x="2839" y="3501"/>
              <a:chExt cx="755" cy="803"/>
            </a:xfrm>
          </p:grpSpPr>
          <p:pic>
            <p:nvPicPr>
              <p:cNvPr descr="desktop_computer_stylized_medium" id="6486" name="Google Shape;6486;p42"/>
              <p:cNvPicPr preferRelativeResize="0"/>
              <p:nvPr/>
            </p:nvPicPr>
            <p:blipFill rotWithShape="1">
              <a:blip r:embed="rId12">
                <a:alphaModFix/>
              </a:blip>
              <a:srcRect b="0" l="0" r="0" t="0"/>
              <a:stretch/>
            </p:blipFill>
            <p:spPr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6487" name="Google Shape;6487;p42"/>
              <p:cNvSpPr/>
              <p:nvPr/>
            </p:nvSpPr>
            <p:spPr>
              <a:xfrm>
                <a:off x="2916" y="3578"/>
                <a:ext cx="356" cy="368"/>
              </a:xfrm>
              <a:custGeom>
                <a:rect b="b" l="l" r="r" t="t"/>
                <a:pathLst>
                  <a:path extrusionOk="0" h="368" w="356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000099"/>
                  </a:gs>
                  <a:gs pos="100000">
                    <a:schemeClr val="lt1"/>
                  </a:gs>
                </a:gsLst>
                <a:lin ang="270000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488" name="Google Shape;6488;p42"/>
            <p:cNvGrpSpPr/>
            <p:nvPr/>
          </p:nvGrpSpPr>
          <p:grpSpPr>
            <a:xfrm>
              <a:off x="10024601" y="5489612"/>
              <a:ext cx="141376" cy="246700"/>
              <a:chOff x="4140" y="429"/>
              <a:chExt cx="1425" cy="2396"/>
            </a:xfrm>
          </p:grpSpPr>
          <p:sp>
            <p:nvSpPr>
              <p:cNvPr id="6489" name="Google Shape;6489;p42"/>
              <p:cNvSpPr/>
              <p:nvPr/>
            </p:nvSpPr>
            <p:spPr>
              <a:xfrm>
                <a:off x="5268" y="433"/>
                <a:ext cx="283" cy="2286"/>
              </a:xfrm>
              <a:custGeom>
                <a:rect b="b" l="l" r="r" t="t"/>
                <a:pathLst>
                  <a:path extrusionOk="0" h="2742" w="354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90" name="Google Shape;6490;p42"/>
              <p:cNvSpPr/>
              <p:nvPr/>
            </p:nvSpPr>
            <p:spPr>
              <a:xfrm>
                <a:off x="4210" y="429"/>
                <a:ext cx="1046" cy="2285"/>
              </a:xfrm>
              <a:prstGeom prst="rect">
                <a:avLst/>
              </a:prstGeom>
              <a:gradFill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91" name="Google Shape;6491;p42"/>
              <p:cNvSpPr/>
              <p:nvPr/>
            </p:nvSpPr>
            <p:spPr>
              <a:xfrm>
                <a:off x="5321" y="570"/>
                <a:ext cx="169" cy="2115"/>
              </a:xfrm>
              <a:custGeom>
                <a:rect b="b" l="l" r="r" t="t"/>
                <a:pathLst>
                  <a:path extrusionOk="0" h="2537" w="211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92" name="Google Shape;6492;p42"/>
              <p:cNvSpPr/>
              <p:nvPr/>
            </p:nvSpPr>
            <p:spPr>
              <a:xfrm>
                <a:off x="5284" y="1640"/>
                <a:ext cx="263" cy="189"/>
              </a:xfrm>
              <a:custGeom>
                <a:rect b="b" l="l" r="r" t="t"/>
                <a:pathLst>
                  <a:path extrusionOk="0" h="226" w="328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93" name="Google Shape;6493;p42"/>
              <p:cNvSpPr/>
              <p:nvPr/>
            </p:nvSpPr>
            <p:spPr>
              <a:xfrm>
                <a:off x="4210" y="690"/>
                <a:ext cx="598" cy="47"/>
              </a:xfrm>
              <a:prstGeom prst="rect">
                <a:avLst/>
              </a:pr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6494" name="Google Shape;6494;p42"/>
              <p:cNvGrpSpPr/>
              <p:nvPr/>
            </p:nvGrpSpPr>
            <p:grpSpPr>
              <a:xfrm>
                <a:off x="4748" y="666"/>
                <a:ext cx="578" cy="150"/>
                <a:chOff x="613" y="2566"/>
                <a:chExt cx="721" cy="144"/>
              </a:xfrm>
            </p:grpSpPr>
            <p:sp>
              <p:nvSpPr>
                <p:cNvPr id="6495" name="Google Shape;6495;p42"/>
                <p:cNvSpPr/>
                <p:nvPr/>
              </p:nvSpPr>
              <p:spPr>
                <a:xfrm>
                  <a:off x="613" y="2566"/>
                  <a:ext cx="721" cy="144"/>
                </a:xfrm>
                <a:prstGeom prst="roundRect">
                  <a:avLst>
                    <a:gd fmla="val 50000" name="adj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Noto Sans Symbols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496" name="Google Shape;6496;p42"/>
                <p:cNvSpPr/>
                <p:nvPr/>
              </p:nvSpPr>
              <p:spPr>
                <a:xfrm>
                  <a:off x="625" y="2581"/>
                  <a:ext cx="696" cy="114"/>
                </a:xfrm>
                <a:prstGeom prst="roundRect">
                  <a:avLst>
                    <a:gd fmla="val 50000" name="adj"/>
                  </a:avLst>
                </a:prstGeom>
                <a:gradFill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Noto Sans Symbols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6497" name="Google Shape;6497;p42"/>
              <p:cNvSpPr/>
              <p:nvPr/>
            </p:nvSpPr>
            <p:spPr>
              <a:xfrm>
                <a:off x="4220" y="1022"/>
                <a:ext cx="598" cy="47"/>
              </a:xfrm>
              <a:prstGeom prst="rect">
                <a:avLst/>
              </a:pr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6498" name="Google Shape;6498;p42"/>
              <p:cNvGrpSpPr/>
              <p:nvPr/>
            </p:nvGrpSpPr>
            <p:grpSpPr>
              <a:xfrm>
                <a:off x="4748" y="990"/>
                <a:ext cx="578" cy="134"/>
                <a:chOff x="615" y="2564"/>
                <a:chExt cx="721" cy="139"/>
              </a:xfrm>
            </p:grpSpPr>
            <p:sp>
              <p:nvSpPr>
                <p:cNvPr id="6499" name="Google Shape;6499;p42"/>
                <p:cNvSpPr/>
                <p:nvPr/>
              </p:nvSpPr>
              <p:spPr>
                <a:xfrm>
                  <a:off x="615" y="2564"/>
                  <a:ext cx="721" cy="139"/>
                </a:xfrm>
                <a:prstGeom prst="roundRect">
                  <a:avLst>
                    <a:gd fmla="val 50000" name="adj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Noto Sans Symbols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500" name="Google Shape;6500;p42"/>
                <p:cNvSpPr/>
                <p:nvPr/>
              </p:nvSpPr>
              <p:spPr>
                <a:xfrm>
                  <a:off x="628" y="2581"/>
                  <a:ext cx="696" cy="107"/>
                </a:xfrm>
                <a:prstGeom prst="roundRect">
                  <a:avLst>
                    <a:gd fmla="val 50000" name="adj"/>
                  </a:avLst>
                </a:prstGeom>
                <a:gradFill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Noto Sans Symbols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6501" name="Google Shape;6501;p42"/>
              <p:cNvSpPr/>
              <p:nvPr/>
            </p:nvSpPr>
            <p:spPr>
              <a:xfrm>
                <a:off x="4220" y="1354"/>
                <a:ext cx="598" cy="47"/>
              </a:xfrm>
              <a:prstGeom prst="rect">
                <a:avLst/>
              </a:pr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02" name="Google Shape;6502;p42"/>
              <p:cNvSpPr/>
              <p:nvPr/>
            </p:nvSpPr>
            <p:spPr>
              <a:xfrm>
                <a:off x="4230" y="1655"/>
                <a:ext cx="598" cy="47"/>
              </a:xfrm>
              <a:prstGeom prst="rect">
                <a:avLst/>
              </a:pr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6503" name="Google Shape;6503;p42"/>
              <p:cNvGrpSpPr/>
              <p:nvPr/>
            </p:nvGrpSpPr>
            <p:grpSpPr>
              <a:xfrm>
                <a:off x="4738" y="1647"/>
                <a:ext cx="578" cy="135"/>
                <a:chOff x="618" y="2586"/>
                <a:chExt cx="720" cy="124"/>
              </a:xfrm>
            </p:grpSpPr>
            <p:sp>
              <p:nvSpPr>
                <p:cNvPr id="6504" name="Google Shape;6504;p42"/>
                <p:cNvSpPr/>
                <p:nvPr/>
              </p:nvSpPr>
              <p:spPr>
                <a:xfrm>
                  <a:off x="618" y="2586"/>
                  <a:ext cx="720" cy="124"/>
                </a:xfrm>
                <a:prstGeom prst="roundRect">
                  <a:avLst>
                    <a:gd fmla="val 50000" name="adj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Noto Sans Symbols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505" name="Google Shape;6505;p42"/>
                <p:cNvSpPr/>
                <p:nvPr/>
              </p:nvSpPr>
              <p:spPr>
                <a:xfrm>
                  <a:off x="630" y="2586"/>
                  <a:ext cx="695" cy="109"/>
                </a:xfrm>
                <a:prstGeom prst="roundRect">
                  <a:avLst>
                    <a:gd fmla="val 50000" name="adj"/>
                  </a:avLst>
                </a:prstGeom>
                <a:gradFill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Noto Sans Symbols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6506" name="Google Shape;6506;p42"/>
              <p:cNvSpPr/>
              <p:nvPr/>
            </p:nvSpPr>
            <p:spPr>
              <a:xfrm>
                <a:off x="5288" y="1354"/>
                <a:ext cx="263" cy="188"/>
              </a:xfrm>
              <a:custGeom>
                <a:rect b="b" l="l" r="r" t="t"/>
                <a:pathLst>
                  <a:path extrusionOk="0" h="226" w="328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6507" name="Google Shape;6507;p42"/>
              <p:cNvGrpSpPr/>
              <p:nvPr/>
            </p:nvGrpSpPr>
            <p:grpSpPr>
              <a:xfrm>
                <a:off x="4738" y="1330"/>
                <a:ext cx="588" cy="134"/>
                <a:chOff x="613" y="2571"/>
                <a:chExt cx="732" cy="134"/>
              </a:xfrm>
            </p:grpSpPr>
            <p:sp>
              <p:nvSpPr>
                <p:cNvPr id="6508" name="Google Shape;6508;p42"/>
                <p:cNvSpPr/>
                <p:nvPr/>
              </p:nvSpPr>
              <p:spPr>
                <a:xfrm>
                  <a:off x="613" y="2571"/>
                  <a:ext cx="732" cy="134"/>
                </a:xfrm>
                <a:prstGeom prst="roundRect">
                  <a:avLst>
                    <a:gd fmla="val 50000" name="adj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Noto Sans Symbols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509" name="Google Shape;6509;p42"/>
                <p:cNvSpPr/>
                <p:nvPr/>
              </p:nvSpPr>
              <p:spPr>
                <a:xfrm>
                  <a:off x="625" y="2587"/>
                  <a:ext cx="720" cy="103"/>
                </a:xfrm>
                <a:prstGeom prst="roundRect">
                  <a:avLst>
                    <a:gd fmla="val 50000" name="adj"/>
                  </a:avLst>
                </a:prstGeom>
                <a:gradFill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Noto Sans Symbols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6510" name="Google Shape;6510;p42"/>
              <p:cNvSpPr/>
              <p:nvPr/>
            </p:nvSpPr>
            <p:spPr>
              <a:xfrm>
                <a:off x="5246" y="429"/>
                <a:ext cx="70" cy="2285"/>
              </a:xfrm>
              <a:prstGeom prst="rect">
                <a:avLst/>
              </a:prstGeom>
              <a:gradFill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0"/>
              </a:gra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11" name="Google Shape;6511;p42"/>
              <p:cNvSpPr/>
              <p:nvPr/>
            </p:nvSpPr>
            <p:spPr>
              <a:xfrm>
                <a:off x="5312" y="1007"/>
                <a:ext cx="237" cy="213"/>
              </a:xfrm>
              <a:custGeom>
                <a:rect b="b" l="l" r="r" t="t"/>
                <a:pathLst>
                  <a:path extrusionOk="0" h="256" w="29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12" name="Google Shape;6512;p42"/>
              <p:cNvSpPr/>
              <p:nvPr/>
            </p:nvSpPr>
            <p:spPr>
              <a:xfrm>
                <a:off x="5315" y="680"/>
                <a:ext cx="244" cy="240"/>
              </a:xfrm>
              <a:custGeom>
                <a:rect b="b" l="l" r="r" t="t"/>
                <a:pathLst>
                  <a:path extrusionOk="0" h="288" w="304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13" name="Google Shape;6513;p42"/>
              <p:cNvSpPr/>
              <p:nvPr/>
            </p:nvSpPr>
            <p:spPr>
              <a:xfrm>
                <a:off x="5515" y="2611"/>
                <a:ext cx="50" cy="95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14" name="Google Shape;6514;p42"/>
              <p:cNvSpPr/>
              <p:nvPr/>
            </p:nvSpPr>
            <p:spPr>
              <a:xfrm>
                <a:off x="5302" y="2614"/>
                <a:ext cx="245" cy="200"/>
              </a:xfrm>
              <a:custGeom>
                <a:rect b="b" l="l" r="r" t="t"/>
                <a:pathLst>
                  <a:path extrusionOk="0" h="240" w="306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15" name="Google Shape;6515;p42"/>
              <p:cNvSpPr/>
              <p:nvPr/>
            </p:nvSpPr>
            <p:spPr>
              <a:xfrm>
                <a:off x="4140" y="2675"/>
                <a:ext cx="1196" cy="150"/>
              </a:xfrm>
              <a:prstGeom prst="roundRect">
                <a:avLst>
                  <a:gd fmla="val 50000" name="adj"/>
                </a:avLst>
              </a:prstGeom>
              <a:solidFill>
                <a:srgbClr val="DDDDDD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16" name="Google Shape;6516;p42"/>
              <p:cNvSpPr/>
              <p:nvPr/>
            </p:nvSpPr>
            <p:spPr>
              <a:xfrm>
                <a:off x="4210" y="2714"/>
                <a:ext cx="1066" cy="79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0" scaled="0"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17" name="Google Shape;6517;p42"/>
              <p:cNvSpPr/>
              <p:nvPr/>
            </p:nvSpPr>
            <p:spPr>
              <a:xfrm>
                <a:off x="4309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18" name="Google Shape;6518;p42"/>
              <p:cNvSpPr/>
              <p:nvPr/>
            </p:nvSpPr>
            <p:spPr>
              <a:xfrm>
                <a:off x="4489" y="2382"/>
                <a:ext cx="159" cy="142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Noto Sans Symbols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19" name="Google Shape;6519;p42"/>
              <p:cNvSpPr/>
              <p:nvPr/>
            </p:nvSpPr>
            <p:spPr>
              <a:xfrm>
                <a:off x="4658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20" name="Google Shape;6520;p42"/>
              <p:cNvSpPr/>
              <p:nvPr/>
            </p:nvSpPr>
            <p:spPr>
              <a:xfrm>
                <a:off x="5067" y="1837"/>
                <a:ext cx="80" cy="759"/>
              </a:xfrm>
              <a:prstGeom prst="rect">
                <a:avLst/>
              </a:prstGeom>
              <a:solidFill>
                <a:srgbClr val="292929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10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10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10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10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10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10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25" name="Shape 6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6" name="Google Shape;6526;p43"/>
          <p:cNvSpPr txBox="1"/>
          <p:nvPr>
            <p:ph type="title"/>
          </p:nvPr>
        </p:nvSpPr>
        <p:spPr>
          <a:xfrm>
            <a:off x="825267" y="336191"/>
            <a:ext cx="10515600" cy="8946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4400"/>
              <a:buFont typeface="Calibri"/>
              <a:buNone/>
            </a:pPr>
            <a:r>
              <a:rPr lang="en-US"/>
              <a:t>Internet structure: a “network of networks”</a:t>
            </a:r>
            <a:endParaRPr/>
          </a:p>
        </p:txBody>
      </p:sp>
      <p:sp>
        <p:nvSpPr>
          <p:cNvPr id="6527" name="Google Shape;6527;p43"/>
          <p:cNvSpPr txBox="1"/>
          <p:nvPr/>
        </p:nvSpPr>
        <p:spPr>
          <a:xfrm>
            <a:off x="968218" y="1257581"/>
            <a:ext cx="10326105" cy="5144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ct val="75000"/>
              <a:buFont typeface="Noto Sans Symbols"/>
              <a:buNone/>
            </a:pPr>
            <a:r>
              <a:rPr b="0" i="1" lang="en-US" sz="2800" u="none" cap="none" strike="noStrike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Question: </a:t>
            </a: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given </a:t>
            </a:r>
            <a:r>
              <a:rPr b="0" i="1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millions</a:t>
            </a: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of access ISPs, how to connect them together?</a:t>
            </a:r>
            <a:endParaRPr/>
          </a:p>
        </p:txBody>
      </p:sp>
      <p:grpSp>
        <p:nvGrpSpPr>
          <p:cNvPr id="6528" name="Google Shape;6528;p43"/>
          <p:cNvGrpSpPr/>
          <p:nvPr/>
        </p:nvGrpSpPr>
        <p:grpSpPr>
          <a:xfrm>
            <a:off x="1589588" y="1850610"/>
            <a:ext cx="8467869" cy="4691676"/>
            <a:chOff x="124589" y="1837771"/>
            <a:chExt cx="8466729" cy="4692037"/>
          </a:xfrm>
        </p:grpSpPr>
        <p:grpSp>
          <p:nvGrpSpPr>
            <p:cNvPr id="6529" name="Google Shape;6529;p43"/>
            <p:cNvGrpSpPr/>
            <p:nvPr/>
          </p:nvGrpSpPr>
          <p:grpSpPr>
            <a:xfrm>
              <a:off x="1529396" y="2297655"/>
              <a:ext cx="648422" cy="418253"/>
              <a:chOff x="3053396" y="4304255"/>
              <a:chExt cx="648422" cy="418253"/>
            </a:xfrm>
          </p:grpSpPr>
          <p:sp>
            <p:nvSpPr>
              <p:cNvPr id="6530" name="Google Shape;6530;p43"/>
              <p:cNvSpPr/>
              <p:nvPr/>
            </p:nvSpPr>
            <p:spPr>
              <a:xfrm>
                <a:off x="3053396" y="4304255"/>
                <a:ext cx="596988" cy="418253"/>
              </a:xfrm>
              <a:custGeom>
                <a:rect b="b" l="l" r="r" t="t"/>
                <a:pathLst>
                  <a:path extrusionOk="0" h="675" w="1036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31" name="Google Shape;6531;p43"/>
              <p:cNvSpPr txBox="1"/>
              <p:nvPr/>
            </p:nvSpPr>
            <p:spPr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access</a:t>
                </a:r>
                <a:endParaRPr/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net</a:t>
                </a:r>
                <a:endParaRPr/>
              </a:p>
            </p:txBody>
          </p:sp>
        </p:grpSp>
        <p:grpSp>
          <p:nvGrpSpPr>
            <p:cNvPr id="6532" name="Google Shape;6532;p43"/>
            <p:cNvGrpSpPr/>
            <p:nvPr/>
          </p:nvGrpSpPr>
          <p:grpSpPr>
            <a:xfrm>
              <a:off x="373696" y="3097755"/>
              <a:ext cx="648422" cy="418253"/>
              <a:chOff x="3053396" y="4304255"/>
              <a:chExt cx="648422" cy="418253"/>
            </a:xfrm>
          </p:grpSpPr>
          <p:sp>
            <p:nvSpPr>
              <p:cNvPr id="6533" name="Google Shape;6533;p43"/>
              <p:cNvSpPr/>
              <p:nvPr/>
            </p:nvSpPr>
            <p:spPr>
              <a:xfrm>
                <a:off x="3053396" y="4304255"/>
                <a:ext cx="596988" cy="418253"/>
              </a:xfrm>
              <a:custGeom>
                <a:rect b="b" l="l" r="r" t="t"/>
                <a:pathLst>
                  <a:path extrusionOk="0" h="675" w="1036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34" name="Google Shape;6534;p43"/>
              <p:cNvSpPr txBox="1"/>
              <p:nvPr/>
            </p:nvSpPr>
            <p:spPr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access</a:t>
                </a:r>
                <a:endParaRPr/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net</a:t>
                </a:r>
                <a:endParaRPr/>
              </a:p>
            </p:txBody>
          </p:sp>
        </p:grpSp>
        <p:grpSp>
          <p:nvGrpSpPr>
            <p:cNvPr id="6535" name="Google Shape;6535;p43"/>
            <p:cNvGrpSpPr/>
            <p:nvPr/>
          </p:nvGrpSpPr>
          <p:grpSpPr>
            <a:xfrm>
              <a:off x="6037896" y="2551655"/>
              <a:ext cx="648422" cy="418253"/>
              <a:chOff x="3053396" y="4304255"/>
              <a:chExt cx="648422" cy="418253"/>
            </a:xfrm>
          </p:grpSpPr>
          <p:sp>
            <p:nvSpPr>
              <p:cNvPr id="6536" name="Google Shape;6536;p43"/>
              <p:cNvSpPr/>
              <p:nvPr/>
            </p:nvSpPr>
            <p:spPr>
              <a:xfrm>
                <a:off x="3053396" y="4304255"/>
                <a:ext cx="596988" cy="418253"/>
              </a:xfrm>
              <a:custGeom>
                <a:rect b="b" l="l" r="r" t="t"/>
                <a:pathLst>
                  <a:path extrusionOk="0" h="675" w="1036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37" name="Google Shape;6537;p43"/>
              <p:cNvSpPr txBox="1"/>
              <p:nvPr/>
            </p:nvSpPr>
            <p:spPr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access</a:t>
                </a:r>
                <a:endParaRPr/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net</a:t>
                </a:r>
                <a:endParaRPr/>
              </a:p>
            </p:txBody>
          </p:sp>
        </p:grpSp>
        <p:grpSp>
          <p:nvGrpSpPr>
            <p:cNvPr id="6538" name="Google Shape;6538;p43"/>
            <p:cNvGrpSpPr/>
            <p:nvPr/>
          </p:nvGrpSpPr>
          <p:grpSpPr>
            <a:xfrm>
              <a:off x="945196" y="5409155"/>
              <a:ext cx="648422" cy="418253"/>
              <a:chOff x="3053396" y="4304255"/>
              <a:chExt cx="648422" cy="418253"/>
            </a:xfrm>
          </p:grpSpPr>
          <p:sp>
            <p:nvSpPr>
              <p:cNvPr id="6539" name="Google Shape;6539;p43"/>
              <p:cNvSpPr/>
              <p:nvPr/>
            </p:nvSpPr>
            <p:spPr>
              <a:xfrm>
                <a:off x="3053396" y="4304255"/>
                <a:ext cx="596988" cy="418253"/>
              </a:xfrm>
              <a:custGeom>
                <a:rect b="b" l="l" r="r" t="t"/>
                <a:pathLst>
                  <a:path extrusionOk="0" h="675" w="1036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40" name="Google Shape;6540;p43"/>
              <p:cNvSpPr txBox="1"/>
              <p:nvPr/>
            </p:nvSpPr>
            <p:spPr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access</a:t>
                </a:r>
                <a:endParaRPr/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net</a:t>
                </a:r>
                <a:endParaRPr/>
              </a:p>
            </p:txBody>
          </p:sp>
        </p:grpSp>
        <p:grpSp>
          <p:nvGrpSpPr>
            <p:cNvPr id="6541" name="Google Shape;6541;p43"/>
            <p:cNvGrpSpPr/>
            <p:nvPr/>
          </p:nvGrpSpPr>
          <p:grpSpPr>
            <a:xfrm>
              <a:off x="526096" y="4786855"/>
              <a:ext cx="648422" cy="418253"/>
              <a:chOff x="3053396" y="4304255"/>
              <a:chExt cx="648422" cy="418253"/>
            </a:xfrm>
          </p:grpSpPr>
          <p:sp>
            <p:nvSpPr>
              <p:cNvPr id="6542" name="Google Shape;6542;p43"/>
              <p:cNvSpPr/>
              <p:nvPr/>
            </p:nvSpPr>
            <p:spPr>
              <a:xfrm>
                <a:off x="3053396" y="4304255"/>
                <a:ext cx="596988" cy="418253"/>
              </a:xfrm>
              <a:custGeom>
                <a:rect b="b" l="l" r="r" t="t"/>
                <a:pathLst>
                  <a:path extrusionOk="0" h="675" w="1036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43" name="Google Shape;6543;p43"/>
              <p:cNvSpPr txBox="1"/>
              <p:nvPr/>
            </p:nvSpPr>
            <p:spPr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access</a:t>
                </a:r>
                <a:endParaRPr/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net</a:t>
                </a:r>
                <a:endParaRPr/>
              </a:p>
            </p:txBody>
          </p:sp>
        </p:grpSp>
        <p:grpSp>
          <p:nvGrpSpPr>
            <p:cNvPr id="6544" name="Google Shape;6544;p43"/>
            <p:cNvGrpSpPr/>
            <p:nvPr/>
          </p:nvGrpSpPr>
          <p:grpSpPr>
            <a:xfrm>
              <a:off x="297496" y="4126455"/>
              <a:ext cx="648422" cy="418253"/>
              <a:chOff x="3053396" y="4304255"/>
              <a:chExt cx="648422" cy="418253"/>
            </a:xfrm>
          </p:grpSpPr>
          <p:sp>
            <p:nvSpPr>
              <p:cNvPr id="6545" name="Google Shape;6545;p43"/>
              <p:cNvSpPr/>
              <p:nvPr/>
            </p:nvSpPr>
            <p:spPr>
              <a:xfrm>
                <a:off x="3053396" y="4304255"/>
                <a:ext cx="596988" cy="418253"/>
              </a:xfrm>
              <a:custGeom>
                <a:rect b="b" l="l" r="r" t="t"/>
                <a:pathLst>
                  <a:path extrusionOk="0" h="675" w="1036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46" name="Google Shape;6546;p43"/>
              <p:cNvSpPr txBox="1"/>
              <p:nvPr/>
            </p:nvSpPr>
            <p:spPr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access</a:t>
                </a:r>
                <a:endParaRPr/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net</a:t>
                </a:r>
                <a:endParaRPr/>
              </a:p>
            </p:txBody>
          </p:sp>
        </p:grpSp>
        <p:grpSp>
          <p:nvGrpSpPr>
            <p:cNvPr id="6547" name="Google Shape;6547;p43"/>
            <p:cNvGrpSpPr/>
            <p:nvPr/>
          </p:nvGrpSpPr>
          <p:grpSpPr>
            <a:xfrm>
              <a:off x="6787196" y="2983455"/>
              <a:ext cx="648422" cy="418253"/>
              <a:chOff x="3053396" y="4304255"/>
              <a:chExt cx="648422" cy="418253"/>
            </a:xfrm>
          </p:grpSpPr>
          <p:sp>
            <p:nvSpPr>
              <p:cNvPr id="6548" name="Google Shape;6548;p43"/>
              <p:cNvSpPr/>
              <p:nvPr/>
            </p:nvSpPr>
            <p:spPr>
              <a:xfrm>
                <a:off x="3053396" y="4304255"/>
                <a:ext cx="596988" cy="418253"/>
              </a:xfrm>
              <a:custGeom>
                <a:rect b="b" l="l" r="r" t="t"/>
                <a:pathLst>
                  <a:path extrusionOk="0" h="675" w="1036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49" name="Google Shape;6549;p43"/>
              <p:cNvSpPr txBox="1"/>
              <p:nvPr/>
            </p:nvSpPr>
            <p:spPr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access</a:t>
                </a:r>
                <a:endParaRPr/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net</a:t>
                </a:r>
                <a:endParaRPr/>
              </a:p>
            </p:txBody>
          </p:sp>
        </p:grpSp>
        <p:grpSp>
          <p:nvGrpSpPr>
            <p:cNvPr id="6550" name="Google Shape;6550;p43"/>
            <p:cNvGrpSpPr/>
            <p:nvPr/>
          </p:nvGrpSpPr>
          <p:grpSpPr>
            <a:xfrm>
              <a:off x="3129596" y="2056355"/>
              <a:ext cx="648422" cy="418253"/>
              <a:chOff x="3053396" y="4304255"/>
              <a:chExt cx="648422" cy="418253"/>
            </a:xfrm>
          </p:grpSpPr>
          <p:sp>
            <p:nvSpPr>
              <p:cNvPr id="6551" name="Google Shape;6551;p43"/>
              <p:cNvSpPr/>
              <p:nvPr/>
            </p:nvSpPr>
            <p:spPr>
              <a:xfrm>
                <a:off x="3053396" y="4304255"/>
                <a:ext cx="596988" cy="418253"/>
              </a:xfrm>
              <a:custGeom>
                <a:rect b="b" l="l" r="r" t="t"/>
                <a:pathLst>
                  <a:path extrusionOk="0" h="675" w="1036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52" name="Google Shape;6552;p43"/>
              <p:cNvSpPr txBox="1"/>
              <p:nvPr/>
            </p:nvSpPr>
            <p:spPr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access</a:t>
                </a:r>
                <a:endParaRPr/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net</a:t>
                </a:r>
                <a:endParaRPr/>
              </a:p>
            </p:txBody>
          </p:sp>
        </p:grpSp>
        <p:grpSp>
          <p:nvGrpSpPr>
            <p:cNvPr id="6553" name="Google Shape;6553;p43"/>
            <p:cNvGrpSpPr/>
            <p:nvPr/>
          </p:nvGrpSpPr>
          <p:grpSpPr>
            <a:xfrm>
              <a:off x="754696" y="2704055"/>
              <a:ext cx="648422" cy="418253"/>
              <a:chOff x="3053396" y="4304255"/>
              <a:chExt cx="648422" cy="418253"/>
            </a:xfrm>
          </p:grpSpPr>
          <p:sp>
            <p:nvSpPr>
              <p:cNvPr id="6554" name="Google Shape;6554;p43"/>
              <p:cNvSpPr/>
              <p:nvPr/>
            </p:nvSpPr>
            <p:spPr>
              <a:xfrm>
                <a:off x="3053396" y="4304255"/>
                <a:ext cx="596988" cy="418253"/>
              </a:xfrm>
              <a:custGeom>
                <a:rect b="b" l="l" r="r" t="t"/>
                <a:pathLst>
                  <a:path extrusionOk="0" h="675" w="1036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55" name="Google Shape;6555;p43"/>
              <p:cNvSpPr txBox="1"/>
              <p:nvPr/>
            </p:nvSpPr>
            <p:spPr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access</a:t>
                </a:r>
                <a:endParaRPr/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net</a:t>
                </a:r>
                <a:endParaRPr/>
              </a:p>
            </p:txBody>
          </p:sp>
        </p:grpSp>
        <p:grpSp>
          <p:nvGrpSpPr>
            <p:cNvPr id="6556" name="Google Shape;6556;p43"/>
            <p:cNvGrpSpPr/>
            <p:nvPr/>
          </p:nvGrpSpPr>
          <p:grpSpPr>
            <a:xfrm>
              <a:off x="4043996" y="2030955"/>
              <a:ext cx="648422" cy="418253"/>
              <a:chOff x="3053396" y="4304255"/>
              <a:chExt cx="648422" cy="418253"/>
            </a:xfrm>
          </p:grpSpPr>
          <p:sp>
            <p:nvSpPr>
              <p:cNvPr id="6557" name="Google Shape;6557;p43"/>
              <p:cNvSpPr/>
              <p:nvPr/>
            </p:nvSpPr>
            <p:spPr>
              <a:xfrm>
                <a:off x="3053396" y="4304255"/>
                <a:ext cx="596988" cy="418253"/>
              </a:xfrm>
              <a:custGeom>
                <a:rect b="b" l="l" r="r" t="t"/>
                <a:pathLst>
                  <a:path extrusionOk="0" h="675" w="1036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58" name="Google Shape;6558;p43"/>
              <p:cNvSpPr txBox="1"/>
              <p:nvPr/>
            </p:nvSpPr>
            <p:spPr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access</a:t>
                </a:r>
                <a:endParaRPr/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net</a:t>
                </a:r>
                <a:endParaRPr/>
              </a:p>
            </p:txBody>
          </p:sp>
        </p:grpSp>
        <p:grpSp>
          <p:nvGrpSpPr>
            <p:cNvPr id="6559" name="Google Shape;6559;p43"/>
            <p:cNvGrpSpPr/>
            <p:nvPr/>
          </p:nvGrpSpPr>
          <p:grpSpPr>
            <a:xfrm>
              <a:off x="7104696" y="5663155"/>
              <a:ext cx="648422" cy="418253"/>
              <a:chOff x="3053396" y="4304255"/>
              <a:chExt cx="648422" cy="418253"/>
            </a:xfrm>
          </p:grpSpPr>
          <p:sp>
            <p:nvSpPr>
              <p:cNvPr id="6560" name="Google Shape;6560;p43"/>
              <p:cNvSpPr/>
              <p:nvPr/>
            </p:nvSpPr>
            <p:spPr>
              <a:xfrm>
                <a:off x="3053396" y="4304255"/>
                <a:ext cx="596988" cy="418253"/>
              </a:xfrm>
              <a:custGeom>
                <a:rect b="b" l="l" r="r" t="t"/>
                <a:pathLst>
                  <a:path extrusionOk="0" h="675" w="1036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61" name="Google Shape;6561;p43"/>
              <p:cNvSpPr txBox="1"/>
              <p:nvPr/>
            </p:nvSpPr>
            <p:spPr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access</a:t>
                </a:r>
                <a:endParaRPr/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net</a:t>
                </a:r>
                <a:endParaRPr/>
              </a:p>
            </p:txBody>
          </p:sp>
        </p:grpSp>
        <p:grpSp>
          <p:nvGrpSpPr>
            <p:cNvPr id="6562" name="Google Shape;6562;p43"/>
            <p:cNvGrpSpPr/>
            <p:nvPr/>
          </p:nvGrpSpPr>
          <p:grpSpPr>
            <a:xfrm>
              <a:off x="7942896" y="5015455"/>
              <a:ext cx="648422" cy="418253"/>
              <a:chOff x="3053396" y="4304255"/>
              <a:chExt cx="648422" cy="418253"/>
            </a:xfrm>
          </p:grpSpPr>
          <p:sp>
            <p:nvSpPr>
              <p:cNvPr id="6563" name="Google Shape;6563;p43"/>
              <p:cNvSpPr/>
              <p:nvPr/>
            </p:nvSpPr>
            <p:spPr>
              <a:xfrm>
                <a:off x="3053396" y="4304255"/>
                <a:ext cx="596988" cy="418253"/>
              </a:xfrm>
              <a:custGeom>
                <a:rect b="b" l="l" r="r" t="t"/>
                <a:pathLst>
                  <a:path extrusionOk="0" h="675" w="1036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64" name="Google Shape;6564;p43"/>
              <p:cNvSpPr txBox="1"/>
              <p:nvPr/>
            </p:nvSpPr>
            <p:spPr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access</a:t>
                </a:r>
                <a:endParaRPr/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net</a:t>
                </a:r>
                <a:endParaRPr/>
              </a:p>
            </p:txBody>
          </p:sp>
        </p:grpSp>
        <p:grpSp>
          <p:nvGrpSpPr>
            <p:cNvPr id="6565" name="Google Shape;6565;p43"/>
            <p:cNvGrpSpPr/>
            <p:nvPr/>
          </p:nvGrpSpPr>
          <p:grpSpPr>
            <a:xfrm>
              <a:off x="7714296" y="4101055"/>
              <a:ext cx="648422" cy="418253"/>
              <a:chOff x="3053396" y="4304255"/>
              <a:chExt cx="648422" cy="418253"/>
            </a:xfrm>
          </p:grpSpPr>
          <p:sp>
            <p:nvSpPr>
              <p:cNvPr id="6566" name="Google Shape;6566;p43"/>
              <p:cNvSpPr/>
              <p:nvPr/>
            </p:nvSpPr>
            <p:spPr>
              <a:xfrm>
                <a:off x="3053396" y="4304255"/>
                <a:ext cx="596988" cy="418253"/>
              </a:xfrm>
              <a:custGeom>
                <a:rect b="b" l="l" r="r" t="t"/>
                <a:pathLst>
                  <a:path extrusionOk="0" h="675" w="1036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67" name="Google Shape;6567;p43"/>
              <p:cNvSpPr txBox="1"/>
              <p:nvPr/>
            </p:nvSpPr>
            <p:spPr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access</a:t>
                </a:r>
                <a:endParaRPr/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net</a:t>
                </a:r>
                <a:endParaRPr/>
              </a:p>
            </p:txBody>
          </p:sp>
        </p:grpSp>
        <p:grpSp>
          <p:nvGrpSpPr>
            <p:cNvPr id="6568" name="Google Shape;6568;p43"/>
            <p:cNvGrpSpPr/>
            <p:nvPr/>
          </p:nvGrpSpPr>
          <p:grpSpPr>
            <a:xfrm>
              <a:off x="4869496" y="5904455"/>
              <a:ext cx="648422" cy="418253"/>
              <a:chOff x="3053396" y="4304255"/>
              <a:chExt cx="648422" cy="418253"/>
            </a:xfrm>
          </p:grpSpPr>
          <p:sp>
            <p:nvSpPr>
              <p:cNvPr id="6569" name="Google Shape;6569;p43"/>
              <p:cNvSpPr/>
              <p:nvPr/>
            </p:nvSpPr>
            <p:spPr>
              <a:xfrm>
                <a:off x="3053396" y="4304255"/>
                <a:ext cx="596988" cy="418253"/>
              </a:xfrm>
              <a:custGeom>
                <a:rect b="b" l="l" r="r" t="t"/>
                <a:pathLst>
                  <a:path extrusionOk="0" h="675" w="1036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70" name="Google Shape;6570;p43"/>
              <p:cNvSpPr txBox="1"/>
              <p:nvPr/>
            </p:nvSpPr>
            <p:spPr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access</a:t>
                </a:r>
                <a:endParaRPr/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net</a:t>
                </a:r>
                <a:endParaRPr/>
              </a:p>
            </p:txBody>
          </p:sp>
        </p:grpSp>
        <p:grpSp>
          <p:nvGrpSpPr>
            <p:cNvPr id="6571" name="Google Shape;6571;p43"/>
            <p:cNvGrpSpPr/>
            <p:nvPr/>
          </p:nvGrpSpPr>
          <p:grpSpPr>
            <a:xfrm>
              <a:off x="3955096" y="6044155"/>
              <a:ext cx="648422" cy="418253"/>
              <a:chOff x="3053396" y="4304255"/>
              <a:chExt cx="648422" cy="418253"/>
            </a:xfrm>
          </p:grpSpPr>
          <p:sp>
            <p:nvSpPr>
              <p:cNvPr id="6572" name="Google Shape;6572;p43"/>
              <p:cNvSpPr/>
              <p:nvPr/>
            </p:nvSpPr>
            <p:spPr>
              <a:xfrm>
                <a:off x="3053396" y="4304255"/>
                <a:ext cx="596988" cy="418253"/>
              </a:xfrm>
              <a:custGeom>
                <a:rect b="b" l="l" r="r" t="t"/>
                <a:pathLst>
                  <a:path extrusionOk="0" h="675" w="1036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73" name="Google Shape;6573;p43"/>
              <p:cNvSpPr txBox="1"/>
              <p:nvPr/>
            </p:nvSpPr>
            <p:spPr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access</a:t>
                </a:r>
                <a:endParaRPr/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net</a:t>
                </a:r>
                <a:endParaRPr/>
              </a:p>
            </p:txBody>
          </p:sp>
        </p:grpSp>
        <p:grpSp>
          <p:nvGrpSpPr>
            <p:cNvPr id="6574" name="Google Shape;6574;p43"/>
            <p:cNvGrpSpPr/>
            <p:nvPr/>
          </p:nvGrpSpPr>
          <p:grpSpPr>
            <a:xfrm>
              <a:off x="2735896" y="5891755"/>
              <a:ext cx="648422" cy="418253"/>
              <a:chOff x="3053396" y="4304255"/>
              <a:chExt cx="648422" cy="418253"/>
            </a:xfrm>
          </p:grpSpPr>
          <p:sp>
            <p:nvSpPr>
              <p:cNvPr id="6575" name="Google Shape;6575;p43"/>
              <p:cNvSpPr/>
              <p:nvPr/>
            </p:nvSpPr>
            <p:spPr>
              <a:xfrm>
                <a:off x="3053396" y="4304255"/>
                <a:ext cx="596988" cy="418253"/>
              </a:xfrm>
              <a:custGeom>
                <a:rect b="b" l="l" r="r" t="t"/>
                <a:pathLst>
                  <a:path extrusionOk="0" h="675" w="1036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76" name="Google Shape;6576;p43"/>
              <p:cNvSpPr txBox="1"/>
              <p:nvPr/>
            </p:nvSpPr>
            <p:spPr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access</a:t>
                </a:r>
                <a:endParaRPr/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net</a:t>
                </a:r>
                <a:endParaRPr/>
              </a:p>
            </p:txBody>
          </p:sp>
        </p:grpSp>
        <p:sp>
          <p:nvSpPr>
            <p:cNvPr id="6577" name="Google Shape;6577;p43"/>
            <p:cNvSpPr txBox="1"/>
            <p:nvPr/>
          </p:nvSpPr>
          <p:spPr>
            <a:xfrm rot="1053502">
              <a:off x="5143500" y="1955800"/>
              <a:ext cx="543739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FF"/>
                </a:buClr>
                <a:buSzPts val="2800"/>
                <a:buFont typeface="Arial"/>
                <a:buNone/>
              </a:pPr>
              <a:r>
                <a:rPr b="0" i="0" lang="en-US" sz="2800" u="none" cap="none" strike="noStrike">
                  <a:solidFill>
                    <a:srgbClr val="0000FF"/>
                  </a:solidFill>
                  <a:latin typeface="Arial"/>
                  <a:ea typeface="Arial"/>
                  <a:cs typeface="Arial"/>
                  <a:sym typeface="Arial"/>
                </a:rPr>
                <a:t>…</a:t>
              </a:r>
              <a:endParaRPr/>
            </a:p>
          </p:txBody>
        </p:sp>
        <p:sp>
          <p:nvSpPr>
            <p:cNvPr id="6578" name="Google Shape;6578;p43"/>
            <p:cNvSpPr txBox="1"/>
            <p:nvPr/>
          </p:nvSpPr>
          <p:spPr>
            <a:xfrm rot="2829263">
              <a:off x="7429500" y="3429000"/>
              <a:ext cx="543739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FF"/>
                </a:buClr>
                <a:buSzPts val="2800"/>
                <a:buFont typeface="Arial"/>
                <a:buNone/>
              </a:pPr>
              <a:r>
                <a:rPr b="0" i="0" lang="en-US" sz="2800" u="none" cap="none" strike="noStrike">
                  <a:solidFill>
                    <a:srgbClr val="0000FF"/>
                  </a:solidFill>
                  <a:latin typeface="Arial"/>
                  <a:ea typeface="Arial"/>
                  <a:cs typeface="Arial"/>
                  <a:sym typeface="Arial"/>
                </a:rPr>
                <a:t>…</a:t>
              </a:r>
              <a:endParaRPr/>
            </a:p>
          </p:txBody>
        </p:sp>
        <p:sp>
          <p:nvSpPr>
            <p:cNvPr id="6579" name="Google Shape;6579;p43"/>
            <p:cNvSpPr txBox="1"/>
            <p:nvPr/>
          </p:nvSpPr>
          <p:spPr>
            <a:xfrm rot="9845918">
              <a:off x="6098241" y="5942112"/>
              <a:ext cx="543739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FF"/>
                </a:buClr>
                <a:buSzPts val="2800"/>
                <a:buFont typeface="Arial"/>
                <a:buNone/>
              </a:pPr>
              <a:r>
                <a:rPr b="0" i="0" lang="en-US" sz="2800" u="none" cap="none" strike="noStrike">
                  <a:solidFill>
                    <a:srgbClr val="0000FF"/>
                  </a:solidFill>
                  <a:latin typeface="Arial"/>
                  <a:ea typeface="Arial"/>
                  <a:cs typeface="Arial"/>
                  <a:sym typeface="Arial"/>
                </a:rPr>
                <a:t>…</a:t>
              </a:r>
              <a:endParaRPr/>
            </a:p>
          </p:txBody>
        </p:sp>
        <p:sp>
          <p:nvSpPr>
            <p:cNvPr id="6580" name="Google Shape;6580;p43"/>
            <p:cNvSpPr txBox="1"/>
            <p:nvPr/>
          </p:nvSpPr>
          <p:spPr>
            <a:xfrm rot="-9948738">
              <a:off x="1730786" y="5845469"/>
              <a:ext cx="543739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FF"/>
                </a:buClr>
                <a:buSzPts val="2800"/>
                <a:buFont typeface="Arial"/>
                <a:buNone/>
              </a:pPr>
              <a:r>
                <a:rPr b="0" i="0" lang="en-US" sz="2800" u="none" cap="none" strike="noStrike">
                  <a:solidFill>
                    <a:srgbClr val="0000FF"/>
                  </a:solidFill>
                  <a:latin typeface="Arial"/>
                  <a:ea typeface="Arial"/>
                  <a:cs typeface="Arial"/>
                  <a:sym typeface="Arial"/>
                </a:rPr>
                <a:t>…</a:t>
              </a:r>
              <a:endParaRPr/>
            </a:p>
          </p:txBody>
        </p:sp>
        <p:sp>
          <p:nvSpPr>
            <p:cNvPr id="6581" name="Google Shape;6581;p43"/>
            <p:cNvSpPr txBox="1"/>
            <p:nvPr/>
          </p:nvSpPr>
          <p:spPr>
            <a:xfrm rot="-4992697">
              <a:off x="144631" y="3539025"/>
              <a:ext cx="543739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FF"/>
                </a:buClr>
                <a:buSzPts val="2800"/>
                <a:buFont typeface="Arial"/>
                <a:buNone/>
              </a:pPr>
              <a:r>
                <a:rPr b="0" i="0" lang="en-US" sz="2800" u="none" cap="none" strike="noStrike">
                  <a:solidFill>
                    <a:srgbClr val="0000FF"/>
                  </a:solidFill>
                  <a:latin typeface="Arial"/>
                  <a:ea typeface="Arial"/>
                  <a:cs typeface="Arial"/>
                  <a:sym typeface="Arial"/>
                </a:rPr>
                <a:t>…</a:t>
              </a:r>
              <a:endParaRPr/>
            </a:p>
          </p:txBody>
        </p:sp>
        <p:sp>
          <p:nvSpPr>
            <p:cNvPr id="6582" name="Google Shape;6582;p43"/>
            <p:cNvSpPr txBox="1"/>
            <p:nvPr/>
          </p:nvSpPr>
          <p:spPr>
            <a:xfrm rot="-1017263">
              <a:off x="2330376" y="1905681"/>
              <a:ext cx="543739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FF"/>
                </a:buClr>
                <a:buSzPts val="2800"/>
                <a:buFont typeface="Arial"/>
                <a:buNone/>
              </a:pPr>
              <a:r>
                <a:rPr b="0" i="0" lang="en-US" sz="2800" u="none" cap="none" strike="noStrike">
                  <a:solidFill>
                    <a:srgbClr val="0000FF"/>
                  </a:solidFill>
                  <a:latin typeface="Arial"/>
                  <a:ea typeface="Arial"/>
                  <a:cs typeface="Arial"/>
                  <a:sym typeface="Arial"/>
                </a:rPr>
                <a:t>…</a:t>
              </a:r>
              <a:endParaRPr/>
            </a:p>
          </p:txBody>
        </p:sp>
      </p:grpSp>
      <p:sp>
        <p:nvSpPr>
          <p:cNvPr id="6583" name="Google Shape;6583;p43"/>
          <p:cNvSpPr txBox="1"/>
          <p:nvPr>
            <p:ph idx="12" type="sldNum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Introduction: 1-</a:t>
            </a: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88" name="Shape 6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89" name="Google Shape;6589;p44"/>
          <p:cNvGrpSpPr/>
          <p:nvPr/>
        </p:nvGrpSpPr>
        <p:grpSpPr>
          <a:xfrm>
            <a:off x="2167030" y="2360613"/>
            <a:ext cx="7377058" cy="3824137"/>
            <a:chOff x="872304" y="2295063"/>
            <a:chExt cx="7377592" cy="3825115"/>
          </a:xfrm>
        </p:grpSpPr>
        <p:cxnSp>
          <p:nvCxnSpPr>
            <p:cNvPr id="6590" name="Google Shape;6590;p44"/>
            <p:cNvCxnSpPr/>
            <p:nvPr/>
          </p:nvCxnSpPr>
          <p:spPr>
            <a:xfrm flipH="1" rot="10800000">
              <a:off x="1661409" y="2570969"/>
              <a:ext cx="577293" cy="2802668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591" name="Google Shape;6591;p44"/>
            <p:cNvCxnSpPr/>
            <p:nvPr/>
          </p:nvCxnSpPr>
          <p:spPr>
            <a:xfrm rot="10800000">
              <a:off x="1509155" y="3032403"/>
              <a:ext cx="171469" cy="2327124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592" name="Google Shape;6592;p44"/>
            <p:cNvCxnSpPr/>
            <p:nvPr/>
          </p:nvCxnSpPr>
          <p:spPr>
            <a:xfrm rot="10800000">
              <a:off x="1185287" y="3451504"/>
              <a:ext cx="495337" cy="1908023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593" name="Google Shape;6593;p44"/>
            <p:cNvCxnSpPr/>
            <p:nvPr/>
          </p:nvCxnSpPr>
          <p:spPr>
            <a:xfrm rot="10800000">
              <a:off x="1181567" y="4298698"/>
              <a:ext cx="499057" cy="1060829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594" name="Google Shape;6594;p44"/>
            <p:cNvCxnSpPr/>
            <p:nvPr/>
          </p:nvCxnSpPr>
          <p:spPr>
            <a:xfrm rot="10800000">
              <a:off x="1386886" y="4980292"/>
              <a:ext cx="293738" cy="379235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595" name="Google Shape;6595;p44"/>
            <p:cNvCxnSpPr/>
            <p:nvPr/>
          </p:nvCxnSpPr>
          <p:spPr>
            <a:xfrm rot="10800000">
              <a:off x="1661409" y="5373637"/>
              <a:ext cx="1526432" cy="593006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596" name="Google Shape;6596;p44"/>
            <p:cNvCxnSpPr/>
            <p:nvPr/>
          </p:nvCxnSpPr>
          <p:spPr>
            <a:xfrm rot="10800000">
              <a:off x="1680624" y="5359527"/>
              <a:ext cx="2723702" cy="703074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597" name="Google Shape;6597;p44"/>
            <p:cNvCxnSpPr/>
            <p:nvPr/>
          </p:nvCxnSpPr>
          <p:spPr>
            <a:xfrm rot="10800000">
              <a:off x="1680624" y="5359527"/>
              <a:ext cx="3605885" cy="619006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598" name="Google Shape;6598;p44"/>
            <p:cNvCxnSpPr/>
            <p:nvPr/>
          </p:nvCxnSpPr>
          <p:spPr>
            <a:xfrm flipH="1">
              <a:off x="1680624" y="5184745"/>
              <a:ext cx="6569272" cy="174782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599" name="Google Shape;6599;p44"/>
            <p:cNvCxnSpPr/>
            <p:nvPr/>
          </p:nvCxnSpPr>
          <p:spPr>
            <a:xfrm rot="10800000">
              <a:off x="1680624" y="5359527"/>
              <a:ext cx="5742435" cy="486708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600" name="Google Shape;6600;p44"/>
            <p:cNvCxnSpPr/>
            <p:nvPr/>
          </p:nvCxnSpPr>
          <p:spPr>
            <a:xfrm flipH="1">
              <a:off x="1680624" y="4311835"/>
              <a:ext cx="6338019" cy="1047692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601" name="Google Shape;6601;p44"/>
            <p:cNvCxnSpPr/>
            <p:nvPr/>
          </p:nvCxnSpPr>
          <p:spPr>
            <a:xfrm flipH="1">
              <a:off x="1680624" y="3273553"/>
              <a:ext cx="5749312" cy="2085974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602" name="Google Shape;6602;p44"/>
            <p:cNvCxnSpPr/>
            <p:nvPr/>
          </p:nvCxnSpPr>
          <p:spPr>
            <a:xfrm flipH="1">
              <a:off x="1680624" y="2784308"/>
              <a:ext cx="4942318" cy="2575219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603" name="Google Shape;6603;p44"/>
            <p:cNvCxnSpPr/>
            <p:nvPr/>
          </p:nvCxnSpPr>
          <p:spPr>
            <a:xfrm flipH="1">
              <a:off x="1680624" y="2295063"/>
              <a:ext cx="2971398" cy="3064464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604" name="Google Shape;6604;p44"/>
            <p:cNvCxnSpPr/>
            <p:nvPr/>
          </p:nvCxnSpPr>
          <p:spPr>
            <a:xfrm flipH="1">
              <a:off x="1680624" y="2295321"/>
              <a:ext cx="2025496" cy="3064206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6605" name="Google Shape;6605;p44"/>
            <p:cNvSpPr txBox="1"/>
            <p:nvPr/>
          </p:nvSpPr>
          <p:spPr>
            <a:xfrm rot="5710989">
              <a:off x="859913" y="4114468"/>
              <a:ext cx="364202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US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…</a:t>
              </a:r>
              <a:endParaRPr/>
            </a:p>
          </p:txBody>
        </p:sp>
        <p:sp>
          <p:nvSpPr>
            <p:cNvPr id="6606" name="Google Shape;6606;p44"/>
            <p:cNvSpPr txBox="1"/>
            <p:nvPr/>
          </p:nvSpPr>
          <p:spPr>
            <a:xfrm rot="7515077">
              <a:off x="4511491" y="5728762"/>
              <a:ext cx="364202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US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…</a:t>
              </a:r>
              <a:endParaRPr/>
            </a:p>
          </p:txBody>
        </p:sp>
        <p:sp>
          <p:nvSpPr>
            <p:cNvPr id="6607" name="Google Shape;6607;p44"/>
            <p:cNvSpPr txBox="1"/>
            <p:nvPr/>
          </p:nvSpPr>
          <p:spPr>
            <a:xfrm rot="3940343">
              <a:off x="6392354" y="3846211"/>
              <a:ext cx="492443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0" i="0" lang="en-US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…</a:t>
              </a:r>
              <a:endParaRPr/>
            </a:p>
          </p:txBody>
        </p:sp>
        <p:sp>
          <p:nvSpPr>
            <p:cNvPr id="6608" name="Google Shape;6608;p44"/>
            <p:cNvSpPr txBox="1"/>
            <p:nvPr/>
          </p:nvSpPr>
          <p:spPr>
            <a:xfrm rot="2048420">
              <a:off x="4482993" y="2684685"/>
              <a:ext cx="492443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0" i="0" lang="en-US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…</a:t>
              </a:r>
              <a:endParaRPr/>
            </a:p>
          </p:txBody>
        </p:sp>
        <p:sp>
          <p:nvSpPr>
            <p:cNvPr id="6609" name="Google Shape;6609;p44"/>
            <p:cNvSpPr txBox="1"/>
            <p:nvPr/>
          </p:nvSpPr>
          <p:spPr>
            <a:xfrm rot="-316136">
              <a:off x="2189980" y="2687381"/>
              <a:ext cx="492443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0" i="0" lang="en-US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…</a:t>
              </a:r>
              <a:endParaRPr/>
            </a:p>
          </p:txBody>
        </p:sp>
      </p:grpSp>
      <p:grpSp>
        <p:nvGrpSpPr>
          <p:cNvPr id="6610" name="Google Shape;6610;p44"/>
          <p:cNvGrpSpPr/>
          <p:nvPr/>
        </p:nvGrpSpPr>
        <p:grpSpPr>
          <a:xfrm>
            <a:off x="2375578" y="2337843"/>
            <a:ext cx="7094538" cy="3695700"/>
            <a:chOff x="862570" y="2361120"/>
            <a:chExt cx="7094553" cy="3695520"/>
          </a:xfrm>
        </p:grpSpPr>
        <p:cxnSp>
          <p:nvCxnSpPr>
            <p:cNvPr id="6611" name="Google Shape;6611;p44"/>
            <p:cNvCxnSpPr/>
            <p:nvPr/>
          </p:nvCxnSpPr>
          <p:spPr>
            <a:xfrm flipH="1">
              <a:off x="1446332" y="2897188"/>
              <a:ext cx="4736982" cy="2535176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612" name="Google Shape;6612;p44"/>
            <p:cNvCxnSpPr/>
            <p:nvPr/>
          </p:nvCxnSpPr>
          <p:spPr>
            <a:xfrm flipH="1">
              <a:off x="2972043" y="2885760"/>
              <a:ext cx="3213953" cy="304128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613" name="Google Shape;6613;p44"/>
            <p:cNvCxnSpPr/>
            <p:nvPr/>
          </p:nvCxnSpPr>
          <p:spPr>
            <a:xfrm flipH="1">
              <a:off x="4328465" y="2877120"/>
              <a:ext cx="1866171" cy="317952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614" name="Google Shape;6614;p44"/>
            <p:cNvCxnSpPr/>
            <p:nvPr/>
          </p:nvCxnSpPr>
          <p:spPr>
            <a:xfrm flipH="1">
              <a:off x="5270184" y="2877120"/>
              <a:ext cx="915812" cy="305856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615" name="Google Shape;6615;p44"/>
            <p:cNvCxnSpPr/>
            <p:nvPr/>
          </p:nvCxnSpPr>
          <p:spPr>
            <a:xfrm>
              <a:off x="6167438" y="2901156"/>
              <a:ext cx="1141702" cy="2801244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616" name="Google Shape;6616;p44"/>
            <p:cNvCxnSpPr/>
            <p:nvPr/>
          </p:nvCxnSpPr>
          <p:spPr>
            <a:xfrm>
              <a:off x="6171406" y="2889250"/>
              <a:ext cx="1785717" cy="235523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617" name="Google Shape;6617;p44"/>
            <p:cNvCxnSpPr/>
            <p:nvPr/>
          </p:nvCxnSpPr>
          <p:spPr>
            <a:xfrm>
              <a:off x="6179344" y="2881313"/>
              <a:ext cx="1587707" cy="138684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618" name="Google Shape;6618;p44"/>
            <p:cNvCxnSpPr/>
            <p:nvPr/>
          </p:nvCxnSpPr>
          <p:spPr>
            <a:xfrm>
              <a:off x="6179344" y="2897188"/>
              <a:ext cx="602786" cy="290972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619" name="Google Shape;6619;p44"/>
            <p:cNvCxnSpPr/>
            <p:nvPr/>
          </p:nvCxnSpPr>
          <p:spPr>
            <a:xfrm>
              <a:off x="4584546" y="2364240"/>
              <a:ext cx="1558252" cy="51288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620" name="Google Shape;6620;p44"/>
            <p:cNvCxnSpPr/>
            <p:nvPr/>
          </p:nvCxnSpPr>
          <p:spPr>
            <a:xfrm>
              <a:off x="3691549" y="2361120"/>
              <a:ext cx="2485808" cy="53328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621" name="Google Shape;6621;p44"/>
            <p:cNvCxnSpPr/>
            <p:nvPr/>
          </p:nvCxnSpPr>
          <p:spPr>
            <a:xfrm>
              <a:off x="2081460" y="2548080"/>
              <a:ext cx="4078617" cy="33768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622" name="Google Shape;6622;p44"/>
            <p:cNvCxnSpPr/>
            <p:nvPr/>
          </p:nvCxnSpPr>
          <p:spPr>
            <a:xfrm flipH="1" rot="10800000">
              <a:off x="1309418" y="2903040"/>
              <a:ext cx="4842020" cy="3072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623" name="Google Shape;6623;p44"/>
            <p:cNvCxnSpPr/>
            <p:nvPr/>
          </p:nvCxnSpPr>
          <p:spPr>
            <a:xfrm flipH="1" rot="10800000">
              <a:off x="934801" y="2894400"/>
              <a:ext cx="5242556" cy="37704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624" name="Google Shape;6624;p44"/>
            <p:cNvCxnSpPr/>
            <p:nvPr/>
          </p:nvCxnSpPr>
          <p:spPr>
            <a:xfrm flipH="1" rot="10800000">
              <a:off x="862570" y="2901156"/>
              <a:ext cx="5296930" cy="1386684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625" name="Google Shape;6625;p44"/>
            <p:cNvCxnSpPr/>
            <p:nvPr/>
          </p:nvCxnSpPr>
          <p:spPr>
            <a:xfrm flipH="1" rot="10800000">
              <a:off x="1101367" y="2901156"/>
              <a:ext cx="5077977" cy="2026044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6626" name="Google Shape;6626;p44"/>
          <p:cNvGrpSpPr/>
          <p:nvPr/>
        </p:nvGrpSpPr>
        <p:grpSpPr>
          <a:xfrm>
            <a:off x="2308603" y="2230021"/>
            <a:ext cx="7158038" cy="3798887"/>
            <a:chOff x="799176" y="2251902"/>
            <a:chExt cx="7158126" cy="3799069"/>
          </a:xfrm>
        </p:grpSpPr>
        <p:cxnSp>
          <p:nvCxnSpPr>
            <p:cNvPr id="6627" name="Google Shape;6627;p44"/>
            <p:cNvCxnSpPr/>
            <p:nvPr/>
          </p:nvCxnSpPr>
          <p:spPr>
            <a:xfrm>
              <a:off x="2012365" y="2732956"/>
              <a:ext cx="3121627" cy="320434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628" name="Google Shape;6628;p44"/>
            <p:cNvCxnSpPr/>
            <p:nvPr/>
          </p:nvCxnSpPr>
          <p:spPr>
            <a:xfrm>
              <a:off x="2009682" y="2721528"/>
              <a:ext cx="2384511" cy="3329443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629" name="Google Shape;6629;p44"/>
            <p:cNvCxnSpPr/>
            <p:nvPr/>
          </p:nvCxnSpPr>
          <p:spPr>
            <a:xfrm>
              <a:off x="2001042" y="2712888"/>
              <a:ext cx="1091382" cy="319787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630" name="Google Shape;6630;p44"/>
            <p:cNvCxnSpPr/>
            <p:nvPr/>
          </p:nvCxnSpPr>
          <p:spPr>
            <a:xfrm flipH="1">
              <a:off x="1471306" y="2712888"/>
              <a:ext cx="538376" cy="2698126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631" name="Google Shape;6631;p44"/>
            <p:cNvCxnSpPr/>
            <p:nvPr/>
          </p:nvCxnSpPr>
          <p:spPr>
            <a:xfrm flipH="1">
              <a:off x="1007181" y="2736924"/>
              <a:ext cx="1021059" cy="2069561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632" name="Google Shape;6632;p44"/>
            <p:cNvCxnSpPr/>
            <p:nvPr/>
          </p:nvCxnSpPr>
          <p:spPr>
            <a:xfrm flipH="1">
              <a:off x="799176" y="2725018"/>
              <a:ext cx="1225097" cy="1413595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633" name="Google Shape;6633;p44"/>
            <p:cNvCxnSpPr/>
            <p:nvPr/>
          </p:nvCxnSpPr>
          <p:spPr>
            <a:xfrm flipH="1">
              <a:off x="932218" y="2704755"/>
              <a:ext cx="1107153" cy="588968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634" name="Google Shape;6634;p44"/>
            <p:cNvCxnSpPr/>
            <p:nvPr/>
          </p:nvCxnSpPr>
          <p:spPr>
            <a:xfrm flipH="1">
              <a:off x="1293642" y="2704755"/>
              <a:ext cx="745729" cy="216744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635" name="Google Shape;6635;p44"/>
            <p:cNvCxnSpPr/>
            <p:nvPr/>
          </p:nvCxnSpPr>
          <p:spPr>
            <a:xfrm flipH="1">
              <a:off x="2052880" y="2251902"/>
              <a:ext cx="1141349" cy="460986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636" name="Google Shape;6636;p44"/>
            <p:cNvCxnSpPr/>
            <p:nvPr/>
          </p:nvCxnSpPr>
          <p:spPr>
            <a:xfrm flipH="1">
              <a:off x="2018321" y="2332076"/>
              <a:ext cx="2284094" cy="398092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637" name="Google Shape;6637;p44"/>
            <p:cNvCxnSpPr/>
            <p:nvPr/>
          </p:nvCxnSpPr>
          <p:spPr>
            <a:xfrm rot="10800000">
              <a:off x="2035602" y="2721528"/>
              <a:ext cx="4016700" cy="14158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638" name="Google Shape;6638;p44"/>
            <p:cNvCxnSpPr/>
            <p:nvPr/>
          </p:nvCxnSpPr>
          <p:spPr>
            <a:xfrm rot="10800000">
              <a:off x="2044240" y="2738808"/>
              <a:ext cx="4755057" cy="529059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639" name="Google Shape;6639;p44"/>
            <p:cNvCxnSpPr/>
            <p:nvPr/>
          </p:nvCxnSpPr>
          <p:spPr>
            <a:xfrm rot="10800000">
              <a:off x="2018321" y="2730168"/>
              <a:ext cx="5710381" cy="1554918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640" name="Google Shape;6640;p44"/>
            <p:cNvCxnSpPr/>
            <p:nvPr/>
          </p:nvCxnSpPr>
          <p:spPr>
            <a:xfrm rot="10800000">
              <a:off x="2036178" y="2736924"/>
              <a:ext cx="5921124" cy="2462562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641" name="Google Shape;6641;p44"/>
            <p:cNvCxnSpPr/>
            <p:nvPr/>
          </p:nvCxnSpPr>
          <p:spPr>
            <a:xfrm rot="10800000">
              <a:off x="2016335" y="2736924"/>
              <a:ext cx="5165304" cy="3000202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6642" name="Google Shape;6642;p44"/>
          <p:cNvSpPr txBox="1"/>
          <p:nvPr>
            <p:ph type="title"/>
          </p:nvPr>
        </p:nvSpPr>
        <p:spPr>
          <a:xfrm>
            <a:off x="825267" y="336191"/>
            <a:ext cx="10515600" cy="8946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4400"/>
              <a:buFont typeface="Calibri"/>
              <a:buNone/>
            </a:pPr>
            <a:r>
              <a:rPr lang="en-US"/>
              <a:t>Internet structure: a “network of networks”</a:t>
            </a:r>
            <a:endParaRPr/>
          </a:p>
        </p:txBody>
      </p:sp>
      <p:sp>
        <p:nvSpPr>
          <p:cNvPr id="6643" name="Google Shape;6643;p44"/>
          <p:cNvSpPr txBox="1"/>
          <p:nvPr/>
        </p:nvSpPr>
        <p:spPr>
          <a:xfrm>
            <a:off x="968218" y="1257581"/>
            <a:ext cx="10326105" cy="5144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ct val="75000"/>
              <a:buFont typeface="Noto Sans Symbols"/>
              <a:buNone/>
            </a:pPr>
            <a:r>
              <a:rPr b="0" i="1" lang="en-US" sz="2800" u="none" cap="none" strike="noStrike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Question: </a:t>
            </a: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given </a:t>
            </a:r>
            <a:r>
              <a:rPr b="0" i="1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millions</a:t>
            </a: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of access ISPs, how to connect them together?</a:t>
            </a:r>
            <a:endParaRPr/>
          </a:p>
        </p:txBody>
      </p:sp>
      <p:grpSp>
        <p:nvGrpSpPr>
          <p:cNvPr id="6644" name="Google Shape;6644;p44"/>
          <p:cNvGrpSpPr/>
          <p:nvPr/>
        </p:nvGrpSpPr>
        <p:grpSpPr>
          <a:xfrm>
            <a:off x="1589588" y="1850610"/>
            <a:ext cx="8467869" cy="4691676"/>
            <a:chOff x="124589" y="1837771"/>
            <a:chExt cx="8466729" cy="4692037"/>
          </a:xfrm>
        </p:grpSpPr>
        <p:grpSp>
          <p:nvGrpSpPr>
            <p:cNvPr id="6645" name="Google Shape;6645;p44"/>
            <p:cNvGrpSpPr/>
            <p:nvPr/>
          </p:nvGrpSpPr>
          <p:grpSpPr>
            <a:xfrm>
              <a:off x="1529396" y="2297655"/>
              <a:ext cx="648422" cy="418253"/>
              <a:chOff x="3053396" y="4304255"/>
              <a:chExt cx="648422" cy="418253"/>
            </a:xfrm>
          </p:grpSpPr>
          <p:sp>
            <p:nvSpPr>
              <p:cNvPr id="6646" name="Google Shape;6646;p44"/>
              <p:cNvSpPr/>
              <p:nvPr/>
            </p:nvSpPr>
            <p:spPr>
              <a:xfrm>
                <a:off x="3053396" y="4304255"/>
                <a:ext cx="596988" cy="418253"/>
              </a:xfrm>
              <a:custGeom>
                <a:rect b="b" l="l" r="r" t="t"/>
                <a:pathLst>
                  <a:path extrusionOk="0" h="675" w="1036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47" name="Google Shape;6647;p44"/>
              <p:cNvSpPr txBox="1"/>
              <p:nvPr/>
            </p:nvSpPr>
            <p:spPr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access</a:t>
                </a:r>
                <a:endParaRPr/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net</a:t>
                </a:r>
                <a:endParaRPr/>
              </a:p>
            </p:txBody>
          </p:sp>
        </p:grpSp>
        <p:grpSp>
          <p:nvGrpSpPr>
            <p:cNvPr id="6648" name="Google Shape;6648;p44"/>
            <p:cNvGrpSpPr/>
            <p:nvPr/>
          </p:nvGrpSpPr>
          <p:grpSpPr>
            <a:xfrm>
              <a:off x="373696" y="3097755"/>
              <a:ext cx="648422" cy="418253"/>
              <a:chOff x="3053396" y="4304255"/>
              <a:chExt cx="648422" cy="418253"/>
            </a:xfrm>
          </p:grpSpPr>
          <p:sp>
            <p:nvSpPr>
              <p:cNvPr id="6649" name="Google Shape;6649;p44"/>
              <p:cNvSpPr/>
              <p:nvPr/>
            </p:nvSpPr>
            <p:spPr>
              <a:xfrm>
                <a:off x="3053396" y="4304255"/>
                <a:ext cx="596988" cy="418253"/>
              </a:xfrm>
              <a:custGeom>
                <a:rect b="b" l="l" r="r" t="t"/>
                <a:pathLst>
                  <a:path extrusionOk="0" h="675" w="1036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50" name="Google Shape;6650;p44"/>
              <p:cNvSpPr txBox="1"/>
              <p:nvPr/>
            </p:nvSpPr>
            <p:spPr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access</a:t>
                </a:r>
                <a:endParaRPr/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net</a:t>
                </a:r>
                <a:endParaRPr/>
              </a:p>
            </p:txBody>
          </p:sp>
        </p:grpSp>
        <p:grpSp>
          <p:nvGrpSpPr>
            <p:cNvPr id="6651" name="Google Shape;6651;p44"/>
            <p:cNvGrpSpPr/>
            <p:nvPr/>
          </p:nvGrpSpPr>
          <p:grpSpPr>
            <a:xfrm>
              <a:off x="6037896" y="2551655"/>
              <a:ext cx="648422" cy="418253"/>
              <a:chOff x="3053396" y="4304255"/>
              <a:chExt cx="648422" cy="418253"/>
            </a:xfrm>
          </p:grpSpPr>
          <p:sp>
            <p:nvSpPr>
              <p:cNvPr id="6652" name="Google Shape;6652;p44"/>
              <p:cNvSpPr/>
              <p:nvPr/>
            </p:nvSpPr>
            <p:spPr>
              <a:xfrm>
                <a:off x="3053396" y="4304255"/>
                <a:ext cx="596988" cy="418253"/>
              </a:xfrm>
              <a:custGeom>
                <a:rect b="b" l="l" r="r" t="t"/>
                <a:pathLst>
                  <a:path extrusionOk="0" h="675" w="1036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53" name="Google Shape;6653;p44"/>
              <p:cNvSpPr txBox="1"/>
              <p:nvPr/>
            </p:nvSpPr>
            <p:spPr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access</a:t>
                </a:r>
                <a:endParaRPr/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net</a:t>
                </a:r>
                <a:endParaRPr/>
              </a:p>
            </p:txBody>
          </p:sp>
        </p:grpSp>
        <p:grpSp>
          <p:nvGrpSpPr>
            <p:cNvPr id="6654" name="Google Shape;6654;p44"/>
            <p:cNvGrpSpPr/>
            <p:nvPr/>
          </p:nvGrpSpPr>
          <p:grpSpPr>
            <a:xfrm>
              <a:off x="945196" y="5409155"/>
              <a:ext cx="648422" cy="418253"/>
              <a:chOff x="3053396" y="4304255"/>
              <a:chExt cx="648422" cy="418253"/>
            </a:xfrm>
          </p:grpSpPr>
          <p:sp>
            <p:nvSpPr>
              <p:cNvPr id="6655" name="Google Shape;6655;p44"/>
              <p:cNvSpPr/>
              <p:nvPr/>
            </p:nvSpPr>
            <p:spPr>
              <a:xfrm>
                <a:off x="3053396" y="4304255"/>
                <a:ext cx="596988" cy="418253"/>
              </a:xfrm>
              <a:custGeom>
                <a:rect b="b" l="l" r="r" t="t"/>
                <a:pathLst>
                  <a:path extrusionOk="0" h="675" w="1036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56" name="Google Shape;6656;p44"/>
              <p:cNvSpPr txBox="1"/>
              <p:nvPr/>
            </p:nvSpPr>
            <p:spPr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access</a:t>
                </a:r>
                <a:endParaRPr/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net</a:t>
                </a:r>
                <a:endParaRPr/>
              </a:p>
            </p:txBody>
          </p:sp>
        </p:grpSp>
        <p:grpSp>
          <p:nvGrpSpPr>
            <p:cNvPr id="6657" name="Google Shape;6657;p44"/>
            <p:cNvGrpSpPr/>
            <p:nvPr/>
          </p:nvGrpSpPr>
          <p:grpSpPr>
            <a:xfrm>
              <a:off x="526096" y="4786855"/>
              <a:ext cx="648422" cy="418253"/>
              <a:chOff x="3053396" y="4304255"/>
              <a:chExt cx="648422" cy="418253"/>
            </a:xfrm>
          </p:grpSpPr>
          <p:sp>
            <p:nvSpPr>
              <p:cNvPr id="6658" name="Google Shape;6658;p44"/>
              <p:cNvSpPr/>
              <p:nvPr/>
            </p:nvSpPr>
            <p:spPr>
              <a:xfrm>
                <a:off x="3053396" y="4304255"/>
                <a:ext cx="596988" cy="418253"/>
              </a:xfrm>
              <a:custGeom>
                <a:rect b="b" l="l" r="r" t="t"/>
                <a:pathLst>
                  <a:path extrusionOk="0" h="675" w="1036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59" name="Google Shape;6659;p44"/>
              <p:cNvSpPr txBox="1"/>
              <p:nvPr/>
            </p:nvSpPr>
            <p:spPr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access</a:t>
                </a:r>
                <a:endParaRPr/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net</a:t>
                </a:r>
                <a:endParaRPr/>
              </a:p>
            </p:txBody>
          </p:sp>
        </p:grpSp>
        <p:grpSp>
          <p:nvGrpSpPr>
            <p:cNvPr id="6660" name="Google Shape;6660;p44"/>
            <p:cNvGrpSpPr/>
            <p:nvPr/>
          </p:nvGrpSpPr>
          <p:grpSpPr>
            <a:xfrm>
              <a:off x="297496" y="4126455"/>
              <a:ext cx="648422" cy="418253"/>
              <a:chOff x="3053396" y="4304255"/>
              <a:chExt cx="648422" cy="418253"/>
            </a:xfrm>
          </p:grpSpPr>
          <p:sp>
            <p:nvSpPr>
              <p:cNvPr id="6661" name="Google Shape;6661;p44"/>
              <p:cNvSpPr/>
              <p:nvPr/>
            </p:nvSpPr>
            <p:spPr>
              <a:xfrm>
                <a:off x="3053396" y="4304255"/>
                <a:ext cx="596988" cy="418253"/>
              </a:xfrm>
              <a:custGeom>
                <a:rect b="b" l="l" r="r" t="t"/>
                <a:pathLst>
                  <a:path extrusionOk="0" h="675" w="1036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62" name="Google Shape;6662;p44"/>
              <p:cNvSpPr txBox="1"/>
              <p:nvPr/>
            </p:nvSpPr>
            <p:spPr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access</a:t>
                </a:r>
                <a:endParaRPr/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net</a:t>
                </a:r>
                <a:endParaRPr/>
              </a:p>
            </p:txBody>
          </p:sp>
        </p:grpSp>
        <p:grpSp>
          <p:nvGrpSpPr>
            <p:cNvPr id="6663" name="Google Shape;6663;p44"/>
            <p:cNvGrpSpPr/>
            <p:nvPr/>
          </p:nvGrpSpPr>
          <p:grpSpPr>
            <a:xfrm>
              <a:off x="6787196" y="2983455"/>
              <a:ext cx="648422" cy="418253"/>
              <a:chOff x="3053396" y="4304255"/>
              <a:chExt cx="648422" cy="418253"/>
            </a:xfrm>
          </p:grpSpPr>
          <p:sp>
            <p:nvSpPr>
              <p:cNvPr id="6664" name="Google Shape;6664;p44"/>
              <p:cNvSpPr/>
              <p:nvPr/>
            </p:nvSpPr>
            <p:spPr>
              <a:xfrm>
                <a:off x="3053396" y="4304255"/>
                <a:ext cx="596988" cy="418253"/>
              </a:xfrm>
              <a:custGeom>
                <a:rect b="b" l="l" r="r" t="t"/>
                <a:pathLst>
                  <a:path extrusionOk="0" h="675" w="1036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65" name="Google Shape;6665;p44"/>
              <p:cNvSpPr txBox="1"/>
              <p:nvPr/>
            </p:nvSpPr>
            <p:spPr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access</a:t>
                </a:r>
                <a:endParaRPr/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net</a:t>
                </a:r>
                <a:endParaRPr/>
              </a:p>
            </p:txBody>
          </p:sp>
        </p:grpSp>
        <p:grpSp>
          <p:nvGrpSpPr>
            <p:cNvPr id="6666" name="Google Shape;6666;p44"/>
            <p:cNvGrpSpPr/>
            <p:nvPr/>
          </p:nvGrpSpPr>
          <p:grpSpPr>
            <a:xfrm>
              <a:off x="3129596" y="2056355"/>
              <a:ext cx="648422" cy="418253"/>
              <a:chOff x="3053396" y="4304255"/>
              <a:chExt cx="648422" cy="418253"/>
            </a:xfrm>
          </p:grpSpPr>
          <p:sp>
            <p:nvSpPr>
              <p:cNvPr id="6667" name="Google Shape;6667;p44"/>
              <p:cNvSpPr/>
              <p:nvPr/>
            </p:nvSpPr>
            <p:spPr>
              <a:xfrm>
                <a:off x="3053396" y="4304255"/>
                <a:ext cx="596988" cy="418253"/>
              </a:xfrm>
              <a:custGeom>
                <a:rect b="b" l="l" r="r" t="t"/>
                <a:pathLst>
                  <a:path extrusionOk="0" h="675" w="1036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68" name="Google Shape;6668;p44"/>
              <p:cNvSpPr txBox="1"/>
              <p:nvPr/>
            </p:nvSpPr>
            <p:spPr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access</a:t>
                </a:r>
                <a:endParaRPr/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net</a:t>
                </a:r>
                <a:endParaRPr/>
              </a:p>
            </p:txBody>
          </p:sp>
        </p:grpSp>
        <p:grpSp>
          <p:nvGrpSpPr>
            <p:cNvPr id="6669" name="Google Shape;6669;p44"/>
            <p:cNvGrpSpPr/>
            <p:nvPr/>
          </p:nvGrpSpPr>
          <p:grpSpPr>
            <a:xfrm>
              <a:off x="754696" y="2704055"/>
              <a:ext cx="648422" cy="418253"/>
              <a:chOff x="3053396" y="4304255"/>
              <a:chExt cx="648422" cy="418253"/>
            </a:xfrm>
          </p:grpSpPr>
          <p:sp>
            <p:nvSpPr>
              <p:cNvPr id="6670" name="Google Shape;6670;p44"/>
              <p:cNvSpPr/>
              <p:nvPr/>
            </p:nvSpPr>
            <p:spPr>
              <a:xfrm>
                <a:off x="3053396" y="4304255"/>
                <a:ext cx="596988" cy="418253"/>
              </a:xfrm>
              <a:custGeom>
                <a:rect b="b" l="l" r="r" t="t"/>
                <a:pathLst>
                  <a:path extrusionOk="0" h="675" w="1036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71" name="Google Shape;6671;p44"/>
              <p:cNvSpPr txBox="1"/>
              <p:nvPr/>
            </p:nvSpPr>
            <p:spPr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access</a:t>
                </a:r>
                <a:endParaRPr/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net</a:t>
                </a:r>
                <a:endParaRPr/>
              </a:p>
            </p:txBody>
          </p:sp>
        </p:grpSp>
        <p:grpSp>
          <p:nvGrpSpPr>
            <p:cNvPr id="6672" name="Google Shape;6672;p44"/>
            <p:cNvGrpSpPr/>
            <p:nvPr/>
          </p:nvGrpSpPr>
          <p:grpSpPr>
            <a:xfrm>
              <a:off x="4043996" y="2030955"/>
              <a:ext cx="648422" cy="418253"/>
              <a:chOff x="3053396" y="4304255"/>
              <a:chExt cx="648422" cy="418253"/>
            </a:xfrm>
          </p:grpSpPr>
          <p:sp>
            <p:nvSpPr>
              <p:cNvPr id="6673" name="Google Shape;6673;p44"/>
              <p:cNvSpPr/>
              <p:nvPr/>
            </p:nvSpPr>
            <p:spPr>
              <a:xfrm>
                <a:off x="3053396" y="4304255"/>
                <a:ext cx="596988" cy="418253"/>
              </a:xfrm>
              <a:custGeom>
                <a:rect b="b" l="l" r="r" t="t"/>
                <a:pathLst>
                  <a:path extrusionOk="0" h="675" w="1036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74" name="Google Shape;6674;p44"/>
              <p:cNvSpPr txBox="1"/>
              <p:nvPr/>
            </p:nvSpPr>
            <p:spPr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access</a:t>
                </a:r>
                <a:endParaRPr/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net</a:t>
                </a:r>
                <a:endParaRPr/>
              </a:p>
            </p:txBody>
          </p:sp>
        </p:grpSp>
        <p:grpSp>
          <p:nvGrpSpPr>
            <p:cNvPr id="6675" name="Google Shape;6675;p44"/>
            <p:cNvGrpSpPr/>
            <p:nvPr/>
          </p:nvGrpSpPr>
          <p:grpSpPr>
            <a:xfrm>
              <a:off x="7104696" y="5663155"/>
              <a:ext cx="648422" cy="418253"/>
              <a:chOff x="3053396" y="4304255"/>
              <a:chExt cx="648422" cy="418253"/>
            </a:xfrm>
          </p:grpSpPr>
          <p:sp>
            <p:nvSpPr>
              <p:cNvPr id="6676" name="Google Shape;6676;p44"/>
              <p:cNvSpPr/>
              <p:nvPr/>
            </p:nvSpPr>
            <p:spPr>
              <a:xfrm>
                <a:off x="3053396" y="4304255"/>
                <a:ext cx="596988" cy="418253"/>
              </a:xfrm>
              <a:custGeom>
                <a:rect b="b" l="l" r="r" t="t"/>
                <a:pathLst>
                  <a:path extrusionOk="0" h="675" w="1036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77" name="Google Shape;6677;p44"/>
              <p:cNvSpPr txBox="1"/>
              <p:nvPr/>
            </p:nvSpPr>
            <p:spPr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access</a:t>
                </a:r>
                <a:endParaRPr/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net</a:t>
                </a:r>
                <a:endParaRPr/>
              </a:p>
            </p:txBody>
          </p:sp>
        </p:grpSp>
        <p:grpSp>
          <p:nvGrpSpPr>
            <p:cNvPr id="6678" name="Google Shape;6678;p44"/>
            <p:cNvGrpSpPr/>
            <p:nvPr/>
          </p:nvGrpSpPr>
          <p:grpSpPr>
            <a:xfrm>
              <a:off x="7942896" y="5015455"/>
              <a:ext cx="648422" cy="418253"/>
              <a:chOff x="3053396" y="4304255"/>
              <a:chExt cx="648422" cy="418253"/>
            </a:xfrm>
          </p:grpSpPr>
          <p:sp>
            <p:nvSpPr>
              <p:cNvPr id="6679" name="Google Shape;6679;p44"/>
              <p:cNvSpPr/>
              <p:nvPr/>
            </p:nvSpPr>
            <p:spPr>
              <a:xfrm>
                <a:off x="3053396" y="4304255"/>
                <a:ext cx="596988" cy="418253"/>
              </a:xfrm>
              <a:custGeom>
                <a:rect b="b" l="l" r="r" t="t"/>
                <a:pathLst>
                  <a:path extrusionOk="0" h="675" w="1036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80" name="Google Shape;6680;p44"/>
              <p:cNvSpPr txBox="1"/>
              <p:nvPr/>
            </p:nvSpPr>
            <p:spPr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access</a:t>
                </a:r>
                <a:endParaRPr/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net</a:t>
                </a:r>
                <a:endParaRPr/>
              </a:p>
            </p:txBody>
          </p:sp>
        </p:grpSp>
        <p:grpSp>
          <p:nvGrpSpPr>
            <p:cNvPr id="6681" name="Google Shape;6681;p44"/>
            <p:cNvGrpSpPr/>
            <p:nvPr/>
          </p:nvGrpSpPr>
          <p:grpSpPr>
            <a:xfrm>
              <a:off x="7714296" y="4101055"/>
              <a:ext cx="648422" cy="418253"/>
              <a:chOff x="3053396" y="4304255"/>
              <a:chExt cx="648422" cy="418253"/>
            </a:xfrm>
          </p:grpSpPr>
          <p:sp>
            <p:nvSpPr>
              <p:cNvPr id="6682" name="Google Shape;6682;p44"/>
              <p:cNvSpPr/>
              <p:nvPr/>
            </p:nvSpPr>
            <p:spPr>
              <a:xfrm>
                <a:off x="3053396" y="4304255"/>
                <a:ext cx="596988" cy="418253"/>
              </a:xfrm>
              <a:custGeom>
                <a:rect b="b" l="l" r="r" t="t"/>
                <a:pathLst>
                  <a:path extrusionOk="0" h="675" w="1036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83" name="Google Shape;6683;p44"/>
              <p:cNvSpPr txBox="1"/>
              <p:nvPr/>
            </p:nvSpPr>
            <p:spPr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access</a:t>
                </a:r>
                <a:endParaRPr/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net</a:t>
                </a:r>
                <a:endParaRPr/>
              </a:p>
            </p:txBody>
          </p:sp>
        </p:grpSp>
        <p:grpSp>
          <p:nvGrpSpPr>
            <p:cNvPr id="6684" name="Google Shape;6684;p44"/>
            <p:cNvGrpSpPr/>
            <p:nvPr/>
          </p:nvGrpSpPr>
          <p:grpSpPr>
            <a:xfrm>
              <a:off x="4869496" y="5904455"/>
              <a:ext cx="648422" cy="418253"/>
              <a:chOff x="3053396" y="4304255"/>
              <a:chExt cx="648422" cy="418253"/>
            </a:xfrm>
          </p:grpSpPr>
          <p:sp>
            <p:nvSpPr>
              <p:cNvPr id="6685" name="Google Shape;6685;p44"/>
              <p:cNvSpPr/>
              <p:nvPr/>
            </p:nvSpPr>
            <p:spPr>
              <a:xfrm>
                <a:off x="3053396" y="4304255"/>
                <a:ext cx="596988" cy="418253"/>
              </a:xfrm>
              <a:custGeom>
                <a:rect b="b" l="l" r="r" t="t"/>
                <a:pathLst>
                  <a:path extrusionOk="0" h="675" w="1036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86" name="Google Shape;6686;p44"/>
              <p:cNvSpPr txBox="1"/>
              <p:nvPr/>
            </p:nvSpPr>
            <p:spPr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access</a:t>
                </a:r>
                <a:endParaRPr/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net</a:t>
                </a:r>
                <a:endParaRPr/>
              </a:p>
            </p:txBody>
          </p:sp>
        </p:grpSp>
        <p:grpSp>
          <p:nvGrpSpPr>
            <p:cNvPr id="6687" name="Google Shape;6687;p44"/>
            <p:cNvGrpSpPr/>
            <p:nvPr/>
          </p:nvGrpSpPr>
          <p:grpSpPr>
            <a:xfrm>
              <a:off x="3955096" y="6044155"/>
              <a:ext cx="648422" cy="418253"/>
              <a:chOff x="3053396" y="4304255"/>
              <a:chExt cx="648422" cy="418253"/>
            </a:xfrm>
          </p:grpSpPr>
          <p:sp>
            <p:nvSpPr>
              <p:cNvPr id="6688" name="Google Shape;6688;p44"/>
              <p:cNvSpPr/>
              <p:nvPr/>
            </p:nvSpPr>
            <p:spPr>
              <a:xfrm>
                <a:off x="3053396" y="4304255"/>
                <a:ext cx="596988" cy="418253"/>
              </a:xfrm>
              <a:custGeom>
                <a:rect b="b" l="l" r="r" t="t"/>
                <a:pathLst>
                  <a:path extrusionOk="0" h="675" w="1036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89" name="Google Shape;6689;p44"/>
              <p:cNvSpPr txBox="1"/>
              <p:nvPr/>
            </p:nvSpPr>
            <p:spPr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access</a:t>
                </a:r>
                <a:endParaRPr/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net</a:t>
                </a:r>
                <a:endParaRPr/>
              </a:p>
            </p:txBody>
          </p:sp>
        </p:grpSp>
        <p:grpSp>
          <p:nvGrpSpPr>
            <p:cNvPr id="6690" name="Google Shape;6690;p44"/>
            <p:cNvGrpSpPr/>
            <p:nvPr/>
          </p:nvGrpSpPr>
          <p:grpSpPr>
            <a:xfrm>
              <a:off x="2735896" y="5891755"/>
              <a:ext cx="648422" cy="418253"/>
              <a:chOff x="3053396" y="4304255"/>
              <a:chExt cx="648422" cy="418253"/>
            </a:xfrm>
          </p:grpSpPr>
          <p:sp>
            <p:nvSpPr>
              <p:cNvPr id="6691" name="Google Shape;6691;p44"/>
              <p:cNvSpPr/>
              <p:nvPr/>
            </p:nvSpPr>
            <p:spPr>
              <a:xfrm>
                <a:off x="3053396" y="4304255"/>
                <a:ext cx="596988" cy="418253"/>
              </a:xfrm>
              <a:custGeom>
                <a:rect b="b" l="l" r="r" t="t"/>
                <a:pathLst>
                  <a:path extrusionOk="0" h="675" w="1036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92" name="Google Shape;6692;p44"/>
              <p:cNvSpPr txBox="1"/>
              <p:nvPr/>
            </p:nvSpPr>
            <p:spPr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access</a:t>
                </a:r>
                <a:endParaRPr/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net</a:t>
                </a:r>
                <a:endParaRPr/>
              </a:p>
            </p:txBody>
          </p:sp>
        </p:grpSp>
        <p:sp>
          <p:nvSpPr>
            <p:cNvPr id="6693" name="Google Shape;6693;p44"/>
            <p:cNvSpPr txBox="1"/>
            <p:nvPr/>
          </p:nvSpPr>
          <p:spPr>
            <a:xfrm rot="1053502">
              <a:off x="5143500" y="1955800"/>
              <a:ext cx="543739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FF"/>
                </a:buClr>
                <a:buSzPts val="2800"/>
                <a:buFont typeface="Arial"/>
                <a:buNone/>
              </a:pPr>
              <a:r>
                <a:rPr b="0" i="0" lang="en-US" sz="2800" u="none" cap="none" strike="noStrike">
                  <a:solidFill>
                    <a:srgbClr val="0000FF"/>
                  </a:solidFill>
                  <a:latin typeface="Arial"/>
                  <a:ea typeface="Arial"/>
                  <a:cs typeface="Arial"/>
                  <a:sym typeface="Arial"/>
                </a:rPr>
                <a:t>…</a:t>
              </a:r>
              <a:endParaRPr/>
            </a:p>
          </p:txBody>
        </p:sp>
        <p:sp>
          <p:nvSpPr>
            <p:cNvPr id="6694" name="Google Shape;6694;p44"/>
            <p:cNvSpPr txBox="1"/>
            <p:nvPr/>
          </p:nvSpPr>
          <p:spPr>
            <a:xfrm rot="2829263">
              <a:off x="7429500" y="3429000"/>
              <a:ext cx="543739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FF"/>
                </a:buClr>
                <a:buSzPts val="2800"/>
                <a:buFont typeface="Arial"/>
                <a:buNone/>
              </a:pPr>
              <a:r>
                <a:rPr b="0" i="0" lang="en-US" sz="2800" u="none" cap="none" strike="noStrike">
                  <a:solidFill>
                    <a:srgbClr val="0000FF"/>
                  </a:solidFill>
                  <a:latin typeface="Arial"/>
                  <a:ea typeface="Arial"/>
                  <a:cs typeface="Arial"/>
                  <a:sym typeface="Arial"/>
                </a:rPr>
                <a:t>…</a:t>
              </a:r>
              <a:endParaRPr/>
            </a:p>
          </p:txBody>
        </p:sp>
        <p:sp>
          <p:nvSpPr>
            <p:cNvPr id="6695" name="Google Shape;6695;p44"/>
            <p:cNvSpPr txBox="1"/>
            <p:nvPr/>
          </p:nvSpPr>
          <p:spPr>
            <a:xfrm rot="9845918">
              <a:off x="6098241" y="5942112"/>
              <a:ext cx="543739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FF"/>
                </a:buClr>
                <a:buSzPts val="2800"/>
                <a:buFont typeface="Arial"/>
                <a:buNone/>
              </a:pPr>
              <a:r>
                <a:rPr b="0" i="0" lang="en-US" sz="2800" u="none" cap="none" strike="noStrike">
                  <a:solidFill>
                    <a:srgbClr val="0000FF"/>
                  </a:solidFill>
                  <a:latin typeface="Arial"/>
                  <a:ea typeface="Arial"/>
                  <a:cs typeface="Arial"/>
                  <a:sym typeface="Arial"/>
                </a:rPr>
                <a:t>…</a:t>
              </a:r>
              <a:endParaRPr/>
            </a:p>
          </p:txBody>
        </p:sp>
        <p:sp>
          <p:nvSpPr>
            <p:cNvPr id="6696" name="Google Shape;6696;p44"/>
            <p:cNvSpPr txBox="1"/>
            <p:nvPr/>
          </p:nvSpPr>
          <p:spPr>
            <a:xfrm rot="-9948738">
              <a:off x="1730786" y="5845469"/>
              <a:ext cx="543739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FF"/>
                </a:buClr>
                <a:buSzPts val="2800"/>
                <a:buFont typeface="Arial"/>
                <a:buNone/>
              </a:pPr>
              <a:r>
                <a:rPr b="0" i="0" lang="en-US" sz="2800" u="none" cap="none" strike="noStrike">
                  <a:solidFill>
                    <a:srgbClr val="0000FF"/>
                  </a:solidFill>
                  <a:latin typeface="Arial"/>
                  <a:ea typeface="Arial"/>
                  <a:cs typeface="Arial"/>
                  <a:sym typeface="Arial"/>
                </a:rPr>
                <a:t>…</a:t>
              </a:r>
              <a:endParaRPr/>
            </a:p>
          </p:txBody>
        </p:sp>
        <p:sp>
          <p:nvSpPr>
            <p:cNvPr id="6697" name="Google Shape;6697;p44"/>
            <p:cNvSpPr txBox="1"/>
            <p:nvPr/>
          </p:nvSpPr>
          <p:spPr>
            <a:xfrm rot="-4992697">
              <a:off x="144631" y="3539025"/>
              <a:ext cx="543739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FF"/>
                </a:buClr>
                <a:buSzPts val="2800"/>
                <a:buFont typeface="Arial"/>
                <a:buNone/>
              </a:pPr>
              <a:r>
                <a:rPr b="0" i="0" lang="en-US" sz="2800" u="none" cap="none" strike="noStrike">
                  <a:solidFill>
                    <a:srgbClr val="0000FF"/>
                  </a:solidFill>
                  <a:latin typeface="Arial"/>
                  <a:ea typeface="Arial"/>
                  <a:cs typeface="Arial"/>
                  <a:sym typeface="Arial"/>
                </a:rPr>
                <a:t>…</a:t>
              </a:r>
              <a:endParaRPr/>
            </a:p>
          </p:txBody>
        </p:sp>
        <p:sp>
          <p:nvSpPr>
            <p:cNvPr id="6698" name="Google Shape;6698;p44"/>
            <p:cNvSpPr txBox="1"/>
            <p:nvPr/>
          </p:nvSpPr>
          <p:spPr>
            <a:xfrm rot="-1017263">
              <a:off x="2330376" y="1905681"/>
              <a:ext cx="543739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FF"/>
                </a:buClr>
                <a:buSzPts val="2800"/>
                <a:buFont typeface="Arial"/>
                <a:buNone/>
              </a:pPr>
              <a:r>
                <a:rPr b="0" i="0" lang="en-US" sz="2800" u="none" cap="none" strike="noStrike">
                  <a:solidFill>
                    <a:srgbClr val="0000FF"/>
                  </a:solidFill>
                  <a:latin typeface="Arial"/>
                  <a:ea typeface="Arial"/>
                  <a:cs typeface="Arial"/>
                  <a:sym typeface="Arial"/>
                </a:rPr>
                <a:t>…</a:t>
              </a:r>
              <a:endParaRPr/>
            </a:p>
          </p:txBody>
        </p:sp>
      </p:grpSp>
      <p:sp>
        <p:nvSpPr>
          <p:cNvPr id="6699" name="Google Shape;6699;p44"/>
          <p:cNvSpPr txBox="1"/>
          <p:nvPr/>
        </p:nvSpPr>
        <p:spPr>
          <a:xfrm>
            <a:off x="3524875" y="3367370"/>
            <a:ext cx="4268787" cy="120015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connecting each access ISP to each other directly </a:t>
            </a:r>
            <a:r>
              <a:rPr b="0" i="1" lang="en-US" sz="2400" u="none" cap="none" strike="noStrike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doesn’t scale: </a:t>
            </a: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O(</a:t>
            </a:r>
            <a:r>
              <a:rPr b="0" i="1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</a:t>
            </a:r>
            <a:r>
              <a:rPr b="0" baseline="3000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) connections.</a:t>
            </a:r>
            <a:endParaRPr/>
          </a:p>
        </p:txBody>
      </p:sp>
      <p:sp>
        <p:nvSpPr>
          <p:cNvPr id="6700" name="Google Shape;6700;p44"/>
          <p:cNvSpPr txBox="1"/>
          <p:nvPr>
            <p:ph idx="12" type="sldNum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Introduction: 1-</a:t>
            </a: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5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600"/>
                                        <p:tgtEl>
                                          <p:spTgt spid="66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9"/>
          <p:cNvSpPr txBox="1"/>
          <p:nvPr>
            <p:ph type="title"/>
          </p:nvPr>
        </p:nvSpPr>
        <p:spPr>
          <a:xfrm>
            <a:off x="787400" y="335989"/>
            <a:ext cx="10515600" cy="8946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4400"/>
              <a:buFont typeface="Calibri"/>
              <a:buNone/>
            </a:pPr>
            <a:r>
              <a:rPr lang="en-US"/>
              <a:t>“Fun” Internet-connected devices</a:t>
            </a:r>
            <a:endParaRPr/>
          </a:p>
        </p:txBody>
      </p:sp>
      <p:pic>
        <p:nvPicPr>
          <p:cNvPr descr="toaster" id="642" name="Google Shape;642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54235" y="2861110"/>
            <a:ext cx="1675416" cy="1970639"/>
          </a:xfrm>
          <a:prstGeom prst="rect">
            <a:avLst/>
          </a:prstGeom>
          <a:noFill/>
          <a:ln>
            <a:noFill/>
          </a:ln>
        </p:spPr>
      </p:pic>
      <p:sp>
        <p:nvSpPr>
          <p:cNvPr id="643" name="Google Shape;643;p9"/>
          <p:cNvSpPr txBox="1"/>
          <p:nvPr/>
        </p:nvSpPr>
        <p:spPr>
          <a:xfrm>
            <a:off x="7093001" y="3040516"/>
            <a:ext cx="2092689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Web-enabled toaster +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weather forecaster</a:t>
            </a:r>
            <a:endParaRPr/>
          </a:p>
        </p:txBody>
      </p:sp>
      <p:grpSp>
        <p:nvGrpSpPr>
          <p:cNvPr id="644" name="Google Shape;644;p9"/>
          <p:cNvGrpSpPr/>
          <p:nvPr/>
        </p:nvGrpSpPr>
        <p:grpSpPr>
          <a:xfrm>
            <a:off x="723207" y="3591303"/>
            <a:ext cx="4897766" cy="2945470"/>
            <a:chOff x="723207" y="3591303"/>
            <a:chExt cx="4897766" cy="2945470"/>
          </a:xfrm>
        </p:grpSpPr>
        <p:grpSp>
          <p:nvGrpSpPr>
            <p:cNvPr id="645" name="Google Shape;645;p9"/>
            <p:cNvGrpSpPr/>
            <p:nvPr/>
          </p:nvGrpSpPr>
          <p:grpSpPr>
            <a:xfrm>
              <a:off x="723207" y="4924676"/>
              <a:ext cx="1768379" cy="1612097"/>
              <a:chOff x="723207" y="4924676"/>
              <a:chExt cx="1768379" cy="1612097"/>
            </a:xfrm>
          </p:grpSpPr>
          <p:pic>
            <p:nvPicPr>
              <p:cNvPr descr="cisco" id="646" name="Google Shape;646;p9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723207" y="4924676"/>
                <a:ext cx="1768379" cy="1416813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647" name="Google Shape;647;p9"/>
              <p:cNvSpPr txBox="1"/>
              <p:nvPr/>
            </p:nvSpPr>
            <p:spPr>
              <a:xfrm>
                <a:off x="952500" y="6198219"/>
                <a:ext cx="1521186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Noto Sans Symbols"/>
                  <a:buNone/>
                </a:pPr>
                <a:r>
                  <a:rPr lang="en-US" sz="16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Internet phones</a:t>
                </a:r>
                <a:endParaRPr/>
              </a:p>
            </p:txBody>
          </p:sp>
        </p:grpSp>
        <p:grpSp>
          <p:nvGrpSpPr>
            <p:cNvPr id="648" name="Google Shape;648;p9"/>
            <p:cNvGrpSpPr/>
            <p:nvPr/>
          </p:nvGrpSpPr>
          <p:grpSpPr>
            <a:xfrm>
              <a:off x="3863186" y="3591303"/>
              <a:ext cx="1757787" cy="1165800"/>
              <a:chOff x="3863186" y="3591303"/>
              <a:chExt cx="1757787" cy="1165800"/>
            </a:xfrm>
          </p:grpSpPr>
          <p:pic>
            <p:nvPicPr>
              <p:cNvPr id="649" name="Google Shape;649;p9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4068398" y="3591303"/>
                <a:ext cx="1552575" cy="74295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650" name="Google Shape;650;p9"/>
              <p:cNvSpPr txBox="1"/>
              <p:nvPr/>
            </p:nvSpPr>
            <p:spPr>
              <a:xfrm>
                <a:off x="3863186" y="4172328"/>
                <a:ext cx="1591205" cy="5847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Noto Sans Symbols"/>
                  <a:buNone/>
                </a:pPr>
                <a:r>
                  <a:rPr lang="en-US" sz="16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Slingbox: remote</a:t>
                </a:r>
                <a:endParaRPr/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Noto Sans Symbols"/>
                  <a:buNone/>
                </a:pPr>
                <a:r>
                  <a:rPr lang="en-US" sz="16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control cable TV</a:t>
                </a:r>
                <a:endParaRPr/>
              </a:p>
            </p:txBody>
          </p:sp>
        </p:grpSp>
      </p:grpSp>
      <p:grpSp>
        <p:nvGrpSpPr>
          <p:cNvPr id="651" name="Google Shape;651;p9"/>
          <p:cNvGrpSpPr/>
          <p:nvPr/>
        </p:nvGrpSpPr>
        <p:grpSpPr>
          <a:xfrm>
            <a:off x="814227" y="3747548"/>
            <a:ext cx="2676937" cy="1188113"/>
            <a:chOff x="1752086" y="3835708"/>
            <a:chExt cx="2676937" cy="1188113"/>
          </a:xfrm>
        </p:grpSpPr>
        <p:sp>
          <p:nvSpPr>
            <p:cNvPr id="652" name="Google Shape;652;p9"/>
            <p:cNvSpPr txBox="1"/>
            <p:nvPr/>
          </p:nvSpPr>
          <p:spPr>
            <a:xfrm>
              <a:off x="2887639" y="4685267"/>
              <a:ext cx="1541384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Noto Sans Symbols"/>
                <a:buNone/>
              </a:pPr>
              <a:r>
                <a:rPr lang="en-US" sz="1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Security Camera</a:t>
              </a:r>
              <a:endParaRPr/>
            </a:p>
          </p:txBody>
        </p:sp>
        <p:pic>
          <p:nvPicPr>
            <p:cNvPr id="653" name="Google Shape;653;p9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752086" y="3835708"/>
              <a:ext cx="1124188" cy="113634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54" name="Google Shape;654;p9"/>
          <p:cNvGrpSpPr/>
          <p:nvPr/>
        </p:nvGrpSpPr>
        <p:grpSpPr>
          <a:xfrm>
            <a:off x="722790" y="1143651"/>
            <a:ext cx="10449383" cy="5458394"/>
            <a:chOff x="671990" y="1143651"/>
            <a:chExt cx="10449383" cy="5458394"/>
          </a:xfrm>
        </p:grpSpPr>
        <p:grpSp>
          <p:nvGrpSpPr>
            <p:cNvPr id="655" name="Google Shape;655;p9"/>
            <p:cNvGrpSpPr/>
            <p:nvPr/>
          </p:nvGrpSpPr>
          <p:grpSpPr>
            <a:xfrm>
              <a:off x="3363111" y="1717360"/>
              <a:ext cx="1895475" cy="1738803"/>
              <a:chOff x="3363111" y="1717360"/>
              <a:chExt cx="1895475" cy="1738803"/>
            </a:xfrm>
          </p:grpSpPr>
          <p:pic>
            <p:nvPicPr>
              <p:cNvPr descr="whisper" id="656" name="Google Shape;656;p9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3363111" y="1717360"/>
                <a:ext cx="1895475" cy="1560513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657" name="Google Shape;657;p9"/>
              <p:cNvSpPr txBox="1"/>
              <p:nvPr/>
            </p:nvSpPr>
            <p:spPr>
              <a:xfrm>
                <a:off x="3517381" y="3117609"/>
                <a:ext cx="1517851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Noto Sans Symbols"/>
                  <a:buNone/>
                </a:pPr>
                <a:r>
                  <a:rPr lang="en-US" sz="16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IP picture frame</a:t>
                </a:r>
                <a:endParaRPr/>
              </a:p>
            </p:txBody>
          </p:sp>
        </p:grpSp>
        <p:grpSp>
          <p:nvGrpSpPr>
            <p:cNvPr id="658" name="Google Shape;658;p9"/>
            <p:cNvGrpSpPr/>
            <p:nvPr/>
          </p:nvGrpSpPr>
          <p:grpSpPr>
            <a:xfrm>
              <a:off x="2055482" y="1410532"/>
              <a:ext cx="1179513" cy="2761796"/>
              <a:chOff x="2506141" y="1897178"/>
              <a:chExt cx="1179513" cy="2761796"/>
            </a:xfrm>
          </p:grpSpPr>
          <p:pic>
            <p:nvPicPr>
              <p:cNvPr id="659" name="Google Shape;659;p9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0"/>
              <a:stretch/>
            </p:blipFill>
            <p:spPr>
              <a:xfrm>
                <a:off x="2694260" y="1897178"/>
                <a:ext cx="803275" cy="216852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660" name="Google Shape;660;p9"/>
              <p:cNvSpPr txBox="1"/>
              <p:nvPr/>
            </p:nvSpPr>
            <p:spPr>
              <a:xfrm>
                <a:off x="2506141" y="4077949"/>
                <a:ext cx="1179513" cy="581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Noto Sans Symbols"/>
                  <a:buNone/>
                </a:pPr>
                <a:r>
                  <a:rPr lang="en-US" sz="16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Internet </a:t>
                </a:r>
                <a:endParaRPr/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Noto Sans Symbols"/>
                  <a:buNone/>
                </a:pPr>
                <a:r>
                  <a:rPr lang="en-US" sz="16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refrigerator</a:t>
                </a:r>
                <a:endParaRPr/>
              </a:p>
            </p:txBody>
          </p:sp>
        </p:grpSp>
        <p:grpSp>
          <p:nvGrpSpPr>
            <p:cNvPr id="661" name="Google Shape;661;p9"/>
            <p:cNvGrpSpPr/>
            <p:nvPr/>
          </p:nvGrpSpPr>
          <p:grpSpPr>
            <a:xfrm>
              <a:off x="8585501" y="1143651"/>
              <a:ext cx="2535872" cy="1141975"/>
              <a:chOff x="8636412" y="2605836"/>
              <a:chExt cx="2535872" cy="1141975"/>
            </a:xfrm>
          </p:grpSpPr>
          <p:pic>
            <p:nvPicPr>
              <p:cNvPr id="662" name="Google Shape;662;p9"/>
              <p:cNvPicPr preferRelativeResize="0"/>
              <p:nvPr/>
            </p:nvPicPr>
            <p:blipFill rotWithShape="1">
              <a:blip r:embed="rId9">
                <a:alphaModFix/>
              </a:blip>
              <a:srcRect b="0" l="0" r="0" t="0"/>
              <a:stretch/>
            </p:blipFill>
            <p:spPr>
              <a:xfrm>
                <a:off x="8636412" y="2650849"/>
                <a:ext cx="695325" cy="1096962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0800" rotWithShape="0" algn="tr" dir="8100000" dist="38100">
                  <a:srgbClr val="000000">
                    <a:alpha val="40000"/>
                  </a:srgbClr>
                </a:outerShdw>
              </a:effectLst>
            </p:spPr>
          </p:pic>
          <p:sp>
            <p:nvSpPr>
              <p:cNvPr id="663" name="Google Shape;663;p9"/>
              <p:cNvSpPr txBox="1"/>
              <p:nvPr/>
            </p:nvSpPr>
            <p:spPr>
              <a:xfrm>
                <a:off x="9358967" y="2605836"/>
                <a:ext cx="1813317" cy="5847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Noto Sans Symbols"/>
                  <a:buNone/>
                </a:pPr>
                <a:r>
                  <a:rPr lang="en-US" sz="16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Tweet-a-watt: </a:t>
                </a:r>
                <a:endParaRPr/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Noto Sans Symbols"/>
                  <a:buNone/>
                </a:pPr>
                <a:r>
                  <a:rPr lang="en-US" sz="16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monitor energy use</a:t>
                </a:r>
                <a:endParaRPr/>
              </a:p>
            </p:txBody>
          </p:sp>
        </p:grpSp>
        <p:grpSp>
          <p:nvGrpSpPr>
            <p:cNvPr id="664" name="Google Shape;664;p9"/>
            <p:cNvGrpSpPr/>
            <p:nvPr/>
          </p:nvGrpSpPr>
          <p:grpSpPr>
            <a:xfrm>
              <a:off x="5012950" y="5049292"/>
              <a:ext cx="2435364" cy="1552753"/>
              <a:chOff x="5012950" y="5049292"/>
              <a:chExt cx="2435364" cy="1552753"/>
            </a:xfrm>
          </p:grpSpPr>
          <p:pic>
            <p:nvPicPr>
              <p:cNvPr id="665" name="Google Shape;665;p9"/>
              <p:cNvPicPr preferRelativeResize="0"/>
              <p:nvPr/>
            </p:nvPicPr>
            <p:blipFill rotWithShape="1">
              <a:blip r:embed="rId10">
                <a:alphaModFix/>
              </a:blip>
              <a:srcRect b="0" l="0" r="0" t="0"/>
              <a:stretch/>
            </p:blipFill>
            <p:spPr>
              <a:xfrm>
                <a:off x="5012950" y="5057407"/>
                <a:ext cx="1289050" cy="154463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666" name="Google Shape;666;p9"/>
              <p:cNvSpPr txBox="1"/>
              <p:nvPr/>
            </p:nvSpPr>
            <p:spPr>
              <a:xfrm>
                <a:off x="6327301" y="5049292"/>
                <a:ext cx="1121013" cy="83099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Noto Sans Symbols"/>
                  <a:buNone/>
                </a:pPr>
                <a:r>
                  <a:rPr lang="en-US" sz="16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sensorized,</a:t>
                </a:r>
                <a:endParaRPr/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Noto Sans Symbols"/>
                  <a:buNone/>
                </a:pPr>
                <a:r>
                  <a:rPr lang="en-US" sz="16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bed</a:t>
                </a:r>
                <a:endParaRPr/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Noto Sans Symbols"/>
                  <a:buNone/>
                </a:pPr>
                <a:r>
                  <a:rPr lang="en-US" sz="16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mattress</a:t>
                </a:r>
                <a:endParaRPr/>
              </a:p>
            </p:txBody>
          </p:sp>
        </p:grpSp>
        <p:grpSp>
          <p:nvGrpSpPr>
            <p:cNvPr id="667" name="Google Shape;667;p9"/>
            <p:cNvGrpSpPr/>
            <p:nvPr/>
          </p:nvGrpSpPr>
          <p:grpSpPr>
            <a:xfrm>
              <a:off x="671990" y="1806119"/>
              <a:ext cx="1305870" cy="1496298"/>
              <a:chOff x="1563004" y="1837775"/>
              <a:chExt cx="1305870" cy="1496298"/>
            </a:xfrm>
          </p:grpSpPr>
          <p:pic>
            <p:nvPicPr>
              <p:cNvPr id="668" name="Google Shape;668;p9"/>
              <p:cNvPicPr preferRelativeResize="0"/>
              <p:nvPr/>
            </p:nvPicPr>
            <p:blipFill rotWithShape="1">
              <a:blip r:embed="rId11">
                <a:alphaModFix/>
              </a:blip>
              <a:srcRect b="0" l="0" r="0" t="0"/>
              <a:stretch/>
            </p:blipFill>
            <p:spPr>
              <a:xfrm>
                <a:off x="1665601" y="1837775"/>
                <a:ext cx="550338" cy="1149734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669" name="Google Shape;669;p9"/>
              <p:cNvSpPr txBox="1"/>
              <p:nvPr/>
            </p:nvSpPr>
            <p:spPr>
              <a:xfrm>
                <a:off x="1563004" y="2995519"/>
                <a:ext cx="1305870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Noto Sans Symbols"/>
                  <a:buNone/>
                </a:pPr>
                <a:r>
                  <a:rPr lang="en-US" sz="16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Amazon Echo</a:t>
                </a:r>
                <a:endParaRPr/>
              </a:p>
            </p:txBody>
          </p:sp>
        </p:grpSp>
      </p:grpSp>
      <p:sp>
        <p:nvSpPr>
          <p:cNvPr id="670" name="Google Shape;670;p9"/>
          <p:cNvSpPr txBox="1"/>
          <p:nvPr/>
        </p:nvSpPr>
        <p:spPr>
          <a:xfrm>
            <a:off x="9707225" y="5533965"/>
            <a:ext cx="1814920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4000">
                <a:solidFill>
                  <a:srgbClr val="0000A8"/>
                </a:solidFill>
                <a:latin typeface="Calibri"/>
                <a:ea typeface="Calibri"/>
                <a:cs typeface="Calibri"/>
                <a:sym typeface="Calibri"/>
              </a:rPr>
              <a:t>Others?</a:t>
            </a:r>
            <a:endParaRPr/>
          </a:p>
        </p:txBody>
      </p:sp>
      <p:grpSp>
        <p:nvGrpSpPr>
          <p:cNvPr id="671" name="Google Shape;671;p9"/>
          <p:cNvGrpSpPr/>
          <p:nvPr/>
        </p:nvGrpSpPr>
        <p:grpSpPr>
          <a:xfrm>
            <a:off x="3149599" y="5058059"/>
            <a:ext cx="1519767" cy="1241029"/>
            <a:chOff x="3149599" y="5058059"/>
            <a:chExt cx="1519767" cy="1241029"/>
          </a:xfrm>
        </p:grpSpPr>
        <p:pic>
          <p:nvPicPr>
            <p:cNvPr id="672" name="Google Shape;672;p9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3149599" y="5058059"/>
              <a:ext cx="1519767" cy="9723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73" name="Google Shape;673;p9"/>
            <p:cNvSpPr txBox="1"/>
            <p:nvPr/>
          </p:nvSpPr>
          <p:spPr>
            <a:xfrm>
              <a:off x="3149601" y="5960534"/>
              <a:ext cx="1490088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Gaming devices</a:t>
              </a:r>
              <a:endParaRPr/>
            </a:p>
          </p:txBody>
        </p:sp>
      </p:grpSp>
      <p:grpSp>
        <p:nvGrpSpPr>
          <p:cNvPr id="674" name="Google Shape;674;p9"/>
          <p:cNvGrpSpPr/>
          <p:nvPr/>
        </p:nvGrpSpPr>
        <p:grpSpPr>
          <a:xfrm>
            <a:off x="9643123" y="1811867"/>
            <a:ext cx="2328743" cy="3572821"/>
            <a:chOff x="9643123" y="1811867"/>
            <a:chExt cx="2328743" cy="3572821"/>
          </a:xfrm>
        </p:grpSpPr>
        <p:pic>
          <p:nvPicPr>
            <p:cNvPr id="675" name="Google Shape;675;p9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10735733" y="2137293"/>
              <a:ext cx="1147232" cy="10355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76" name="Google Shape;676;p9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11182464" y="3606800"/>
              <a:ext cx="789402" cy="148378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77" name="Google Shape;677;p9"/>
            <p:cNvPicPr preferRelativeResize="0"/>
            <p:nvPr/>
          </p:nvPicPr>
          <p:blipFill rotWithShape="1">
            <a:blip r:embed="rId15">
              <a:alphaModFix/>
            </a:blip>
            <a:srcRect b="0" l="0" r="0" t="0"/>
            <a:stretch/>
          </p:blipFill>
          <p:spPr>
            <a:xfrm>
              <a:off x="9643123" y="3014133"/>
              <a:ext cx="1723654" cy="117475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78" name="Google Shape;678;p9"/>
            <p:cNvSpPr txBox="1"/>
            <p:nvPr/>
          </p:nvSpPr>
          <p:spPr>
            <a:xfrm>
              <a:off x="10176934" y="4114801"/>
              <a:ext cx="516039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cars</a:t>
              </a:r>
              <a:endParaRPr/>
            </a:p>
          </p:txBody>
        </p:sp>
        <p:sp>
          <p:nvSpPr>
            <p:cNvPr id="679" name="Google Shape;679;p9"/>
            <p:cNvSpPr txBox="1"/>
            <p:nvPr/>
          </p:nvSpPr>
          <p:spPr>
            <a:xfrm>
              <a:off x="11074401" y="5046134"/>
              <a:ext cx="885755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scooters</a:t>
              </a:r>
              <a:endParaRPr/>
            </a:p>
          </p:txBody>
        </p:sp>
        <p:sp>
          <p:nvSpPr>
            <p:cNvPr id="680" name="Google Shape;680;p9"/>
            <p:cNvSpPr txBox="1"/>
            <p:nvPr/>
          </p:nvSpPr>
          <p:spPr>
            <a:xfrm>
              <a:off x="11023601" y="1811867"/>
              <a:ext cx="607667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bikes</a:t>
              </a:r>
              <a:endParaRPr/>
            </a:p>
          </p:txBody>
        </p:sp>
      </p:grpSp>
      <p:sp>
        <p:nvSpPr>
          <p:cNvPr id="681" name="Google Shape;681;p9"/>
          <p:cNvSpPr txBox="1"/>
          <p:nvPr>
            <p:ph idx="12" type="sldNum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Introduction: 1-</a:t>
            </a: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682" name="Google Shape;682;p9"/>
          <p:cNvGrpSpPr/>
          <p:nvPr/>
        </p:nvGrpSpPr>
        <p:grpSpPr>
          <a:xfrm>
            <a:off x="5244182" y="1499729"/>
            <a:ext cx="4175678" cy="5120549"/>
            <a:chOff x="5244182" y="1499729"/>
            <a:chExt cx="4175678" cy="5120549"/>
          </a:xfrm>
        </p:grpSpPr>
        <p:grpSp>
          <p:nvGrpSpPr>
            <p:cNvPr id="683" name="Google Shape;683;p9"/>
            <p:cNvGrpSpPr/>
            <p:nvPr/>
          </p:nvGrpSpPr>
          <p:grpSpPr>
            <a:xfrm>
              <a:off x="5244182" y="1499729"/>
              <a:ext cx="4175678" cy="4332246"/>
              <a:chOff x="5244182" y="1499729"/>
              <a:chExt cx="4175678" cy="4332246"/>
            </a:xfrm>
          </p:grpSpPr>
          <p:grpSp>
            <p:nvGrpSpPr>
              <p:cNvPr id="684" name="Google Shape;684;p9"/>
              <p:cNvGrpSpPr/>
              <p:nvPr/>
            </p:nvGrpSpPr>
            <p:grpSpPr>
              <a:xfrm>
                <a:off x="5244182" y="1499729"/>
                <a:ext cx="2735863" cy="1090838"/>
                <a:chOff x="616980" y="5292729"/>
                <a:chExt cx="3127445" cy="1207904"/>
              </a:xfrm>
            </p:grpSpPr>
            <p:grpSp>
              <p:nvGrpSpPr>
                <p:cNvPr id="685" name="Google Shape;685;p9"/>
                <p:cNvGrpSpPr/>
                <p:nvPr/>
              </p:nvGrpSpPr>
              <p:grpSpPr>
                <a:xfrm>
                  <a:off x="616980" y="5292729"/>
                  <a:ext cx="3127445" cy="821190"/>
                  <a:chOff x="842590" y="5420084"/>
                  <a:chExt cx="3127445" cy="821190"/>
                </a:xfrm>
              </p:grpSpPr>
              <p:pic>
                <p:nvPicPr>
                  <p:cNvPr id="686" name="Google Shape;686;p9"/>
                  <p:cNvPicPr preferRelativeResize="0"/>
                  <p:nvPr/>
                </p:nvPicPr>
                <p:blipFill rotWithShape="1">
                  <a:blip r:embed="rId16">
                    <a:alphaModFix/>
                  </a:blip>
                  <a:srcRect b="0" l="0" r="0" t="0"/>
                  <a:stretch/>
                </p:blipFill>
                <p:spPr>
                  <a:xfrm>
                    <a:off x="842590" y="5420084"/>
                    <a:ext cx="2016478" cy="82119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687" name="Google Shape;687;p9"/>
                  <p:cNvPicPr preferRelativeResize="0"/>
                  <p:nvPr/>
                </p:nvPicPr>
                <p:blipFill rotWithShape="1">
                  <a:blip r:embed="rId17">
                    <a:alphaModFix/>
                  </a:blip>
                  <a:srcRect b="0" l="44905" r="0" t="0"/>
                  <a:stretch/>
                </p:blipFill>
                <p:spPr>
                  <a:xfrm>
                    <a:off x="2859067" y="5420084"/>
                    <a:ext cx="1110968" cy="82119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  <p:sp>
              <p:nvSpPr>
                <p:cNvPr id="688" name="Google Shape;688;p9"/>
                <p:cNvSpPr txBox="1"/>
                <p:nvPr/>
              </p:nvSpPr>
              <p:spPr>
                <a:xfrm>
                  <a:off x="1008562" y="6125746"/>
                  <a:ext cx="2301691" cy="37488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sp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600"/>
                    <a:buFont typeface="Noto Sans Symbols"/>
                    <a:buNone/>
                  </a:pPr>
                  <a:r>
                    <a:rPr lang="en-US" sz="16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Pacemaker &amp; Monitor</a:t>
                  </a:r>
                  <a:endParaRPr/>
                </a:p>
              </p:txBody>
            </p:sp>
          </p:grpSp>
          <p:grpSp>
            <p:nvGrpSpPr>
              <p:cNvPr id="689" name="Google Shape;689;p9"/>
              <p:cNvGrpSpPr/>
              <p:nvPr/>
            </p:nvGrpSpPr>
            <p:grpSpPr>
              <a:xfrm>
                <a:off x="7868239" y="4103350"/>
                <a:ext cx="1551621" cy="942784"/>
                <a:chOff x="7868239" y="4103350"/>
                <a:chExt cx="1551621" cy="942784"/>
              </a:xfrm>
            </p:grpSpPr>
            <p:pic>
              <p:nvPicPr>
                <p:cNvPr id="690" name="Google Shape;690;p9"/>
                <p:cNvPicPr preferRelativeResize="0"/>
                <p:nvPr/>
              </p:nvPicPr>
              <p:blipFill rotWithShape="1">
                <a:blip r:embed="rId18">
                  <a:alphaModFix/>
                </a:blip>
                <a:srcRect b="0" l="0" r="0" t="0"/>
                <a:stretch/>
              </p:blipFill>
              <p:spPr>
                <a:xfrm>
                  <a:off x="7868239" y="4103350"/>
                  <a:ext cx="1551621" cy="66383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691" name="Google Shape;691;p9"/>
                <p:cNvSpPr txBox="1"/>
                <p:nvPr/>
              </p:nvSpPr>
              <p:spPr>
                <a:xfrm>
                  <a:off x="8306583" y="4707580"/>
                  <a:ext cx="1079719" cy="33855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sp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600"/>
                    <a:buFont typeface="Noto Sans Symbols"/>
                    <a:buNone/>
                  </a:pPr>
                  <a:r>
                    <a:rPr lang="en-US" sz="16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AR devices</a:t>
                  </a:r>
                  <a:endParaRPr/>
                </a:p>
              </p:txBody>
            </p:sp>
          </p:grpSp>
          <p:grpSp>
            <p:nvGrpSpPr>
              <p:cNvPr id="692" name="Google Shape;692;p9"/>
              <p:cNvGrpSpPr/>
              <p:nvPr/>
            </p:nvGrpSpPr>
            <p:grpSpPr>
              <a:xfrm>
                <a:off x="7377679" y="4648280"/>
                <a:ext cx="875312" cy="1183695"/>
                <a:chOff x="7377679" y="4648280"/>
                <a:chExt cx="875312" cy="1183695"/>
              </a:xfrm>
            </p:grpSpPr>
            <p:pic>
              <p:nvPicPr>
                <p:cNvPr id="693" name="Google Shape;693;p9"/>
                <p:cNvPicPr preferRelativeResize="0"/>
                <p:nvPr/>
              </p:nvPicPr>
              <p:blipFill rotWithShape="1">
                <a:blip r:embed="rId19">
                  <a:alphaModFix/>
                </a:blip>
                <a:srcRect b="0" l="0" r="0" t="0"/>
                <a:stretch/>
              </p:blipFill>
              <p:spPr>
                <a:xfrm>
                  <a:off x="7377679" y="4648280"/>
                  <a:ext cx="875312" cy="86467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694" name="Google Shape;694;p9"/>
                <p:cNvSpPr txBox="1"/>
                <p:nvPr/>
              </p:nvSpPr>
              <p:spPr>
                <a:xfrm>
                  <a:off x="7524415" y="5493421"/>
                  <a:ext cx="628698" cy="33855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sp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600"/>
                    <a:buFont typeface="Noto Sans Symbols"/>
                    <a:buNone/>
                  </a:pPr>
                  <a:r>
                    <a:rPr lang="en-US" sz="16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Fitbit</a:t>
                  </a:r>
                  <a:endParaRPr/>
                </a:p>
              </p:txBody>
            </p:sp>
          </p:grpSp>
        </p:grpSp>
        <p:grpSp>
          <p:nvGrpSpPr>
            <p:cNvPr id="695" name="Google Shape;695;p9"/>
            <p:cNvGrpSpPr/>
            <p:nvPr/>
          </p:nvGrpSpPr>
          <p:grpSpPr>
            <a:xfrm>
              <a:off x="7863991" y="4977554"/>
              <a:ext cx="1548356" cy="1642724"/>
              <a:chOff x="7863991" y="4977554"/>
              <a:chExt cx="1548356" cy="1642724"/>
            </a:xfrm>
          </p:grpSpPr>
          <p:pic>
            <p:nvPicPr>
              <p:cNvPr descr="A picture containing person, underpants&#10;&#10;Description automatically generated" id="696" name="Google Shape;696;p9"/>
              <p:cNvPicPr preferRelativeResize="0"/>
              <p:nvPr/>
            </p:nvPicPr>
            <p:blipFill rotWithShape="1">
              <a:blip r:embed="rId20">
                <a:alphaModFix/>
              </a:blip>
              <a:srcRect b="0" l="0" r="0" t="0"/>
              <a:stretch/>
            </p:blipFill>
            <p:spPr>
              <a:xfrm>
                <a:off x="8368402" y="4977554"/>
                <a:ext cx="1043945" cy="1642724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697" name="Google Shape;697;p9"/>
              <p:cNvSpPr txBox="1"/>
              <p:nvPr/>
            </p:nvSpPr>
            <p:spPr>
              <a:xfrm>
                <a:off x="7863991" y="6241851"/>
                <a:ext cx="795089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6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diapers</a:t>
                </a:r>
                <a:endParaRPr/>
              </a:p>
            </p:txBody>
          </p:sp>
        </p:grp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05" name="Shape 6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6" name="Google Shape;6706;p45"/>
          <p:cNvSpPr txBox="1"/>
          <p:nvPr>
            <p:ph type="title"/>
          </p:nvPr>
        </p:nvSpPr>
        <p:spPr>
          <a:xfrm>
            <a:off x="825267" y="336191"/>
            <a:ext cx="10515600" cy="8946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4400"/>
              <a:buFont typeface="Calibri"/>
              <a:buNone/>
            </a:pPr>
            <a:r>
              <a:rPr lang="en-US"/>
              <a:t>Internet structure: a “network of networks”</a:t>
            </a:r>
            <a:endParaRPr/>
          </a:p>
        </p:txBody>
      </p:sp>
      <p:sp>
        <p:nvSpPr>
          <p:cNvPr id="6707" name="Google Shape;6707;p45"/>
          <p:cNvSpPr txBox="1"/>
          <p:nvPr/>
        </p:nvSpPr>
        <p:spPr>
          <a:xfrm>
            <a:off x="2256991" y="1131358"/>
            <a:ext cx="8204200" cy="6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1800"/>
              <a:buFont typeface="Noto Sans Symbols"/>
              <a:buNone/>
            </a:pPr>
            <a:r>
              <a:rPr b="0" i="1" lang="en-US" sz="2400" u="none" cap="none" strike="noStrike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Option: </a:t>
            </a:r>
            <a:r>
              <a:rPr b="0" i="1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connect each access ISP to one global transit ISP? </a:t>
            </a:r>
            <a:endParaRPr/>
          </a:p>
          <a:p>
            <a:pPr indent="0" lvl="0" marL="0" marR="0" rtl="0" algn="l">
              <a:lnSpc>
                <a:spcPct val="85000"/>
              </a:lnSpc>
              <a:spcBef>
                <a:spcPts val="480"/>
              </a:spcBef>
              <a:spcAft>
                <a:spcPts val="0"/>
              </a:spcAft>
              <a:buClr>
                <a:srgbClr val="000099"/>
              </a:buClr>
              <a:buSzPts val="1800"/>
              <a:buFont typeface="Noto Sans Symbols"/>
              <a:buNone/>
            </a:pPr>
            <a:r>
              <a:rPr b="0" i="1" lang="en-US" sz="24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Customer</a:t>
            </a:r>
            <a:r>
              <a:rPr b="0" i="1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and </a:t>
            </a:r>
            <a:r>
              <a:rPr b="0" i="1" lang="en-US" sz="24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provider </a:t>
            </a:r>
            <a:r>
              <a:rPr b="0" i="1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ISPs have economic agreement.</a:t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708" name="Google Shape;6708;p45"/>
          <p:cNvGrpSpPr/>
          <p:nvPr/>
        </p:nvGrpSpPr>
        <p:grpSpPr>
          <a:xfrm>
            <a:off x="2298266" y="2316723"/>
            <a:ext cx="7177087" cy="3750366"/>
            <a:chOff x="2298266" y="2316723"/>
            <a:chExt cx="7177087" cy="3750366"/>
          </a:xfrm>
        </p:grpSpPr>
        <p:sp>
          <p:nvSpPr>
            <p:cNvPr id="6709" name="Google Shape;6709;p45"/>
            <p:cNvSpPr/>
            <p:nvPr/>
          </p:nvSpPr>
          <p:spPr>
            <a:xfrm>
              <a:off x="3774557" y="3143854"/>
              <a:ext cx="3864121" cy="1970736"/>
            </a:xfrm>
            <a:prstGeom prst="ellipse">
              <a:avLst/>
            </a:prstGeom>
            <a:solidFill>
              <a:srgbClr val="3C6CD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6710" name="Google Shape;6710;p45"/>
            <p:cNvCxnSpPr/>
            <p:nvPr/>
          </p:nvCxnSpPr>
          <p:spPr>
            <a:xfrm>
              <a:off x="5154178" y="3581064"/>
              <a:ext cx="1224000" cy="96900"/>
            </a:xfrm>
            <a:prstGeom prst="straightConnector1">
              <a:avLst/>
            </a:prstGeom>
            <a:noFill/>
            <a:ln cap="flat" cmpd="sng" w="158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711" name="Google Shape;6711;p45"/>
            <p:cNvCxnSpPr/>
            <p:nvPr/>
          </p:nvCxnSpPr>
          <p:spPr>
            <a:xfrm>
              <a:off x="5787591" y="3984289"/>
              <a:ext cx="139700" cy="112713"/>
            </a:xfrm>
            <a:prstGeom prst="straightConnector1">
              <a:avLst/>
            </a:prstGeom>
            <a:noFill/>
            <a:ln cap="flat" cmpd="sng" w="158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712" name="Google Shape;6712;p45"/>
            <p:cNvCxnSpPr/>
            <p:nvPr/>
          </p:nvCxnSpPr>
          <p:spPr>
            <a:xfrm flipH="1" rot="10800000">
              <a:off x="5557403" y="4260514"/>
              <a:ext cx="280988" cy="61913"/>
            </a:xfrm>
            <a:prstGeom prst="straightConnector1">
              <a:avLst/>
            </a:prstGeom>
            <a:noFill/>
            <a:ln cap="flat" cmpd="sng" w="158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713" name="Google Shape;6713;p45"/>
            <p:cNvCxnSpPr/>
            <p:nvPr/>
          </p:nvCxnSpPr>
          <p:spPr>
            <a:xfrm flipH="1" rot="10800000">
              <a:off x="5214503" y="4022389"/>
              <a:ext cx="223838" cy="149225"/>
            </a:xfrm>
            <a:prstGeom prst="straightConnector1">
              <a:avLst/>
            </a:prstGeom>
            <a:noFill/>
            <a:ln cap="flat" cmpd="sng" w="158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714" name="Google Shape;6714;p45"/>
            <p:cNvCxnSpPr/>
            <p:nvPr/>
          </p:nvCxnSpPr>
          <p:spPr>
            <a:xfrm flipH="1" rot="10800000">
              <a:off x="4854141" y="4427052"/>
              <a:ext cx="238200" cy="133500"/>
            </a:xfrm>
            <a:prstGeom prst="straightConnector1">
              <a:avLst/>
            </a:prstGeom>
            <a:noFill/>
            <a:ln cap="flat" cmpd="sng" w="158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715" name="Google Shape;6715;p45"/>
            <p:cNvCxnSpPr/>
            <p:nvPr/>
          </p:nvCxnSpPr>
          <p:spPr>
            <a:xfrm flipH="1" rot="10800000">
              <a:off x="5806641" y="4327189"/>
              <a:ext cx="292100" cy="342900"/>
            </a:xfrm>
            <a:prstGeom prst="straightConnector1">
              <a:avLst/>
            </a:prstGeom>
            <a:noFill/>
            <a:ln cap="flat" cmpd="sng" w="158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716" name="Google Shape;6716;p45"/>
            <p:cNvCxnSpPr/>
            <p:nvPr/>
          </p:nvCxnSpPr>
          <p:spPr>
            <a:xfrm rot="10800000">
              <a:off x="6374966" y="4308139"/>
              <a:ext cx="412750" cy="168275"/>
            </a:xfrm>
            <a:prstGeom prst="straightConnector1">
              <a:avLst/>
            </a:prstGeom>
            <a:noFill/>
            <a:ln cap="flat" cmpd="sng" w="158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717" name="Google Shape;6717;p45"/>
            <p:cNvCxnSpPr/>
            <p:nvPr/>
          </p:nvCxnSpPr>
          <p:spPr>
            <a:xfrm flipH="1" rot="10800000">
              <a:off x="6359091" y="3836652"/>
              <a:ext cx="328612" cy="266700"/>
            </a:xfrm>
            <a:prstGeom prst="straightConnector1">
              <a:avLst/>
            </a:prstGeom>
            <a:noFill/>
            <a:ln cap="flat" cmpd="sng" w="158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718" name="Google Shape;6718;p45"/>
            <p:cNvCxnSpPr/>
            <p:nvPr/>
          </p:nvCxnSpPr>
          <p:spPr>
            <a:xfrm rot="10800000">
              <a:off x="5155803" y="3660402"/>
              <a:ext cx="261900" cy="119100"/>
            </a:xfrm>
            <a:prstGeom prst="straightConnector1">
              <a:avLst/>
            </a:prstGeom>
            <a:noFill/>
            <a:ln cap="flat" cmpd="sng" w="158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6719" name="Google Shape;6719;p45"/>
            <p:cNvSpPr txBox="1"/>
            <p:nvPr/>
          </p:nvSpPr>
          <p:spPr>
            <a:xfrm>
              <a:off x="4019116" y="3644564"/>
              <a:ext cx="960519" cy="83099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Calibri"/>
                <a:buNone/>
              </a:pPr>
              <a:r>
                <a:rPr b="0" i="1" lang="en-US" sz="24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global</a:t>
              </a:r>
              <a:br>
                <a:rPr b="0" i="1" lang="en-US" sz="24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1" lang="en-US" sz="24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ISP</a:t>
              </a:r>
              <a:endParaRPr/>
            </a:p>
          </p:txBody>
        </p:sp>
        <p:cxnSp>
          <p:nvCxnSpPr>
            <p:cNvPr id="6720" name="Google Shape;6720;p45"/>
            <p:cNvCxnSpPr/>
            <p:nvPr/>
          </p:nvCxnSpPr>
          <p:spPr>
            <a:xfrm>
              <a:off x="2298266" y="4320839"/>
              <a:ext cx="1971675" cy="211138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721" name="Google Shape;6721;p45"/>
            <p:cNvCxnSpPr/>
            <p:nvPr/>
          </p:nvCxnSpPr>
          <p:spPr>
            <a:xfrm flipH="1" rot="10800000">
              <a:off x="2525278" y="4633577"/>
              <a:ext cx="1744663" cy="411162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722" name="Google Shape;6722;p45"/>
            <p:cNvCxnSpPr/>
            <p:nvPr/>
          </p:nvCxnSpPr>
          <p:spPr>
            <a:xfrm flipH="1" rot="10800000">
              <a:off x="2928503" y="4682789"/>
              <a:ext cx="1431925" cy="75565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723" name="Google Shape;6723;p45"/>
            <p:cNvCxnSpPr/>
            <p:nvPr/>
          </p:nvCxnSpPr>
          <p:spPr>
            <a:xfrm flipH="1" rot="10800000">
              <a:off x="4520766" y="4703427"/>
              <a:ext cx="57150" cy="1211262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724" name="Google Shape;6724;p45"/>
            <p:cNvCxnSpPr/>
            <p:nvPr/>
          </p:nvCxnSpPr>
          <p:spPr>
            <a:xfrm flipH="1" rot="10800000">
              <a:off x="5747903" y="4932027"/>
              <a:ext cx="6350" cy="1135062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725" name="Google Shape;6725;p45"/>
            <p:cNvCxnSpPr/>
            <p:nvPr/>
          </p:nvCxnSpPr>
          <p:spPr>
            <a:xfrm rot="10800000">
              <a:off x="6055878" y="4881227"/>
              <a:ext cx="506413" cy="1058862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726" name="Google Shape;6726;p45"/>
            <p:cNvCxnSpPr/>
            <p:nvPr/>
          </p:nvCxnSpPr>
          <p:spPr>
            <a:xfrm rot="10800000">
              <a:off x="7173466" y="4646252"/>
              <a:ext cx="1512900" cy="10827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727" name="Google Shape;6727;p45"/>
            <p:cNvCxnSpPr/>
            <p:nvPr/>
          </p:nvCxnSpPr>
          <p:spPr>
            <a:xfrm rot="10800000">
              <a:off x="7230628" y="4524039"/>
              <a:ext cx="2244725" cy="609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728" name="Google Shape;6728;p45"/>
            <p:cNvCxnSpPr/>
            <p:nvPr/>
          </p:nvCxnSpPr>
          <p:spPr>
            <a:xfrm flipH="1">
              <a:off x="7172041" y="4219239"/>
              <a:ext cx="2076300" cy="1938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729" name="Google Shape;6729;p45"/>
            <p:cNvCxnSpPr/>
            <p:nvPr/>
          </p:nvCxnSpPr>
          <p:spPr>
            <a:xfrm flipH="1">
              <a:off x="6992503" y="3287377"/>
              <a:ext cx="1422400" cy="454025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730" name="Google Shape;6730;p45"/>
            <p:cNvCxnSpPr/>
            <p:nvPr/>
          </p:nvCxnSpPr>
          <p:spPr>
            <a:xfrm flipH="1">
              <a:off x="6816291" y="2863514"/>
              <a:ext cx="898525" cy="728663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731" name="Google Shape;6731;p45"/>
            <p:cNvCxnSpPr/>
            <p:nvPr/>
          </p:nvCxnSpPr>
          <p:spPr>
            <a:xfrm>
              <a:off x="5981266" y="2441239"/>
              <a:ext cx="555625" cy="1125538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732" name="Google Shape;6732;p45"/>
            <p:cNvCxnSpPr/>
            <p:nvPr/>
          </p:nvCxnSpPr>
          <p:spPr>
            <a:xfrm>
              <a:off x="3493653" y="2638089"/>
              <a:ext cx="1230313" cy="796925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733" name="Google Shape;6733;p45"/>
            <p:cNvCxnSpPr/>
            <p:nvPr/>
          </p:nvCxnSpPr>
          <p:spPr>
            <a:xfrm>
              <a:off x="2749116" y="2969877"/>
              <a:ext cx="1885950" cy="519112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734" name="Google Shape;6734;p45"/>
            <p:cNvCxnSpPr/>
            <p:nvPr/>
          </p:nvCxnSpPr>
          <p:spPr>
            <a:xfrm>
              <a:off x="2361766" y="3338177"/>
              <a:ext cx="2273300" cy="26035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6735" name="Google Shape;6735;p45"/>
            <p:cNvGrpSpPr/>
            <p:nvPr/>
          </p:nvGrpSpPr>
          <p:grpSpPr>
            <a:xfrm>
              <a:off x="4279891" y="4448623"/>
              <a:ext cx="626338" cy="344849"/>
              <a:chOff x="7493876" y="2774731"/>
              <a:chExt cx="1481958" cy="894622"/>
            </a:xfrm>
          </p:grpSpPr>
          <p:sp>
            <p:nvSpPr>
              <p:cNvPr id="6736" name="Google Shape;6736;p45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rect b="b" l="l" r="r" t="t"/>
                <a:pathLst>
                  <a:path extrusionOk="0" h="3099826" w="8166683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r>
                  <a:rPr b="0" i="0" lang="en-US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/>
              </a:p>
            </p:txBody>
          </p:sp>
          <p:sp>
            <p:nvSpPr>
              <p:cNvPr id="6737" name="Google Shape;6737;p45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r>
                  <a:rPr b="0" i="0" lang="en-US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/>
              </a:p>
            </p:txBody>
          </p:sp>
          <p:grpSp>
            <p:nvGrpSpPr>
              <p:cNvPr id="6738" name="Google Shape;6738;p45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6739" name="Google Shape;6739;p45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rect b="b" l="l" r="r" t="t"/>
                  <a:pathLst>
                    <a:path extrusionOk="0" h="1049866" w="467301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40" name="Google Shape;6740;p45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rect b="b" l="l" r="r" t="t"/>
                  <a:pathLst>
                    <a:path extrusionOk="0" h="903890" w="1744718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41" name="Google Shape;6741;p45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rect b="b" l="l" r="r" t="t"/>
                  <a:pathLst>
                    <a:path extrusionOk="0" h="893380" w="1713187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42" name="Google Shape;6742;p45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rect b="b" l="l" r="r" t="t"/>
                  <a:pathLst>
                    <a:path extrusionOk="0" h="1418896" w="3725019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6743" name="Google Shape;6743;p45"/>
            <p:cNvGrpSpPr/>
            <p:nvPr/>
          </p:nvGrpSpPr>
          <p:grpSpPr>
            <a:xfrm>
              <a:off x="6344372" y="3546134"/>
              <a:ext cx="626338" cy="344849"/>
              <a:chOff x="7493876" y="2774731"/>
              <a:chExt cx="1481958" cy="894622"/>
            </a:xfrm>
          </p:grpSpPr>
          <p:sp>
            <p:nvSpPr>
              <p:cNvPr id="6744" name="Google Shape;6744;p45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rect b="b" l="l" r="r" t="t"/>
                <a:pathLst>
                  <a:path extrusionOk="0" h="3099826" w="8166683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r>
                  <a:rPr b="0" i="0" lang="en-US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/>
              </a:p>
            </p:txBody>
          </p:sp>
          <p:sp>
            <p:nvSpPr>
              <p:cNvPr id="6745" name="Google Shape;6745;p45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r>
                  <a:rPr b="0" i="0" lang="en-US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/>
              </a:p>
            </p:txBody>
          </p:sp>
          <p:grpSp>
            <p:nvGrpSpPr>
              <p:cNvPr id="6746" name="Google Shape;6746;p45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6747" name="Google Shape;6747;p45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rect b="b" l="l" r="r" t="t"/>
                  <a:pathLst>
                    <a:path extrusionOk="0" h="1049866" w="467301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48" name="Google Shape;6748;p45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rect b="b" l="l" r="r" t="t"/>
                  <a:pathLst>
                    <a:path extrusionOk="0" h="903890" w="1744718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49" name="Google Shape;6749;p45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rect b="b" l="l" r="r" t="t"/>
                  <a:pathLst>
                    <a:path extrusionOk="0" h="893380" w="1713187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50" name="Google Shape;6750;p45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rect b="b" l="l" r="r" t="t"/>
                  <a:pathLst>
                    <a:path extrusionOk="0" h="1418896" w="3725019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6751" name="Google Shape;6751;p45"/>
            <p:cNvGrpSpPr/>
            <p:nvPr/>
          </p:nvGrpSpPr>
          <p:grpSpPr>
            <a:xfrm>
              <a:off x="6727154" y="4298718"/>
              <a:ext cx="626338" cy="344849"/>
              <a:chOff x="7493876" y="2774731"/>
              <a:chExt cx="1481958" cy="894622"/>
            </a:xfrm>
          </p:grpSpPr>
          <p:sp>
            <p:nvSpPr>
              <p:cNvPr id="6752" name="Google Shape;6752;p45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rect b="b" l="l" r="r" t="t"/>
                <a:pathLst>
                  <a:path extrusionOk="0" h="3099826" w="8166683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r>
                  <a:rPr b="0" i="0" lang="en-US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/>
              </a:p>
            </p:txBody>
          </p:sp>
          <p:sp>
            <p:nvSpPr>
              <p:cNvPr id="6753" name="Google Shape;6753;p45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r>
                  <a:rPr b="0" i="0" lang="en-US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/>
              </a:p>
            </p:txBody>
          </p:sp>
          <p:grpSp>
            <p:nvGrpSpPr>
              <p:cNvPr id="6754" name="Google Shape;6754;p45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6755" name="Google Shape;6755;p45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rect b="b" l="l" r="r" t="t"/>
                  <a:pathLst>
                    <a:path extrusionOk="0" h="1049866" w="467301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56" name="Google Shape;6756;p45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rect b="b" l="l" r="r" t="t"/>
                  <a:pathLst>
                    <a:path extrusionOk="0" h="903890" w="1744718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57" name="Google Shape;6757;p45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rect b="b" l="l" r="r" t="t"/>
                  <a:pathLst>
                    <a:path extrusionOk="0" h="893380" w="1713187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58" name="Google Shape;6758;p45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rect b="b" l="l" r="r" t="t"/>
                  <a:pathLst>
                    <a:path extrusionOk="0" h="1418896" w="3725019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6759" name="Google Shape;6759;p45"/>
            <p:cNvGrpSpPr/>
            <p:nvPr/>
          </p:nvGrpSpPr>
          <p:grpSpPr>
            <a:xfrm>
              <a:off x="5837682" y="4055837"/>
              <a:ext cx="626338" cy="344849"/>
              <a:chOff x="7493876" y="2774731"/>
              <a:chExt cx="1481958" cy="894622"/>
            </a:xfrm>
          </p:grpSpPr>
          <p:sp>
            <p:nvSpPr>
              <p:cNvPr id="6760" name="Google Shape;6760;p45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rect b="b" l="l" r="r" t="t"/>
                <a:pathLst>
                  <a:path extrusionOk="0" h="3099826" w="8166683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r>
                  <a:rPr b="0" i="0" lang="en-US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/>
              </a:p>
            </p:txBody>
          </p:sp>
          <p:sp>
            <p:nvSpPr>
              <p:cNvPr id="6761" name="Google Shape;6761;p45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r>
                  <a:rPr b="0" i="0" lang="en-US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/>
              </a:p>
            </p:txBody>
          </p:sp>
          <p:grpSp>
            <p:nvGrpSpPr>
              <p:cNvPr id="6762" name="Google Shape;6762;p45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6763" name="Google Shape;6763;p45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rect b="b" l="l" r="r" t="t"/>
                  <a:pathLst>
                    <a:path extrusionOk="0" h="1049866" w="467301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64" name="Google Shape;6764;p45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rect b="b" l="l" r="r" t="t"/>
                  <a:pathLst>
                    <a:path extrusionOk="0" h="903890" w="1744718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65" name="Google Shape;6765;p45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rect b="b" l="l" r="r" t="t"/>
                  <a:pathLst>
                    <a:path extrusionOk="0" h="893380" w="1713187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66" name="Google Shape;6766;p45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rect b="b" l="l" r="r" t="t"/>
                  <a:pathLst>
                    <a:path extrusionOk="0" h="1418896" w="3725019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6767" name="Google Shape;6767;p45"/>
            <p:cNvGrpSpPr/>
            <p:nvPr/>
          </p:nvGrpSpPr>
          <p:grpSpPr>
            <a:xfrm>
              <a:off x="5550814" y="4588885"/>
              <a:ext cx="626338" cy="344849"/>
              <a:chOff x="7493876" y="2774731"/>
              <a:chExt cx="1481958" cy="894622"/>
            </a:xfrm>
          </p:grpSpPr>
          <p:sp>
            <p:nvSpPr>
              <p:cNvPr id="6768" name="Google Shape;6768;p45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rect b="b" l="l" r="r" t="t"/>
                <a:pathLst>
                  <a:path extrusionOk="0" h="3099826" w="8166683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r>
                  <a:rPr b="0" i="0" lang="en-US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/>
              </a:p>
            </p:txBody>
          </p:sp>
          <p:sp>
            <p:nvSpPr>
              <p:cNvPr id="6769" name="Google Shape;6769;p45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r>
                  <a:rPr b="0" i="0" lang="en-US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/>
              </a:p>
            </p:txBody>
          </p:sp>
          <p:grpSp>
            <p:nvGrpSpPr>
              <p:cNvPr id="6770" name="Google Shape;6770;p45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6771" name="Google Shape;6771;p45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rect b="b" l="l" r="r" t="t"/>
                  <a:pathLst>
                    <a:path extrusionOk="0" h="1049866" w="467301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72" name="Google Shape;6772;p45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rect b="b" l="l" r="r" t="t"/>
                  <a:pathLst>
                    <a:path extrusionOk="0" h="903890" w="1744718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73" name="Google Shape;6773;p45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rect b="b" l="l" r="r" t="t"/>
                  <a:pathLst>
                    <a:path extrusionOk="0" h="893380" w="1713187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74" name="Google Shape;6774;p45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rect b="b" l="l" r="r" t="t"/>
                  <a:pathLst>
                    <a:path extrusionOk="0" h="1418896" w="3725019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6775" name="Google Shape;6775;p45"/>
            <p:cNvGrpSpPr/>
            <p:nvPr/>
          </p:nvGrpSpPr>
          <p:grpSpPr>
            <a:xfrm>
              <a:off x="4962853" y="4139117"/>
              <a:ext cx="626338" cy="344849"/>
              <a:chOff x="7493876" y="2774731"/>
              <a:chExt cx="1481958" cy="894622"/>
            </a:xfrm>
          </p:grpSpPr>
          <p:sp>
            <p:nvSpPr>
              <p:cNvPr id="6776" name="Google Shape;6776;p45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rect b="b" l="l" r="r" t="t"/>
                <a:pathLst>
                  <a:path extrusionOk="0" h="3099826" w="8166683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r>
                  <a:rPr b="0" i="0" lang="en-US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/>
              </a:p>
            </p:txBody>
          </p:sp>
          <p:sp>
            <p:nvSpPr>
              <p:cNvPr id="6777" name="Google Shape;6777;p45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r>
                  <a:rPr b="0" i="0" lang="en-US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/>
              </a:p>
            </p:txBody>
          </p:sp>
          <p:grpSp>
            <p:nvGrpSpPr>
              <p:cNvPr id="6778" name="Google Shape;6778;p45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6779" name="Google Shape;6779;p45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rect b="b" l="l" r="r" t="t"/>
                  <a:pathLst>
                    <a:path extrusionOk="0" h="1049866" w="467301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80" name="Google Shape;6780;p45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rect b="b" l="l" r="r" t="t"/>
                  <a:pathLst>
                    <a:path extrusionOk="0" h="903890" w="1744718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81" name="Google Shape;6781;p45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rect b="b" l="l" r="r" t="t"/>
                  <a:pathLst>
                    <a:path extrusionOk="0" h="893380" w="1713187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82" name="Google Shape;6782;p45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rect b="b" l="l" r="r" t="t"/>
                  <a:pathLst>
                    <a:path extrusionOk="0" h="1418896" w="3725019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6783" name="Google Shape;6783;p45"/>
            <p:cNvGrpSpPr/>
            <p:nvPr/>
          </p:nvGrpSpPr>
          <p:grpSpPr>
            <a:xfrm>
              <a:off x="5243803" y="3734721"/>
              <a:ext cx="626338" cy="344849"/>
              <a:chOff x="7493876" y="2774731"/>
              <a:chExt cx="1481958" cy="894622"/>
            </a:xfrm>
          </p:grpSpPr>
          <p:sp>
            <p:nvSpPr>
              <p:cNvPr id="6784" name="Google Shape;6784;p45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rect b="b" l="l" r="r" t="t"/>
                <a:pathLst>
                  <a:path extrusionOk="0" h="3099826" w="8166683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r>
                  <a:rPr b="0" i="0" lang="en-US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/>
              </a:p>
            </p:txBody>
          </p:sp>
          <p:sp>
            <p:nvSpPr>
              <p:cNvPr id="6785" name="Google Shape;6785;p45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r>
                  <a:rPr b="0" i="0" lang="en-US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/>
              </a:p>
            </p:txBody>
          </p:sp>
          <p:grpSp>
            <p:nvGrpSpPr>
              <p:cNvPr id="6786" name="Google Shape;6786;p45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6787" name="Google Shape;6787;p45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rect b="b" l="l" r="r" t="t"/>
                  <a:pathLst>
                    <a:path extrusionOk="0" h="1049866" w="467301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88" name="Google Shape;6788;p45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rect b="b" l="l" r="r" t="t"/>
                  <a:pathLst>
                    <a:path extrusionOk="0" h="903890" w="1744718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89" name="Google Shape;6789;p45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rect b="b" l="l" r="r" t="t"/>
                  <a:pathLst>
                    <a:path extrusionOk="0" h="893380" w="1713187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90" name="Google Shape;6790;p45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rect b="b" l="l" r="r" t="t"/>
                  <a:pathLst>
                    <a:path extrusionOk="0" h="1418896" w="3725019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cxnSp>
          <p:nvCxnSpPr>
            <p:cNvPr id="6791" name="Google Shape;6791;p45"/>
            <p:cNvCxnSpPr>
              <a:endCxn id="6792" idx="9"/>
            </p:cNvCxnSpPr>
            <p:nvPr/>
          </p:nvCxnSpPr>
          <p:spPr>
            <a:xfrm flipH="1">
              <a:off x="4883202" y="2316723"/>
              <a:ext cx="105900" cy="11265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6793" name="Google Shape;6793;p45"/>
            <p:cNvGrpSpPr/>
            <p:nvPr/>
          </p:nvGrpSpPr>
          <p:grpSpPr>
            <a:xfrm>
              <a:off x="4570926" y="3361080"/>
              <a:ext cx="626338" cy="344849"/>
              <a:chOff x="7493876" y="2774731"/>
              <a:chExt cx="1481958" cy="894622"/>
            </a:xfrm>
          </p:grpSpPr>
          <p:sp>
            <p:nvSpPr>
              <p:cNvPr id="6794" name="Google Shape;6794;p45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rect b="b" l="l" r="r" t="t"/>
                <a:pathLst>
                  <a:path extrusionOk="0" h="3099826" w="8166683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r>
                  <a:rPr b="0" i="0" lang="en-US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/>
              </a:p>
            </p:txBody>
          </p:sp>
          <p:sp>
            <p:nvSpPr>
              <p:cNvPr id="6795" name="Google Shape;6795;p45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r>
                  <a:rPr b="0" i="0" lang="en-US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/>
              </a:p>
            </p:txBody>
          </p:sp>
          <p:grpSp>
            <p:nvGrpSpPr>
              <p:cNvPr id="6796" name="Google Shape;6796;p45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6792" name="Google Shape;6792;p45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rect b="b" l="l" r="r" t="t"/>
                  <a:pathLst>
                    <a:path extrusionOk="0" h="1049866" w="467301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97" name="Google Shape;6797;p45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rect b="b" l="l" r="r" t="t"/>
                  <a:pathLst>
                    <a:path extrusionOk="0" h="903890" w="1744718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98" name="Google Shape;6798;p45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rect b="b" l="l" r="r" t="t"/>
                  <a:pathLst>
                    <a:path extrusionOk="0" h="893380" w="1713187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99" name="Google Shape;6799;p45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rect b="b" l="l" r="r" t="t"/>
                  <a:pathLst>
                    <a:path extrusionOk="0" h="1418896" w="3725019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  <p:grpSp>
        <p:nvGrpSpPr>
          <p:cNvPr id="6800" name="Google Shape;6800;p45"/>
          <p:cNvGrpSpPr/>
          <p:nvPr/>
        </p:nvGrpSpPr>
        <p:grpSpPr>
          <a:xfrm>
            <a:off x="1589588" y="1850610"/>
            <a:ext cx="8467869" cy="4691676"/>
            <a:chOff x="124589" y="1837771"/>
            <a:chExt cx="8466729" cy="4692037"/>
          </a:xfrm>
        </p:grpSpPr>
        <p:grpSp>
          <p:nvGrpSpPr>
            <p:cNvPr id="6801" name="Google Shape;6801;p45"/>
            <p:cNvGrpSpPr/>
            <p:nvPr/>
          </p:nvGrpSpPr>
          <p:grpSpPr>
            <a:xfrm>
              <a:off x="1529396" y="2297655"/>
              <a:ext cx="648422" cy="418253"/>
              <a:chOff x="3053396" y="4304255"/>
              <a:chExt cx="648422" cy="418253"/>
            </a:xfrm>
          </p:grpSpPr>
          <p:sp>
            <p:nvSpPr>
              <p:cNvPr id="6802" name="Google Shape;6802;p45"/>
              <p:cNvSpPr/>
              <p:nvPr/>
            </p:nvSpPr>
            <p:spPr>
              <a:xfrm>
                <a:off x="3053396" y="4304255"/>
                <a:ext cx="596988" cy="418253"/>
              </a:xfrm>
              <a:custGeom>
                <a:rect b="b" l="l" r="r" t="t"/>
                <a:pathLst>
                  <a:path extrusionOk="0" h="675" w="1036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03" name="Google Shape;6803;p45"/>
              <p:cNvSpPr txBox="1"/>
              <p:nvPr/>
            </p:nvSpPr>
            <p:spPr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access</a:t>
                </a:r>
                <a:endParaRPr/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net</a:t>
                </a:r>
                <a:endParaRPr/>
              </a:p>
            </p:txBody>
          </p:sp>
        </p:grpSp>
        <p:grpSp>
          <p:nvGrpSpPr>
            <p:cNvPr id="6804" name="Google Shape;6804;p45"/>
            <p:cNvGrpSpPr/>
            <p:nvPr/>
          </p:nvGrpSpPr>
          <p:grpSpPr>
            <a:xfrm>
              <a:off x="373696" y="3097755"/>
              <a:ext cx="648422" cy="418253"/>
              <a:chOff x="3053396" y="4304255"/>
              <a:chExt cx="648422" cy="418253"/>
            </a:xfrm>
          </p:grpSpPr>
          <p:sp>
            <p:nvSpPr>
              <p:cNvPr id="6805" name="Google Shape;6805;p45"/>
              <p:cNvSpPr/>
              <p:nvPr/>
            </p:nvSpPr>
            <p:spPr>
              <a:xfrm>
                <a:off x="3053396" y="4304255"/>
                <a:ext cx="596988" cy="418253"/>
              </a:xfrm>
              <a:custGeom>
                <a:rect b="b" l="l" r="r" t="t"/>
                <a:pathLst>
                  <a:path extrusionOk="0" h="675" w="1036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06" name="Google Shape;6806;p45"/>
              <p:cNvSpPr txBox="1"/>
              <p:nvPr/>
            </p:nvSpPr>
            <p:spPr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access</a:t>
                </a:r>
                <a:endParaRPr/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net</a:t>
                </a:r>
                <a:endParaRPr/>
              </a:p>
            </p:txBody>
          </p:sp>
        </p:grpSp>
        <p:grpSp>
          <p:nvGrpSpPr>
            <p:cNvPr id="6807" name="Google Shape;6807;p45"/>
            <p:cNvGrpSpPr/>
            <p:nvPr/>
          </p:nvGrpSpPr>
          <p:grpSpPr>
            <a:xfrm>
              <a:off x="6037896" y="2551655"/>
              <a:ext cx="648422" cy="418253"/>
              <a:chOff x="3053396" y="4304255"/>
              <a:chExt cx="648422" cy="418253"/>
            </a:xfrm>
          </p:grpSpPr>
          <p:sp>
            <p:nvSpPr>
              <p:cNvPr id="6808" name="Google Shape;6808;p45"/>
              <p:cNvSpPr/>
              <p:nvPr/>
            </p:nvSpPr>
            <p:spPr>
              <a:xfrm>
                <a:off x="3053396" y="4304255"/>
                <a:ext cx="596988" cy="418253"/>
              </a:xfrm>
              <a:custGeom>
                <a:rect b="b" l="l" r="r" t="t"/>
                <a:pathLst>
                  <a:path extrusionOk="0" h="675" w="1036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09" name="Google Shape;6809;p45"/>
              <p:cNvSpPr txBox="1"/>
              <p:nvPr/>
            </p:nvSpPr>
            <p:spPr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access</a:t>
                </a:r>
                <a:endParaRPr/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net</a:t>
                </a:r>
                <a:endParaRPr/>
              </a:p>
            </p:txBody>
          </p:sp>
        </p:grpSp>
        <p:grpSp>
          <p:nvGrpSpPr>
            <p:cNvPr id="6810" name="Google Shape;6810;p45"/>
            <p:cNvGrpSpPr/>
            <p:nvPr/>
          </p:nvGrpSpPr>
          <p:grpSpPr>
            <a:xfrm>
              <a:off x="945196" y="5409155"/>
              <a:ext cx="648422" cy="418253"/>
              <a:chOff x="3053396" y="4304255"/>
              <a:chExt cx="648422" cy="418253"/>
            </a:xfrm>
          </p:grpSpPr>
          <p:sp>
            <p:nvSpPr>
              <p:cNvPr id="6811" name="Google Shape;6811;p45"/>
              <p:cNvSpPr/>
              <p:nvPr/>
            </p:nvSpPr>
            <p:spPr>
              <a:xfrm>
                <a:off x="3053396" y="4304255"/>
                <a:ext cx="596988" cy="418253"/>
              </a:xfrm>
              <a:custGeom>
                <a:rect b="b" l="l" r="r" t="t"/>
                <a:pathLst>
                  <a:path extrusionOk="0" h="675" w="1036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12" name="Google Shape;6812;p45"/>
              <p:cNvSpPr txBox="1"/>
              <p:nvPr/>
            </p:nvSpPr>
            <p:spPr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access</a:t>
                </a:r>
                <a:endParaRPr/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net</a:t>
                </a:r>
                <a:endParaRPr/>
              </a:p>
            </p:txBody>
          </p:sp>
        </p:grpSp>
        <p:grpSp>
          <p:nvGrpSpPr>
            <p:cNvPr id="6813" name="Google Shape;6813;p45"/>
            <p:cNvGrpSpPr/>
            <p:nvPr/>
          </p:nvGrpSpPr>
          <p:grpSpPr>
            <a:xfrm>
              <a:off x="526096" y="4786855"/>
              <a:ext cx="648422" cy="418253"/>
              <a:chOff x="3053396" y="4304255"/>
              <a:chExt cx="648422" cy="418253"/>
            </a:xfrm>
          </p:grpSpPr>
          <p:sp>
            <p:nvSpPr>
              <p:cNvPr id="6814" name="Google Shape;6814;p45"/>
              <p:cNvSpPr/>
              <p:nvPr/>
            </p:nvSpPr>
            <p:spPr>
              <a:xfrm>
                <a:off x="3053396" y="4304255"/>
                <a:ext cx="596988" cy="418253"/>
              </a:xfrm>
              <a:custGeom>
                <a:rect b="b" l="l" r="r" t="t"/>
                <a:pathLst>
                  <a:path extrusionOk="0" h="675" w="1036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15" name="Google Shape;6815;p45"/>
              <p:cNvSpPr txBox="1"/>
              <p:nvPr/>
            </p:nvSpPr>
            <p:spPr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access</a:t>
                </a:r>
                <a:endParaRPr/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net</a:t>
                </a:r>
                <a:endParaRPr/>
              </a:p>
            </p:txBody>
          </p:sp>
        </p:grpSp>
        <p:grpSp>
          <p:nvGrpSpPr>
            <p:cNvPr id="6816" name="Google Shape;6816;p45"/>
            <p:cNvGrpSpPr/>
            <p:nvPr/>
          </p:nvGrpSpPr>
          <p:grpSpPr>
            <a:xfrm>
              <a:off x="297496" y="4126455"/>
              <a:ext cx="648422" cy="418253"/>
              <a:chOff x="3053396" y="4304255"/>
              <a:chExt cx="648422" cy="418253"/>
            </a:xfrm>
          </p:grpSpPr>
          <p:sp>
            <p:nvSpPr>
              <p:cNvPr id="6817" name="Google Shape;6817;p45"/>
              <p:cNvSpPr/>
              <p:nvPr/>
            </p:nvSpPr>
            <p:spPr>
              <a:xfrm>
                <a:off x="3053396" y="4304255"/>
                <a:ext cx="596988" cy="418253"/>
              </a:xfrm>
              <a:custGeom>
                <a:rect b="b" l="l" r="r" t="t"/>
                <a:pathLst>
                  <a:path extrusionOk="0" h="675" w="1036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18" name="Google Shape;6818;p45"/>
              <p:cNvSpPr txBox="1"/>
              <p:nvPr/>
            </p:nvSpPr>
            <p:spPr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access</a:t>
                </a:r>
                <a:endParaRPr/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net</a:t>
                </a:r>
                <a:endParaRPr/>
              </a:p>
            </p:txBody>
          </p:sp>
        </p:grpSp>
        <p:grpSp>
          <p:nvGrpSpPr>
            <p:cNvPr id="6819" name="Google Shape;6819;p45"/>
            <p:cNvGrpSpPr/>
            <p:nvPr/>
          </p:nvGrpSpPr>
          <p:grpSpPr>
            <a:xfrm>
              <a:off x="6787196" y="2983455"/>
              <a:ext cx="648422" cy="418253"/>
              <a:chOff x="3053396" y="4304255"/>
              <a:chExt cx="648422" cy="418253"/>
            </a:xfrm>
          </p:grpSpPr>
          <p:sp>
            <p:nvSpPr>
              <p:cNvPr id="6820" name="Google Shape;6820;p45"/>
              <p:cNvSpPr/>
              <p:nvPr/>
            </p:nvSpPr>
            <p:spPr>
              <a:xfrm>
                <a:off x="3053396" y="4304255"/>
                <a:ext cx="596988" cy="418253"/>
              </a:xfrm>
              <a:custGeom>
                <a:rect b="b" l="l" r="r" t="t"/>
                <a:pathLst>
                  <a:path extrusionOk="0" h="675" w="1036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21" name="Google Shape;6821;p45"/>
              <p:cNvSpPr txBox="1"/>
              <p:nvPr/>
            </p:nvSpPr>
            <p:spPr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access</a:t>
                </a:r>
                <a:endParaRPr/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net</a:t>
                </a:r>
                <a:endParaRPr/>
              </a:p>
            </p:txBody>
          </p:sp>
        </p:grpSp>
        <p:grpSp>
          <p:nvGrpSpPr>
            <p:cNvPr id="6822" name="Google Shape;6822;p45"/>
            <p:cNvGrpSpPr/>
            <p:nvPr/>
          </p:nvGrpSpPr>
          <p:grpSpPr>
            <a:xfrm>
              <a:off x="3129596" y="2056355"/>
              <a:ext cx="648422" cy="418253"/>
              <a:chOff x="3053396" y="4304255"/>
              <a:chExt cx="648422" cy="418253"/>
            </a:xfrm>
          </p:grpSpPr>
          <p:sp>
            <p:nvSpPr>
              <p:cNvPr id="6823" name="Google Shape;6823;p45"/>
              <p:cNvSpPr/>
              <p:nvPr/>
            </p:nvSpPr>
            <p:spPr>
              <a:xfrm>
                <a:off x="3053396" y="4304255"/>
                <a:ext cx="596988" cy="418253"/>
              </a:xfrm>
              <a:custGeom>
                <a:rect b="b" l="l" r="r" t="t"/>
                <a:pathLst>
                  <a:path extrusionOk="0" h="675" w="1036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24" name="Google Shape;6824;p45"/>
              <p:cNvSpPr txBox="1"/>
              <p:nvPr/>
            </p:nvSpPr>
            <p:spPr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access</a:t>
                </a:r>
                <a:endParaRPr/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net</a:t>
                </a:r>
                <a:endParaRPr/>
              </a:p>
            </p:txBody>
          </p:sp>
        </p:grpSp>
        <p:grpSp>
          <p:nvGrpSpPr>
            <p:cNvPr id="6825" name="Google Shape;6825;p45"/>
            <p:cNvGrpSpPr/>
            <p:nvPr/>
          </p:nvGrpSpPr>
          <p:grpSpPr>
            <a:xfrm>
              <a:off x="754696" y="2704055"/>
              <a:ext cx="648422" cy="418253"/>
              <a:chOff x="3053396" y="4304255"/>
              <a:chExt cx="648422" cy="418253"/>
            </a:xfrm>
          </p:grpSpPr>
          <p:sp>
            <p:nvSpPr>
              <p:cNvPr id="6826" name="Google Shape;6826;p45"/>
              <p:cNvSpPr/>
              <p:nvPr/>
            </p:nvSpPr>
            <p:spPr>
              <a:xfrm>
                <a:off x="3053396" y="4304255"/>
                <a:ext cx="596988" cy="418253"/>
              </a:xfrm>
              <a:custGeom>
                <a:rect b="b" l="l" r="r" t="t"/>
                <a:pathLst>
                  <a:path extrusionOk="0" h="675" w="1036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27" name="Google Shape;6827;p45"/>
              <p:cNvSpPr txBox="1"/>
              <p:nvPr/>
            </p:nvSpPr>
            <p:spPr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access</a:t>
                </a:r>
                <a:endParaRPr/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net</a:t>
                </a:r>
                <a:endParaRPr/>
              </a:p>
            </p:txBody>
          </p:sp>
        </p:grpSp>
        <p:grpSp>
          <p:nvGrpSpPr>
            <p:cNvPr id="6828" name="Google Shape;6828;p45"/>
            <p:cNvGrpSpPr/>
            <p:nvPr/>
          </p:nvGrpSpPr>
          <p:grpSpPr>
            <a:xfrm>
              <a:off x="4043996" y="2030955"/>
              <a:ext cx="648422" cy="418253"/>
              <a:chOff x="3053396" y="4304255"/>
              <a:chExt cx="648422" cy="418253"/>
            </a:xfrm>
          </p:grpSpPr>
          <p:sp>
            <p:nvSpPr>
              <p:cNvPr id="6829" name="Google Shape;6829;p45"/>
              <p:cNvSpPr/>
              <p:nvPr/>
            </p:nvSpPr>
            <p:spPr>
              <a:xfrm>
                <a:off x="3053396" y="4304255"/>
                <a:ext cx="596988" cy="418253"/>
              </a:xfrm>
              <a:custGeom>
                <a:rect b="b" l="l" r="r" t="t"/>
                <a:pathLst>
                  <a:path extrusionOk="0" h="675" w="1036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30" name="Google Shape;6830;p45"/>
              <p:cNvSpPr txBox="1"/>
              <p:nvPr/>
            </p:nvSpPr>
            <p:spPr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access</a:t>
                </a:r>
                <a:endParaRPr/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net</a:t>
                </a:r>
                <a:endParaRPr/>
              </a:p>
            </p:txBody>
          </p:sp>
        </p:grpSp>
        <p:grpSp>
          <p:nvGrpSpPr>
            <p:cNvPr id="6831" name="Google Shape;6831;p45"/>
            <p:cNvGrpSpPr/>
            <p:nvPr/>
          </p:nvGrpSpPr>
          <p:grpSpPr>
            <a:xfrm>
              <a:off x="7104696" y="5663155"/>
              <a:ext cx="648422" cy="418253"/>
              <a:chOff x="3053396" y="4304255"/>
              <a:chExt cx="648422" cy="418253"/>
            </a:xfrm>
          </p:grpSpPr>
          <p:sp>
            <p:nvSpPr>
              <p:cNvPr id="6832" name="Google Shape;6832;p45"/>
              <p:cNvSpPr/>
              <p:nvPr/>
            </p:nvSpPr>
            <p:spPr>
              <a:xfrm>
                <a:off x="3053396" y="4304255"/>
                <a:ext cx="596988" cy="418253"/>
              </a:xfrm>
              <a:custGeom>
                <a:rect b="b" l="l" r="r" t="t"/>
                <a:pathLst>
                  <a:path extrusionOk="0" h="675" w="1036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33" name="Google Shape;6833;p45"/>
              <p:cNvSpPr txBox="1"/>
              <p:nvPr/>
            </p:nvSpPr>
            <p:spPr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access</a:t>
                </a:r>
                <a:endParaRPr/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net</a:t>
                </a:r>
                <a:endParaRPr/>
              </a:p>
            </p:txBody>
          </p:sp>
        </p:grpSp>
        <p:grpSp>
          <p:nvGrpSpPr>
            <p:cNvPr id="6834" name="Google Shape;6834;p45"/>
            <p:cNvGrpSpPr/>
            <p:nvPr/>
          </p:nvGrpSpPr>
          <p:grpSpPr>
            <a:xfrm>
              <a:off x="7942896" y="5015455"/>
              <a:ext cx="648422" cy="418253"/>
              <a:chOff x="3053396" y="4304255"/>
              <a:chExt cx="648422" cy="418253"/>
            </a:xfrm>
          </p:grpSpPr>
          <p:sp>
            <p:nvSpPr>
              <p:cNvPr id="6835" name="Google Shape;6835;p45"/>
              <p:cNvSpPr/>
              <p:nvPr/>
            </p:nvSpPr>
            <p:spPr>
              <a:xfrm>
                <a:off x="3053396" y="4304255"/>
                <a:ext cx="596988" cy="418253"/>
              </a:xfrm>
              <a:custGeom>
                <a:rect b="b" l="l" r="r" t="t"/>
                <a:pathLst>
                  <a:path extrusionOk="0" h="675" w="1036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36" name="Google Shape;6836;p45"/>
              <p:cNvSpPr txBox="1"/>
              <p:nvPr/>
            </p:nvSpPr>
            <p:spPr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access</a:t>
                </a:r>
                <a:endParaRPr/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net</a:t>
                </a:r>
                <a:endParaRPr/>
              </a:p>
            </p:txBody>
          </p:sp>
        </p:grpSp>
        <p:grpSp>
          <p:nvGrpSpPr>
            <p:cNvPr id="6837" name="Google Shape;6837;p45"/>
            <p:cNvGrpSpPr/>
            <p:nvPr/>
          </p:nvGrpSpPr>
          <p:grpSpPr>
            <a:xfrm>
              <a:off x="7714296" y="4101055"/>
              <a:ext cx="648422" cy="418253"/>
              <a:chOff x="3053396" y="4304255"/>
              <a:chExt cx="648422" cy="418253"/>
            </a:xfrm>
          </p:grpSpPr>
          <p:sp>
            <p:nvSpPr>
              <p:cNvPr id="6838" name="Google Shape;6838;p45"/>
              <p:cNvSpPr/>
              <p:nvPr/>
            </p:nvSpPr>
            <p:spPr>
              <a:xfrm>
                <a:off x="3053396" y="4304255"/>
                <a:ext cx="596988" cy="418253"/>
              </a:xfrm>
              <a:custGeom>
                <a:rect b="b" l="l" r="r" t="t"/>
                <a:pathLst>
                  <a:path extrusionOk="0" h="675" w="1036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39" name="Google Shape;6839;p45"/>
              <p:cNvSpPr txBox="1"/>
              <p:nvPr/>
            </p:nvSpPr>
            <p:spPr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access</a:t>
                </a:r>
                <a:endParaRPr/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net</a:t>
                </a:r>
                <a:endParaRPr/>
              </a:p>
            </p:txBody>
          </p:sp>
        </p:grpSp>
        <p:grpSp>
          <p:nvGrpSpPr>
            <p:cNvPr id="6840" name="Google Shape;6840;p45"/>
            <p:cNvGrpSpPr/>
            <p:nvPr/>
          </p:nvGrpSpPr>
          <p:grpSpPr>
            <a:xfrm>
              <a:off x="4869496" y="5904455"/>
              <a:ext cx="648422" cy="418253"/>
              <a:chOff x="3053396" y="4304255"/>
              <a:chExt cx="648422" cy="418253"/>
            </a:xfrm>
          </p:grpSpPr>
          <p:sp>
            <p:nvSpPr>
              <p:cNvPr id="6841" name="Google Shape;6841;p45"/>
              <p:cNvSpPr/>
              <p:nvPr/>
            </p:nvSpPr>
            <p:spPr>
              <a:xfrm>
                <a:off x="3053396" y="4304255"/>
                <a:ext cx="596988" cy="418253"/>
              </a:xfrm>
              <a:custGeom>
                <a:rect b="b" l="l" r="r" t="t"/>
                <a:pathLst>
                  <a:path extrusionOk="0" h="675" w="1036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42" name="Google Shape;6842;p45"/>
              <p:cNvSpPr txBox="1"/>
              <p:nvPr/>
            </p:nvSpPr>
            <p:spPr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access</a:t>
                </a:r>
                <a:endParaRPr/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net</a:t>
                </a:r>
                <a:endParaRPr/>
              </a:p>
            </p:txBody>
          </p:sp>
        </p:grpSp>
        <p:grpSp>
          <p:nvGrpSpPr>
            <p:cNvPr id="6843" name="Google Shape;6843;p45"/>
            <p:cNvGrpSpPr/>
            <p:nvPr/>
          </p:nvGrpSpPr>
          <p:grpSpPr>
            <a:xfrm>
              <a:off x="3955096" y="6044155"/>
              <a:ext cx="648422" cy="418253"/>
              <a:chOff x="3053396" y="4304255"/>
              <a:chExt cx="648422" cy="418253"/>
            </a:xfrm>
          </p:grpSpPr>
          <p:sp>
            <p:nvSpPr>
              <p:cNvPr id="6844" name="Google Shape;6844;p45"/>
              <p:cNvSpPr/>
              <p:nvPr/>
            </p:nvSpPr>
            <p:spPr>
              <a:xfrm>
                <a:off x="3053396" y="4304255"/>
                <a:ext cx="596988" cy="418253"/>
              </a:xfrm>
              <a:custGeom>
                <a:rect b="b" l="l" r="r" t="t"/>
                <a:pathLst>
                  <a:path extrusionOk="0" h="675" w="1036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45" name="Google Shape;6845;p45"/>
              <p:cNvSpPr txBox="1"/>
              <p:nvPr/>
            </p:nvSpPr>
            <p:spPr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access</a:t>
                </a:r>
                <a:endParaRPr/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net</a:t>
                </a:r>
                <a:endParaRPr/>
              </a:p>
            </p:txBody>
          </p:sp>
        </p:grpSp>
        <p:grpSp>
          <p:nvGrpSpPr>
            <p:cNvPr id="6846" name="Google Shape;6846;p45"/>
            <p:cNvGrpSpPr/>
            <p:nvPr/>
          </p:nvGrpSpPr>
          <p:grpSpPr>
            <a:xfrm>
              <a:off x="2735896" y="5891755"/>
              <a:ext cx="648422" cy="418253"/>
              <a:chOff x="3053396" y="4304255"/>
              <a:chExt cx="648422" cy="418253"/>
            </a:xfrm>
          </p:grpSpPr>
          <p:sp>
            <p:nvSpPr>
              <p:cNvPr id="6847" name="Google Shape;6847;p45"/>
              <p:cNvSpPr/>
              <p:nvPr/>
            </p:nvSpPr>
            <p:spPr>
              <a:xfrm>
                <a:off x="3053396" y="4304255"/>
                <a:ext cx="596988" cy="418253"/>
              </a:xfrm>
              <a:custGeom>
                <a:rect b="b" l="l" r="r" t="t"/>
                <a:pathLst>
                  <a:path extrusionOk="0" h="675" w="1036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48" name="Google Shape;6848;p45"/>
              <p:cNvSpPr txBox="1"/>
              <p:nvPr/>
            </p:nvSpPr>
            <p:spPr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access</a:t>
                </a:r>
                <a:endParaRPr/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net</a:t>
                </a:r>
                <a:endParaRPr/>
              </a:p>
            </p:txBody>
          </p:sp>
        </p:grpSp>
        <p:sp>
          <p:nvSpPr>
            <p:cNvPr id="6849" name="Google Shape;6849;p45"/>
            <p:cNvSpPr txBox="1"/>
            <p:nvPr/>
          </p:nvSpPr>
          <p:spPr>
            <a:xfrm rot="1053502">
              <a:off x="5143500" y="1955800"/>
              <a:ext cx="543739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FF"/>
                </a:buClr>
                <a:buSzPts val="2800"/>
                <a:buFont typeface="Arial"/>
                <a:buNone/>
              </a:pPr>
              <a:r>
                <a:rPr b="0" i="0" lang="en-US" sz="2800" u="none" cap="none" strike="noStrike">
                  <a:solidFill>
                    <a:srgbClr val="0000FF"/>
                  </a:solidFill>
                  <a:latin typeface="Arial"/>
                  <a:ea typeface="Arial"/>
                  <a:cs typeface="Arial"/>
                  <a:sym typeface="Arial"/>
                </a:rPr>
                <a:t>…</a:t>
              </a:r>
              <a:endParaRPr/>
            </a:p>
          </p:txBody>
        </p:sp>
        <p:sp>
          <p:nvSpPr>
            <p:cNvPr id="6850" name="Google Shape;6850;p45"/>
            <p:cNvSpPr txBox="1"/>
            <p:nvPr/>
          </p:nvSpPr>
          <p:spPr>
            <a:xfrm rot="2829263">
              <a:off x="7429500" y="3429000"/>
              <a:ext cx="543739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FF"/>
                </a:buClr>
                <a:buSzPts val="2800"/>
                <a:buFont typeface="Arial"/>
                <a:buNone/>
              </a:pPr>
              <a:r>
                <a:rPr b="0" i="0" lang="en-US" sz="2800" u="none" cap="none" strike="noStrike">
                  <a:solidFill>
                    <a:srgbClr val="0000FF"/>
                  </a:solidFill>
                  <a:latin typeface="Arial"/>
                  <a:ea typeface="Arial"/>
                  <a:cs typeface="Arial"/>
                  <a:sym typeface="Arial"/>
                </a:rPr>
                <a:t>…</a:t>
              </a:r>
              <a:endParaRPr/>
            </a:p>
          </p:txBody>
        </p:sp>
        <p:sp>
          <p:nvSpPr>
            <p:cNvPr id="6851" name="Google Shape;6851;p45"/>
            <p:cNvSpPr txBox="1"/>
            <p:nvPr/>
          </p:nvSpPr>
          <p:spPr>
            <a:xfrm rot="9845918">
              <a:off x="6098241" y="5942112"/>
              <a:ext cx="543739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FF"/>
                </a:buClr>
                <a:buSzPts val="2800"/>
                <a:buFont typeface="Arial"/>
                <a:buNone/>
              </a:pPr>
              <a:r>
                <a:rPr b="0" i="0" lang="en-US" sz="2800" u="none" cap="none" strike="noStrike">
                  <a:solidFill>
                    <a:srgbClr val="0000FF"/>
                  </a:solidFill>
                  <a:latin typeface="Arial"/>
                  <a:ea typeface="Arial"/>
                  <a:cs typeface="Arial"/>
                  <a:sym typeface="Arial"/>
                </a:rPr>
                <a:t>…</a:t>
              </a:r>
              <a:endParaRPr/>
            </a:p>
          </p:txBody>
        </p:sp>
        <p:sp>
          <p:nvSpPr>
            <p:cNvPr id="6852" name="Google Shape;6852;p45"/>
            <p:cNvSpPr txBox="1"/>
            <p:nvPr/>
          </p:nvSpPr>
          <p:spPr>
            <a:xfrm rot="-9948738">
              <a:off x="1730786" y="5845469"/>
              <a:ext cx="543739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FF"/>
                </a:buClr>
                <a:buSzPts val="2800"/>
                <a:buFont typeface="Arial"/>
                <a:buNone/>
              </a:pPr>
              <a:r>
                <a:rPr b="0" i="0" lang="en-US" sz="2800" u="none" cap="none" strike="noStrike">
                  <a:solidFill>
                    <a:srgbClr val="0000FF"/>
                  </a:solidFill>
                  <a:latin typeface="Arial"/>
                  <a:ea typeface="Arial"/>
                  <a:cs typeface="Arial"/>
                  <a:sym typeface="Arial"/>
                </a:rPr>
                <a:t>…</a:t>
              </a:r>
              <a:endParaRPr/>
            </a:p>
          </p:txBody>
        </p:sp>
        <p:sp>
          <p:nvSpPr>
            <p:cNvPr id="6853" name="Google Shape;6853;p45"/>
            <p:cNvSpPr txBox="1"/>
            <p:nvPr/>
          </p:nvSpPr>
          <p:spPr>
            <a:xfrm rot="-4992697">
              <a:off x="144631" y="3539025"/>
              <a:ext cx="543739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FF"/>
                </a:buClr>
                <a:buSzPts val="2800"/>
                <a:buFont typeface="Arial"/>
                <a:buNone/>
              </a:pPr>
              <a:r>
                <a:rPr b="0" i="0" lang="en-US" sz="2800" u="none" cap="none" strike="noStrike">
                  <a:solidFill>
                    <a:srgbClr val="0000FF"/>
                  </a:solidFill>
                  <a:latin typeface="Arial"/>
                  <a:ea typeface="Arial"/>
                  <a:cs typeface="Arial"/>
                  <a:sym typeface="Arial"/>
                </a:rPr>
                <a:t>…</a:t>
              </a:r>
              <a:endParaRPr/>
            </a:p>
          </p:txBody>
        </p:sp>
        <p:sp>
          <p:nvSpPr>
            <p:cNvPr id="6854" name="Google Shape;6854;p45"/>
            <p:cNvSpPr txBox="1"/>
            <p:nvPr/>
          </p:nvSpPr>
          <p:spPr>
            <a:xfrm rot="-1017263">
              <a:off x="2330376" y="1905681"/>
              <a:ext cx="543739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FF"/>
                </a:buClr>
                <a:buSzPts val="2800"/>
                <a:buFont typeface="Arial"/>
                <a:buNone/>
              </a:pPr>
              <a:r>
                <a:rPr b="0" i="0" lang="en-US" sz="2800" u="none" cap="none" strike="noStrike">
                  <a:solidFill>
                    <a:srgbClr val="0000FF"/>
                  </a:solidFill>
                  <a:latin typeface="Arial"/>
                  <a:ea typeface="Arial"/>
                  <a:cs typeface="Arial"/>
                  <a:sym typeface="Arial"/>
                </a:rPr>
                <a:t>…</a:t>
              </a:r>
              <a:endParaRPr/>
            </a:p>
          </p:txBody>
        </p:sp>
      </p:grpSp>
      <p:sp>
        <p:nvSpPr>
          <p:cNvPr id="6855" name="Google Shape;6855;p45"/>
          <p:cNvSpPr txBox="1"/>
          <p:nvPr>
            <p:ph idx="12" type="sldNum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Introduction: 1-</a:t>
            </a: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7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60" name="Shape 6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" name="Google Shape;6861;p46"/>
          <p:cNvSpPr/>
          <p:nvPr/>
        </p:nvSpPr>
        <p:spPr>
          <a:xfrm>
            <a:off x="2884400" y="2782791"/>
            <a:ext cx="3475038" cy="1381125"/>
          </a:xfrm>
          <a:prstGeom prst="ellipse">
            <a:avLst/>
          </a:prstGeom>
          <a:solidFill>
            <a:srgbClr val="3C6CD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862" name="Google Shape;6862;p46"/>
          <p:cNvCxnSpPr/>
          <p:nvPr/>
        </p:nvCxnSpPr>
        <p:spPr>
          <a:xfrm>
            <a:off x="4108363" y="3025678"/>
            <a:ext cx="1146175" cy="73025"/>
          </a:xfrm>
          <a:prstGeom prst="straightConnector1">
            <a:avLst/>
          </a:prstGeom>
          <a:noFill/>
          <a:ln cap="flat" cmpd="sng" w="158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863" name="Google Shape;6863;p46"/>
          <p:cNvCxnSpPr/>
          <p:nvPr/>
        </p:nvCxnSpPr>
        <p:spPr>
          <a:xfrm>
            <a:off x="4702088" y="3325716"/>
            <a:ext cx="130175" cy="84137"/>
          </a:xfrm>
          <a:prstGeom prst="straightConnector1">
            <a:avLst/>
          </a:prstGeom>
          <a:noFill/>
          <a:ln cap="flat" cmpd="sng" w="158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864" name="Google Shape;6864;p46"/>
          <p:cNvCxnSpPr/>
          <p:nvPr/>
        </p:nvCxnSpPr>
        <p:spPr>
          <a:xfrm flipH="1" rot="10800000">
            <a:off x="4486188" y="3530503"/>
            <a:ext cx="263525" cy="46038"/>
          </a:xfrm>
          <a:prstGeom prst="straightConnector1">
            <a:avLst/>
          </a:prstGeom>
          <a:noFill/>
          <a:ln cap="flat" cmpd="sng" w="158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865" name="Google Shape;6865;p46"/>
          <p:cNvCxnSpPr/>
          <p:nvPr/>
        </p:nvCxnSpPr>
        <p:spPr>
          <a:xfrm flipH="1" rot="10800000">
            <a:off x="4165513" y="3354291"/>
            <a:ext cx="209550" cy="109537"/>
          </a:xfrm>
          <a:prstGeom prst="straightConnector1">
            <a:avLst/>
          </a:prstGeom>
          <a:noFill/>
          <a:ln cap="flat" cmpd="sng" w="158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866" name="Google Shape;6866;p46"/>
          <p:cNvCxnSpPr/>
          <p:nvPr/>
        </p:nvCxnSpPr>
        <p:spPr>
          <a:xfrm flipH="1" rot="10800000">
            <a:off x="3827375" y="3654328"/>
            <a:ext cx="222250" cy="98425"/>
          </a:xfrm>
          <a:prstGeom prst="straightConnector1">
            <a:avLst/>
          </a:prstGeom>
          <a:noFill/>
          <a:ln cap="flat" cmpd="sng" w="158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867" name="Google Shape;6867;p46"/>
          <p:cNvCxnSpPr/>
          <p:nvPr/>
        </p:nvCxnSpPr>
        <p:spPr>
          <a:xfrm flipH="1" rot="10800000">
            <a:off x="4719550" y="3579716"/>
            <a:ext cx="273050" cy="254000"/>
          </a:xfrm>
          <a:prstGeom prst="straightConnector1">
            <a:avLst/>
          </a:prstGeom>
          <a:noFill/>
          <a:ln cap="flat" cmpd="sng" w="158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868" name="Google Shape;6868;p46"/>
          <p:cNvCxnSpPr/>
          <p:nvPr/>
        </p:nvCxnSpPr>
        <p:spPr>
          <a:xfrm rot="10800000">
            <a:off x="5251363" y="3565428"/>
            <a:ext cx="387350" cy="125413"/>
          </a:xfrm>
          <a:prstGeom prst="straightConnector1">
            <a:avLst/>
          </a:prstGeom>
          <a:noFill/>
          <a:ln cap="flat" cmpd="sng" w="158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869" name="Google Shape;6869;p46"/>
          <p:cNvCxnSpPr/>
          <p:nvPr/>
        </p:nvCxnSpPr>
        <p:spPr>
          <a:xfrm flipH="1" rot="10800000">
            <a:off x="5237075" y="3216178"/>
            <a:ext cx="307975" cy="198438"/>
          </a:xfrm>
          <a:prstGeom prst="straightConnector1">
            <a:avLst/>
          </a:prstGeom>
          <a:noFill/>
          <a:ln cap="flat" cmpd="sng" w="158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870" name="Google Shape;6870;p46"/>
          <p:cNvCxnSpPr/>
          <p:nvPr/>
        </p:nvCxnSpPr>
        <p:spPr>
          <a:xfrm rot="10800000">
            <a:off x="4109950" y="3086003"/>
            <a:ext cx="246063" cy="87313"/>
          </a:xfrm>
          <a:prstGeom prst="straightConnector1">
            <a:avLst/>
          </a:prstGeom>
          <a:noFill/>
          <a:ln cap="flat" cmpd="sng" w="158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71" name="Google Shape;6871;p46"/>
          <p:cNvSpPr txBox="1"/>
          <p:nvPr/>
        </p:nvSpPr>
        <p:spPr>
          <a:xfrm>
            <a:off x="3044738" y="3127278"/>
            <a:ext cx="806631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alibri"/>
              <a:buNone/>
            </a:pPr>
            <a:r>
              <a:rPr b="0" i="1" lang="en-US" sz="2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ISP A</a:t>
            </a:r>
            <a:endParaRPr/>
          </a:p>
        </p:txBody>
      </p:sp>
      <p:grpSp>
        <p:nvGrpSpPr>
          <p:cNvPr id="6872" name="Google Shape;6872;p46"/>
          <p:cNvGrpSpPr/>
          <p:nvPr/>
        </p:nvGrpSpPr>
        <p:grpSpPr>
          <a:xfrm>
            <a:off x="4779875" y="3395180"/>
            <a:ext cx="541338" cy="223023"/>
            <a:chOff x="7493876" y="2774731"/>
            <a:chExt cx="1481958" cy="894622"/>
          </a:xfrm>
        </p:grpSpPr>
        <p:sp>
          <p:nvSpPr>
            <p:cNvPr id="6873" name="Google Shape;6873;p46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6874" name="Google Shape;6874;p46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6875" name="Google Shape;6875;p46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6876" name="Google Shape;6876;p46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77" name="Google Shape;6877;p46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78" name="Google Shape;6878;p46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79" name="Google Shape;6879;p46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6880" name="Google Shape;6880;p46"/>
          <p:cNvGrpSpPr/>
          <p:nvPr/>
        </p:nvGrpSpPr>
        <p:grpSpPr>
          <a:xfrm>
            <a:off x="5457737" y="3639654"/>
            <a:ext cx="541338" cy="223023"/>
            <a:chOff x="7493876" y="2774731"/>
            <a:chExt cx="1481958" cy="894622"/>
          </a:xfrm>
        </p:grpSpPr>
        <p:sp>
          <p:nvSpPr>
            <p:cNvPr id="6881" name="Google Shape;6881;p46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6882" name="Google Shape;6882;p46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6883" name="Google Shape;6883;p46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6884" name="Google Shape;6884;p46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85" name="Google Shape;6885;p46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86" name="Google Shape;6886;p46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87" name="Google Shape;6887;p46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6888" name="Google Shape;6888;p46"/>
          <p:cNvGrpSpPr/>
          <p:nvPr/>
        </p:nvGrpSpPr>
        <p:grpSpPr>
          <a:xfrm>
            <a:off x="4228292" y="3150704"/>
            <a:ext cx="541338" cy="223023"/>
            <a:chOff x="7493876" y="2774731"/>
            <a:chExt cx="1481958" cy="894622"/>
          </a:xfrm>
        </p:grpSpPr>
        <p:sp>
          <p:nvSpPr>
            <p:cNvPr id="6889" name="Google Shape;6889;p46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6890" name="Google Shape;6890;p46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6891" name="Google Shape;6891;p46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6892" name="Google Shape;6892;p46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93" name="Google Shape;6893;p46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94" name="Google Shape;6894;p46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95" name="Google Shape;6895;p46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6896" name="Google Shape;6896;p46"/>
          <p:cNvGrpSpPr/>
          <p:nvPr/>
        </p:nvGrpSpPr>
        <p:grpSpPr>
          <a:xfrm>
            <a:off x="3972632" y="3451642"/>
            <a:ext cx="541338" cy="223023"/>
            <a:chOff x="7493876" y="2774731"/>
            <a:chExt cx="1481958" cy="894622"/>
          </a:xfrm>
        </p:grpSpPr>
        <p:sp>
          <p:nvSpPr>
            <p:cNvPr id="6897" name="Google Shape;6897;p46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6898" name="Google Shape;6898;p46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6899" name="Google Shape;6899;p46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6900" name="Google Shape;6900;p46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01" name="Google Shape;6901;p46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02" name="Google Shape;6902;p46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03" name="Google Shape;6903;p46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6904" name="Google Shape;6904;p46"/>
          <p:cNvGrpSpPr/>
          <p:nvPr/>
        </p:nvGrpSpPr>
        <p:grpSpPr>
          <a:xfrm>
            <a:off x="3355534" y="3674009"/>
            <a:ext cx="541338" cy="223023"/>
            <a:chOff x="7493876" y="2774731"/>
            <a:chExt cx="1481958" cy="894622"/>
          </a:xfrm>
        </p:grpSpPr>
        <p:sp>
          <p:nvSpPr>
            <p:cNvPr id="6905" name="Google Shape;6905;p46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6906" name="Google Shape;6906;p46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6907" name="Google Shape;6907;p46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6908" name="Google Shape;6908;p46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09" name="Google Shape;6909;p46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10" name="Google Shape;6910;p46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11" name="Google Shape;6911;p46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6912" name="Google Shape;6912;p46"/>
          <p:cNvGrpSpPr/>
          <p:nvPr/>
        </p:nvGrpSpPr>
        <p:grpSpPr>
          <a:xfrm>
            <a:off x="4400287" y="3826770"/>
            <a:ext cx="541338" cy="223023"/>
            <a:chOff x="7493876" y="2774731"/>
            <a:chExt cx="1481958" cy="894622"/>
          </a:xfrm>
        </p:grpSpPr>
        <p:sp>
          <p:nvSpPr>
            <p:cNvPr id="6913" name="Google Shape;6913;p46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6914" name="Google Shape;6914;p46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6915" name="Google Shape;6915;p46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6916" name="Google Shape;6916;p46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17" name="Google Shape;6917;p46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18" name="Google Shape;6918;p46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19" name="Google Shape;6919;p46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6920" name="Google Shape;6920;p46"/>
          <p:cNvSpPr/>
          <p:nvPr/>
        </p:nvSpPr>
        <p:spPr>
          <a:xfrm>
            <a:off x="2671675" y="4260753"/>
            <a:ext cx="2941638" cy="1323975"/>
          </a:xfrm>
          <a:prstGeom prst="ellipse">
            <a:avLst/>
          </a:prstGeom>
          <a:solidFill>
            <a:srgbClr val="3C6CD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921" name="Google Shape;6921;p46"/>
          <p:cNvCxnSpPr/>
          <p:nvPr/>
        </p:nvCxnSpPr>
        <p:spPr>
          <a:xfrm>
            <a:off x="3706725" y="4494116"/>
            <a:ext cx="969963" cy="68262"/>
          </a:xfrm>
          <a:prstGeom prst="straightConnector1">
            <a:avLst/>
          </a:prstGeom>
          <a:noFill/>
          <a:ln cap="flat" cmpd="sng" w="158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922" name="Google Shape;6922;p46"/>
          <p:cNvCxnSpPr/>
          <p:nvPr/>
        </p:nvCxnSpPr>
        <p:spPr>
          <a:xfrm>
            <a:off x="4209963" y="4781453"/>
            <a:ext cx="109537" cy="79375"/>
          </a:xfrm>
          <a:prstGeom prst="straightConnector1">
            <a:avLst/>
          </a:prstGeom>
          <a:noFill/>
          <a:ln cap="flat" cmpd="sng" w="158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923" name="Google Shape;6923;p46"/>
          <p:cNvCxnSpPr/>
          <p:nvPr/>
        </p:nvCxnSpPr>
        <p:spPr>
          <a:xfrm flipH="1" rot="10800000">
            <a:off x="4027400" y="4976716"/>
            <a:ext cx="222250" cy="44450"/>
          </a:xfrm>
          <a:prstGeom prst="straightConnector1">
            <a:avLst/>
          </a:prstGeom>
          <a:noFill/>
          <a:ln cap="flat" cmpd="sng" w="158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924" name="Google Shape;6924;p46"/>
          <p:cNvCxnSpPr/>
          <p:nvPr/>
        </p:nvCxnSpPr>
        <p:spPr>
          <a:xfrm flipH="1" rot="10800000">
            <a:off x="3754350" y="4808441"/>
            <a:ext cx="177800" cy="106362"/>
          </a:xfrm>
          <a:prstGeom prst="straightConnector1">
            <a:avLst/>
          </a:prstGeom>
          <a:noFill/>
          <a:ln cap="flat" cmpd="sng" w="158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925" name="Google Shape;6925;p46"/>
          <p:cNvCxnSpPr/>
          <p:nvPr/>
        </p:nvCxnSpPr>
        <p:spPr>
          <a:xfrm flipH="1" rot="10800000">
            <a:off x="3468600" y="5095778"/>
            <a:ext cx="188913" cy="95250"/>
          </a:xfrm>
          <a:prstGeom prst="straightConnector1">
            <a:avLst/>
          </a:prstGeom>
          <a:noFill/>
          <a:ln cap="flat" cmpd="sng" w="158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926" name="Google Shape;6926;p46"/>
          <p:cNvCxnSpPr/>
          <p:nvPr/>
        </p:nvCxnSpPr>
        <p:spPr>
          <a:xfrm flipH="1" rot="10800000">
            <a:off x="4224250" y="5024341"/>
            <a:ext cx="231775" cy="244475"/>
          </a:xfrm>
          <a:prstGeom prst="straightConnector1">
            <a:avLst/>
          </a:prstGeom>
          <a:noFill/>
          <a:ln cap="flat" cmpd="sng" w="158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927" name="Google Shape;6927;p46"/>
          <p:cNvCxnSpPr/>
          <p:nvPr/>
        </p:nvCxnSpPr>
        <p:spPr>
          <a:xfrm rot="10800000">
            <a:off x="4675100" y="5011641"/>
            <a:ext cx="327025" cy="119062"/>
          </a:xfrm>
          <a:prstGeom prst="straightConnector1">
            <a:avLst/>
          </a:prstGeom>
          <a:noFill/>
          <a:ln cap="flat" cmpd="sng" w="158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928" name="Google Shape;6928;p46"/>
          <p:cNvCxnSpPr/>
          <p:nvPr/>
        </p:nvCxnSpPr>
        <p:spPr>
          <a:xfrm flipH="1" rot="10800000">
            <a:off x="4662400" y="4676678"/>
            <a:ext cx="260350" cy="188913"/>
          </a:xfrm>
          <a:prstGeom prst="straightConnector1">
            <a:avLst/>
          </a:prstGeom>
          <a:noFill/>
          <a:ln cap="flat" cmpd="sng" w="158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929" name="Google Shape;6929;p46"/>
          <p:cNvCxnSpPr/>
          <p:nvPr/>
        </p:nvCxnSpPr>
        <p:spPr>
          <a:xfrm rot="10800000">
            <a:off x="3708313" y="4551266"/>
            <a:ext cx="207962" cy="84137"/>
          </a:xfrm>
          <a:prstGeom prst="straightConnector1">
            <a:avLst/>
          </a:prstGeom>
          <a:noFill/>
          <a:ln cap="flat" cmpd="sng" w="158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930" name="Google Shape;6930;p46"/>
          <p:cNvSpPr txBox="1"/>
          <p:nvPr/>
        </p:nvSpPr>
        <p:spPr>
          <a:xfrm>
            <a:off x="2806613" y="4590953"/>
            <a:ext cx="788999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alibri"/>
              <a:buNone/>
            </a:pPr>
            <a:r>
              <a:rPr b="0" i="1" lang="en-US" sz="2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ISP C</a:t>
            </a:r>
            <a:endParaRPr/>
          </a:p>
        </p:txBody>
      </p:sp>
      <p:sp>
        <p:nvSpPr>
          <p:cNvPr id="6931" name="Google Shape;6931;p46"/>
          <p:cNvSpPr/>
          <p:nvPr/>
        </p:nvSpPr>
        <p:spPr>
          <a:xfrm>
            <a:off x="5765713" y="3706716"/>
            <a:ext cx="3219450" cy="1343025"/>
          </a:xfrm>
          <a:prstGeom prst="ellipse">
            <a:avLst/>
          </a:prstGeom>
          <a:solidFill>
            <a:srgbClr val="3C6CD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932" name="Google Shape;6932;p46"/>
          <p:cNvCxnSpPr/>
          <p:nvPr/>
        </p:nvCxnSpPr>
        <p:spPr>
          <a:xfrm>
            <a:off x="6899188" y="3943253"/>
            <a:ext cx="1062037" cy="69850"/>
          </a:xfrm>
          <a:prstGeom prst="straightConnector1">
            <a:avLst/>
          </a:prstGeom>
          <a:noFill/>
          <a:ln cap="flat" cmpd="sng" w="158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933" name="Google Shape;6933;p46"/>
          <p:cNvCxnSpPr/>
          <p:nvPr/>
        </p:nvCxnSpPr>
        <p:spPr>
          <a:xfrm>
            <a:off x="7450050" y="4233766"/>
            <a:ext cx="120650" cy="82550"/>
          </a:xfrm>
          <a:prstGeom prst="straightConnector1">
            <a:avLst/>
          </a:prstGeom>
          <a:noFill/>
          <a:ln cap="flat" cmpd="sng" w="158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934" name="Google Shape;6934;p46"/>
          <p:cNvCxnSpPr/>
          <p:nvPr/>
        </p:nvCxnSpPr>
        <p:spPr>
          <a:xfrm flipH="1" rot="10800000">
            <a:off x="7250025" y="4433791"/>
            <a:ext cx="242888" cy="44450"/>
          </a:xfrm>
          <a:prstGeom prst="straightConnector1">
            <a:avLst/>
          </a:prstGeom>
          <a:noFill/>
          <a:ln cap="flat" cmpd="sng" w="158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935" name="Google Shape;6935;p46"/>
          <p:cNvCxnSpPr/>
          <p:nvPr/>
        </p:nvCxnSpPr>
        <p:spPr>
          <a:xfrm flipH="1" rot="10800000">
            <a:off x="6951575" y="4262341"/>
            <a:ext cx="195263" cy="106362"/>
          </a:xfrm>
          <a:prstGeom prst="straightConnector1">
            <a:avLst/>
          </a:prstGeom>
          <a:noFill/>
          <a:ln cap="flat" cmpd="sng" w="158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936" name="Google Shape;6936;p46"/>
          <p:cNvCxnSpPr/>
          <p:nvPr/>
        </p:nvCxnSpPr>
        <p:spPr>
          <a:xfrm flipH="1" rot="10800000">
            <a:off x="6638838" y="4554441"/>
            <a:ext cx="206375" cy="95250"/>
          </a:xfrm>
          <a:prstGeom prst="straightConnector1">
            <a:avLst/>
          </a:prstGeom>
          <a:noFill/>
          <a:ln cap="flat" cmpd="sng" w="158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937" name="Google Shape;6937;p46"/>
          <p:cNvCxnSpPr/>
          <p:nvPr/>
        </p:nvCxnSpPr>
        <p:spPr>
          <a:xfrm flipH="1" rot="10800000">
            <a:off x="7465925" y="4481416"/>
            <a:ext cx="254000" cy="247650"/>
          </a:xfrm>
          <a:prstGeom prst="straightConnector1">
            <a:avLst/>
          </a:prstGeom>
          <a:noFill/>
          <a:ln cap="flat" cmpd="sng" w="158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938" name="Google Shape;6938;p46"/>
          <p:cNvCxnSpPr/>
          <p:nvPr/>
        </p:nvCxnSpPr>
        <p:spPr>
          <a:xfrm rot="10800000">
            <a:off x="7929475" y="4460778"/>
            <a:ext cx="358775" cy="120650"/>
          </a:xfrm>
          <a:prstGeom prst="straightConnector1">
            <a:avLst/>
          </a:prstGeom>
          <a:noFill/>
          <a:ln cap="flat" cmpd="sng" w="158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939" name="Google Shape;6939;p46"/>
          <p:cNvCxnSpPr/>
          <p:nvPr/>
        </p:nvCxnSpPr>
        <p:spPr>
          <a:xfrm flipH="1" rot="10800000">
            <a:off x="7945350" y="4127403"/>
            <a:ext cx="285750" cy="192088"/>
          </a:xfrm>
          <a:prstGeom prst="straightConnector1">
            <a:avLst/>
          </a:prstGeom>
          <a:noFill/>
          <a:ln cap="flat" cmpd="sng" w="158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940" name="Google Shape;6940;p46"/>
          <p:cNvCxnSpPr/>
          <p:nvPr/>
        </p:nvCxnSpPr>
        <p:spPr>
          <a:xfrm rot="10800000">
            <a:off x="6900775" y="4000403"/>
            <a:ext cx="227013" cy="85725"/>
          </a:xfrm>
          <a:prstGeom prst="straightConnector1">
            <a:avLst/>
          </a:prstGeom>
          <a:noFill/>
          <a:ln cap="flat" cmpd="sng" w="158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941" name="Google Shape;6941;p46"/>
          <p:cNvSpPr txBox="1"/>
          <p:nvPr/>
        </p:nvSpPr>
        <p:spPr>
          <a:xfrm>
            <a:off x="5914938" y="4040091"/>
            <a:ext cx="795411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alibri"/>
              <a:buNone/>
            </a:pPr>
            <a:r>
              <a:rPr b="0" i="1" lang="en-US" sz="2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ISP B</a:t>
            </a:r>
            <a:endParaRPr/>
          </a:p>
        </p:txBody>
      </p:sp>
      <p:cxnSp>
        <p:nvCxnSpPr>
          <p:cNvPr id="6942" name="Google Shape;6942;p46"/>
          <p:cNvCxnSpPr/>
          <p:nvPr/>
        </p:nvCxnSpPr>
        <p:spPr>
          <a:xfrm>
            <a:off x="3533688" y="2666903"/>
            <a:ext cx="238125" cy="261938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943" name="Google Shape;6943;p46"/>
          <p:cNvCxnSpPr/>
          <p:nvPr/>
        </p:nvCxnSpPr>
        <p:spPr>
          <a:xfrm>
            <a:off x="2789150" y="2906616"/>
            <a:ext cx="831850" cy="61912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944" name="Google Shape;6944;p46"/>
          <p:cNvCxnSpPr/>
          <p:nvPr/>
        </p:nvCxnSpPr>
        <p:spPr>
          <a:xfrm flipH="1" rot="10800000">
            <a:off x="2385925" y="3030441"/>
            <a:ext cx="1303338" cy="277812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945" name="Google Shape;6945;p46"/>
          <p:cNvCxnSpPr/>
          <p:nvPr/>
        </p:nvCxnSpPr>
        <p:spPr>
          <a:xfrm>
            <a:off x="5067213" y="2468466"/>
            <a:ext cx="307975" cy="573087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946" name="Google Shape;6946;p46"/>
          <p:cNvCxnSpPr/>
          <p:nvPr/>
        </p:nvCxnSpPr>
        <p:spPr>
          <a:xfrm flipH="1">
            <a:off x="5576800" y="2446241"/>
            <a:ext cx="384175" cy="579437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947" name="Google Shape;6947;p46"/>
          <p:cNvCxnSpPr/>
          <p:nvPr/>
        </p:nvCxnSpPr>
        <p:spPr>
          <a:xfrm>
            <a:off x="7921538" y="2957416"/>
            <a:ext cx="215900" cy="1046162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948" name="Google Shape;6948;p46"/>
          <p:cNvCxnSpPr/>
          <p:nvPr/>
        </p:nvCxnSpPr>
        <p:spPr>
          <a:xfrm flipH="1">
            <a:off x="8288250" y="3308253"/>
            <a:ext cx="241300" cy="69215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949" name="Google Shape;6949;p46"/>
          <p:cNvCxnSpPr/>
          <p:nvPr/>
        </p:nvCxnSpPr>
        <p:spPr>
          <a:xfrm rot="10800000">
            <a:off x="8605750" y="4630641"/>
            <a:ext cx="796925" cy="614362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950" name="Google Shape;6950;p46"/>
          <p:cNvCxnSpPr/>
          <p:nvPr/>
        </p:nvCxnSpPr>
        <p:spPr>
          <a:xfrm rot="10800000">
            <a:off x="6470563" y="4751291"/>
            <a:ext cx="285750" cy="1160462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951" name="Google Shape;6951;p46"/>
          <p:cNvCxnSpPr/>
          <p:nvPr/>
        </p:nvCxnSpPr>
        <p:spPr>
          <a:xfrm rot="10800000">
            <a:off x="5219613" y="5102128"/>
            <a:ext cx="371475" cy="973138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952" name="Google Shape;6952;p46"/>
          <p:cNvCxnSpPr/>
          <p:nvPr/>
        </p:nvCxnSpPr>
        <p:spPr>
          <a:xfrm rot="10800000">
            <a:off x="4295688" y="5249766"/>
            <a:ext cx="244475" cy="661987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953" name="Google Shape;6953;p46"/>
          <p:cNvCxnSpPr/>
          <p:nvPr/>
        </p:nvCxnSpPr>
        <p:spPr>
          <a:xfrm flipH="1" rot="10800000">
            <a:off x="2941550" y="5218016"/>
            <a:ext cx="401638" cy="20955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954" name="Google Shape;6954;p46"/>
          <p:cNvCxnSpPr/>
          <p:nvPr/>
        </p:nvCxnSpPr>
        <p:spPr>
          <a:xfrm>
            <a:off x="2535150" y="5075141"/>
            <a:ext cx="450850" cy="115887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955" name="Google Shape;6955;p46"/>
          <p:cNvCxnSpPr/>
          <p:nvPr/>
        </p:nvCxnSpPr>
        <p:spPr>
          <a:xfrm>
            <a:off x="2306550" y="4433791"/>
            <a:ext cx="996950" cy="4762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956" name="Google Shape;6956;p46"/>
          <p:cNvCxnSpPr/>
          <p:nvPr/>
        </p:nvCxnSpPr>
        <p:spPr>
          <a:xfrm rot="10800000">
            <a:off x="7646900" y="4779866"/>
            <a:ext cx="1047750" cy="966787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957" name="Google Shape;6957;p46"/>
          <p:cNvCxnSpPr/>
          <p:nvPr/>
        </p:nvCxnSpPr>
        <p:spPr>
          <a:xfrm flipH="1">
            <a:off x="8716875" y="4368703"/>
            <a:ext cx="541338" cy="249238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6958" name="Google Shape;6958;p46"/>
          <p:cNvGrpSpPr/>
          <p:nvPr/>
        </p:nvGrpSpPr>
        <p:grpSpPr>
          <a:xfrm>
            <a:off x="5192625" y="3007829"/>
            <a:ext cx="541338" cy="223023"/>
            <a:chOff x="7493876" y="2774731"/>
            <a:chExt cx="1481958" cy="894622"/>
          </a:xfrm>
        </p:grpSpPr>
        <p:sp>
          <p:nvSpPr>
            <p:cNvPr id="6959" name="Google Shape;6959;p46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6960" name="Google Shape;6960;p46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6961" name="Google Shape;6961;p46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6962" name="Google Shape;6962;p46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63" name="Google Shape;6963;p46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64" name="Google Shape;6964;p46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65" name="Google Shape;6965;p46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6966" name="Google Shape;6966;p46"/>
          <p:cNvGrpSpPr/>
          <p:nvPr/>
        </p:nvGrpSpPr>
        <p:grpSpPr>
          <a:xfrm>
            <a:off x="3621872" y="2908203"/>
            <a:ext cx="541338" cy="223023"/>
            <a:chOff x="7493876" y="2774731"/>
            <a:chExt cx="1481958" cy="894622"/>
          </a:xfrm>
        </p:grpSpPr>
        <p:sp>
          <p:nvSpPr>
            <p:cNvPr id="6967" name="Google Shape;6967;p46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6968" name="Google Shape;6968;p46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6969" name="Google Shape;6969;p46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6970" name="Google Shape;6970;p46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71" name="Google Shape;6971;p46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72" name="Google Shape;6972;p46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73" name="Google Shape;6973;p46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6974" name="Google Shape;6974;p46"/>
          <p:cNvGrpSpPr/>
          <p:nvPr/>
        </p:nvGrpSpPr>
        <p:grpSpPr>
          <a:xfrm>
            <a:off x="7929475" y="3939691"/>
            <a:ext cx="541338" cy="223023"/>
            <a:chOff x="7493876" y="2774731"/>
            <a:chExt cx="1481958" cy="894622"/>
          </a:xfrm>
        </p:grpSpPr>
        <p:sp>
          <p:nvSpPr>
            <p:cNvPr id="6975" name="Google Shape;6975;p46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6976" name="Google Shape;6976;p46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6977" name="Google Shape;6977;p46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6978" name="Google Shape;6978;p46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79" name="Google Shape;6979;p46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80" name="Google Shape;6980;p46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81" name="Google Shape;6981;p46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6982" name="Google Shape;6982;p46"/>
          <p:cNvGrpSpPr/>
          <p:nvPr/>
        </p:nvGrpSpPr>
        <p:grpSpPr>
          <a:xfrm>
            <a:off x="8182681" y="4501444"/>
            <a:ext cx="541338" cy="223023"/>
            <a:chOff x="7493876" y="2774731"/>
            <a:chExt cx="1481958" cy="894622"/>
          </a:xfrm>
        </p:grpSpPr>
        <p:sp>
          <p:nvSpPr>
            <p:cNvPr id="6983" name="Google Shape;6983;p46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6984" name="Google Shape;6984;p46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6985" name="Google Shape;6985;p46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6986" name="Google Shape;6986;p46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87" name="Google Shape;6987;p46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88" name="Google Shape;6988;p46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89" name="Google Shape;6989;p46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6990" name="Google Shape;6990;p46"/>
          <p:cNvGrpSpPr/>
          <p:nvPr/>
        </p:nvGrpSpPr>
        <p:grpSpPr>
          <a:xfrm>
            <a:off x="7469673" y="4278623"/>
            <a:ext cx="541338" cy="223023"/>
            <a:chOff x="7493876" y="2774731"/>
            <a:chExt cx="1481958" cy="894622"/>
          </a:xfrm>
        </p:grpSpPr>
        <p:sp>
          <p:nvSpPr>
            <p:cNvPr id="6991" name="Google Shape;6991;p46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6992" name="Google Shape;6992;p46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6993" name="Google Shape;6993;p46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6994" name="Google Shape;6994;p46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95" name="Google Shape;6995;p46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96" name="Google Shape;6996;p46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97" name="Google Shape;6997;p46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6998" name="Google Shape;6998;p46"/>
          <p:cNvGrpSpPr/>
          <p:nvPr/>
        </p:nvGrpSpPr>
        <p:grpSpPr>
          <a:xfrm>
            <a:off x="6979356" y="4059569"/>
            <a:ext cx="541338" cy="223023"/>
            <a:chOff x="7493876" y="2774731"/>
            <a:chExt cx="1481958" cy="894622"/>
          </a:xfrm>
        </p:grpSpPr>
        <p:sp>
          <p:nvSpPr>
            <p:cNvPr id="6999" name="Google Shape;6999;p46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7000" name="Google Shape;7000;p46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7001" name="Google Shape;7001;p46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7002" name="Google Shape;7002;p46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03" name="Google Shape;7003;p46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04" name="Google Shape;7004;p46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05" name="Google Shape;7005;p46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006" name="Google Shape;7006;p46"/>
          <p:cNvGrpSpPr/>
          <p:nvPr/>
        </p:nvGrpSpPr>
        <p:grpSpPr>
          <a:xfrm>
            <a:off x="6723616" y="4366729"/>
            <a:ext cx="541338" cy="223023"/>
            <a:chOff x="7493876" y="2774731"/>
            <a:chExt cx="1481958" cy="894622"/>
          </a:xfrm>
        </p:grpSpPr>
        <p:sp>
          <p:nvSpPr>
            <p:cNvPr id="7007" name="Google Shape;7007;p46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7008" name="Google Shape;7008;p46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7009" name="Google Shape;7009;p46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7010" name="Google Shape;7010;p46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11" name="Google Shape;7011;p46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12" name="Google Shape;7012;p46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13" name="Google Shape;7013;p46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014" name="Google Shape;7014;p46"/>
          <p:cNvGrpSpPr/>
          <p:nvPr/>
        </p:nvGrpSpPr>
        <p:grpSpPr>
          <a:xfrm>
            <a:off x="6244846" y="4607015"/>
            <a:ext cx="541338" cy="223023"/>
            <a:chOff x="7493876" y="2774731"/>
            <a:chExt cx="1481958" cy="894622"/>
          </a:xfrm>
        </p:grpSpPr>
        <p:sp>
          <p:nvSpPr>
            <p:cNvPr id="7015" name="Google Shape;7015;p46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7016" name="Google Shape;7016;p46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7017" name="Google Shape;7017;p46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7018" name="Google Shape;7018;p46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19" name="Google Shape;7019;p46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20" name="Google Shape;7020;p46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21" name="Google Shape;7021;p46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022" name="Google Shape;7022;p46"/>
          <p:cNvGrpSpPr/>
          <p:nvPr/>
        </p:nvGrpSpPr>
        <p:grpSpPr>
          <a:xfrm>
            <a:off x="7291037" y="4658009"/>
            <a:ext cx="541338" cy="223023"/>
            <a:chOff x="7493876" y="2774731"/>
            <a:chExt cx="1481958" cy="894622"/>
          </a:xfrm>
        </p:grpSpPr>
        <p:sp>
          <p:nvSpPr>
            <p:cNvPr id="7023" name="Google Shape;7023;p46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7024" name="Google Shape;7024;p46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7025" name="Google Shape;7025;p46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7026" name="Google Shape;7026;p46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27" name="Google Shape;7027;p46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28" name="Google Shape;7028;p46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29" name="Google Shape;7029;p46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030" name="Google Shape;7030;p46"/>
          <p:cNvGrpSpPr/>
          <p:nvPr/>
        </p:nvGrpSpPr>
        <p:grpSpPr>
          <a:xfrm>
            <a:off x="4568094" y="4497411"/>
            <a:ext cx="541338" cy="223023"/>
            <a:chOff x="7493876" y="2774731"/>
            <a:chExt cx="1481958" cy="894622"/>
          </a:xfrm>
        </p:grpSpPr>
        <p:sp>
          <p:nvSpPr>
            <p:cNvPr id="7031" name="Google Shape;7031;p46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7032" name="Google Shape;7032;p46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7033" name="Google Shape;7033;p46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7034" name="Google Shape;7034;p46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35" name="Google Shape;7035;p46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36" name="Google Shape;7036;p46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37" name="Google Shape;7037;p46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038" name="Google Shape;7038;p46"/>
          <p:cNvGrpSpPr/>
          <p:nvPr/>
        </p:nvGrpSpPr>
        <p:grpSpPr>
          <a:xfrm>
            <a:off x="4812419" y="5011641"/>
            <a:ext cx="541338" cy="223023"/>
            <a:chOff x="7493876" y="2774731"/>
            <a:chExt cx="1481958" cy="894622"/>
          </a:xfrm>
        </p:grpSpPr>
        <p:sp>
          <p:nvSpPr>
            <p:cNvPr id="7039" name="Google Shape;7039;p46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7040" name="Google Shape;7040;p46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7041" name="Google Shape;7041;p46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7042" name="Google Shape;7042;p46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43" name="Google Shape;7043;p46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44" name="Google Shape;7044;p46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45" name="Google Shape;7045;p46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046" name="Google Shape;7046;p46"/>
          <p:cNvGrpSpPr/>
          <p:nvPr/>
        </p:nvGrpSpPr>
        <p:grpSpPr>
          <a:xfrm>
            <a:off x="4220281" y="4826836"/>
            <a:ext cx="541338" cy="223023"/>
            <a:chOff x="7493876" y="2774731"/>
            <a:chExt cx="1481958" cy="894622"/>
          </a:xfrm>
        </p:grpSpPr>
        <p:sp>
          <p:nvSpPr>
            <p:cNvPr id="7047" name="Google Shape;7047;p46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7048" name="Google Shape;7048;p46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7049" name="Google Shape;7049;p46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7050" name="Google Shape;7050;p46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51" name="Google Shape;7051;p46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52" name="Google Shape;7052;p46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53" name="Google Shape;7053;p46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054" name="Google Shape;7054;p46"/>
          <p:cNvGrpSpPr/>
          <p:nvPr/>
        </p:nvGrpSpPr>
        <p:grpSpPr>
          <a:xfrm>
            <a:off x="3292387" y="4376707"/>
            <a:ext cx="541338" cy="223023"/>
            <a:chOff x="7493876" y="2774731"/>
            <a:chExt cx="1481958" cy="894622"/>
          </a:xfrm>
        </p:grpSpPr>
        <p:sp>
          <p:nvSpPr>
            <p:cNvPr id="7055" name="Google Shape;7055;p46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7056" name="Google Shape;7056;p46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7057" name="Google Shape;7057;p46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7058" name="Google Shape;7058;p46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59" name="Google Shape;7059;p46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60" name="Google Shape;7060;p46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61" name="Google Shape;7061;p46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062" name="Google Shape;7062;p46"/>
          <p:cNvGrpSpPr/>
          <p:nvPr/>
        </p:nvGrpSpPr>
        <p:grpSpPr>
          <a:xfrm>
            <a:off x="3740086" y="4631455"/>
            <a:ext cx="541338" cy="223023"/>
            <a:chOff x="7493876" y="2774731"/>
            <a:chExt cx="1481958" cy="894622"/>
          </a:xfrm>
        </p:grpSpPr>
        <p:sp>
          <p:nvSpPr>
            <p:cNvPr id="7063" name="Google Shape;7063;p46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7064" name="Google Shape;7064;p46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7065" name="Google Shape;7065;p46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7066" name="Google Shape;7066;p46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67" name="Google Shape;7067;p46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68" name="Google Shape;7068;p46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69" name="Google Shape;7069;p46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070" name="Google Shape;7070;p46"/>
          <p:cNvGrpSpPr/>
          <p:nvPr/>
        </p:nvGrpSpPr>
        <p:grpSpPr>
          <a:xfrm>
            <a:off x="3500746" y="4902845"/>
            <a:ext cx="541338" cy="223023"/>
            <a:chOff x="7493876" y="2774731"/>
            <a:chExt cx="1481958" cy="894622"/>
          </a:xfrm>
        </p:grpSpPr>
        <p:sp>
          <p:nvSpPr>
            <p:cNvPr id="7071" name="Google Shape;7071;p46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7072" name="Google Shape;7072;p46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7073" name="Google Shape;7073;p46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7074" name="Google Shape;7074;p46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75" name="Google Shape;7075;p46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76" name="Google Shape;7076;p46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77" name="Google Shape;7077;p46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078" name="Google Shape;7078;p46"/>
          <p:cNvGrpSpPr/>
          <p:nvPr/>
        </p:nvGrpSpPr>
        <p:grpSpPr>
          <a:xfrm>
            <a:off x="2989969" y="5089246"/>
            <a:ext cx="541338" cy="223023"/>
            <a:chOff x="7493876" y="2774731"/>
            <a:chExt cx="1481958" cy="894622"/>
          </a:xfrm>
        </p:grpSpPr>
        <p:sp>
          <p:nvSpPr>
            <p:cNvPr id="7079" name="Google Shape;7079;p46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7080" name="Google Shape;7080;p46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7081" name="Google Shape;7081;p46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7082" name="Google Shape;7082;p46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83" name="Google Shape;7083;p46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84" name="Google Shape;7084;p46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85" name="Google Shape;7085;p46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086" name="Google Shape;7086;p46"/>
          <p:cNvGrpSpPr/>
          <p:nvPr/>
        </p:nvGrpSpPr>
        <p:grpSpPr>
          <a:xfrm>
            <a:off x="4023882" y="5178456"/>
            <a:ext cx="541338" cy="223023"/>
            <a:chOff x="7493876" y="2774731"/>
            <a:chExt cx="1481958" cy="894622"/>
          </a:xfrm>
        </p:grpSpPr>
        <p:sp>
          <p:nvSpPr>
            <p:cNvPr id="7087" name="Google Shape;7087;p46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7088" name="Google Shape;7088;p46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7089" name="Google Shape;7089;p46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7090" name="Google Shape;7090;p46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91" name="Google Shape;7091;p46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92" name="Google Shape;7092;p46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93" name="Google Shape;7093;p46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7094" name="Google Shape;7094;p46"/>
          <p:cNvSpPr txBox="1"/>
          <p:nvPr>
            <p:ph type="title"/>
          </p:nvPr>
        </p:nvSpPr>
        <p:spPr>
          <a:xfrm>
            <a:off x="825267" y="336191"/>
            <a:ext cx="10515600" cy="8946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4400"/>
              <a:buFont typeface="Calibri"/>
              <a:buNone/>
            </a:pPr>
            <a:r>
              <a:rPr lang="en-US"/>
              <a:t>Internet structure: a “network of networks”</a:t>
            </a:r>
            <a:endParaRPr/>
          </a:p>
        </p:txBody>
      </p:sp>
      <p:grpSp>
        <p:nvGrpSpPr>
          <p:cNvPr id="7095" name="Google Shape;7095;p46"/>
          <p:cNvGrpSpPr/>
          <p:nvPr/>
        </p:nvGrpSpPr>
        <p:grpSpPr>
          <a:xfrm>
            <a:off x="1589588" y="1850610"/>
            <a:ext cx="8467869" cy="4691676"/>
            <a:chOff x="124589" y="1837771"/>
            <a:chExt cx="8466729" cy="4692037"/>
          </a:xfrm>
        </p:grpSpPr>
        <p:grpSp>
          <p:nvGrpSpPr>
            <p:cNvPr id="7096" name="Google Shape;7096;p46"/>
            <p:cNvGrpSpPr/>
            <p:nvPr/>
          </p:nvGrpSpPr>
          <p:grpSpPr>
            <a:xfrm>
              <a:off x="1529396" y="2297655"/>
              <a:ext cx="648422" cy="418253"/>
              <a:chOff x="3053396" y="4304255"/>
              <a:chExt cx="648422" cy="418253"/>
            </a:xfrm>
          </p:grpSpPr>
          <p:sp>
            <p:nvSpPr>
              <p:cNvPr id="7097" name="Google Shape;7097;p46"/>
              <p:cNvSpPr/>
              <p:nvPr/>
            </p:nvSpPr>
            <p:spPr>
              <a:xfrm>
                <a:off x="3053396" y="4304255"/>
                <a:ext cx="596988" cy="418253"/>
              </a:xfrm>
              <a:custGeom>
                <a:rect b="b" l="l" r="r" t="t"/>
                <a:pathLst>
                  <a:path extrusionOk="0" h="675" w="1036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98" name="Google Shape;7098;p46"/>
              <p:cNvSpPr txBox="1"/>
              <p:nvPr/>
            </p:nvSpPr>
            <p:spPr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access</a:t>
                </a:r>
                <a:endParaRPr/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net</a:t>
                </a:r>
                <a:endParaRPr/>
              </a:p>
            </p:txBody>
          </p:sp>
        </p:grpSp>
        <p:grpSp>
          <p:nvGrpSpPr>
            <p:cNvPr id="7099" name="Google Shape;7099;p46"/>
            <p:cNvGrpSpPr/>
            <p:nvPr/>
          </p:nvGrpSpPr>
          <p:grpSpPr>
            <a:xfrm>
              <a:off x="373696" y="3097755"/>
              <a:ext cx="648422" cy="418253"/>
              <a:chOff x="3053396" y="4304255"/>
              <a:chExt cx="648422" cy="418253"/>
            </a:xfrm>
          </p:grpSpPr>
          <p:sp>
            <p:nvSpPr>
              <p:cNvPr id="7100" name="Google Shape;7100;p46"/>
              <p:cNvSpPr/>
              <p:nvPr/>
            </p:nvSpPr>
            <p:spPr>
              <a:xfrm>
                <a:off x="3053396" y="4304255"/>
                <a:ext cx="596988" cy="418253"/>
              </a:xfrm>
              <a:custGeom>
                <a:rect b="b" l="l" r="r" t="t"/>
                <a:pathLst>
                  <a:path extrusionOk="0" h="675" w="1036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01" name="Google Shape;7101;p46"/>
              <p:cNvSpPr txBox="1"/>
              <p:nvPr/>
            </p:nvSpPr>
            <p:spPr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access</a:t>
                </a:r>
                <a:endParaRPr/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net</a:t>
                </a:r>
                <a:endParaRPr/>
              </a:p>
            </p:txBody>
          </p:sp>
        </p:grpSp>
        <p:grpSp>
          <p:nvGrpSpPr>
            <p:cNvPr id="7102" name="Google Shape;7102;p46"/>
            <p:cNvGrpSpPr/>
            <p:nvPr/>
          </p:nvGrpSpPr>
          <p:grpSpPr>
            <a:xfrm>
              <a:off x="6037896" y="2551655"/>
              <a:ext cx="648422" cy="418253"/>
              <a:chOff x="3053396" y="4304255"/>
              <a:chExt cx="648422" cy="418253"/>
            </a:xfrm>
          </p:grpSpPr>
          <p:sp>
            <p:nvSpPr>
              <p:cNvPr id="7103" name="Google Shape;7103;p46"/>
              <p:cNvSpPr/>
              <p:nvPr/>
            </p:nvSpPr>
            <p:spPr>
              <a:xfrm>
                <a:off x="3053396" y="4304255"/>
                <a:ext cx="596988" cy="418253"/>
              </a:xfrm>
              <a:custGeom>
                <a:rect b="b" l="l" r="r" t="t"/>
                <a:pathLst>
                  <a:path extrusionOk="0" h="675" w="1036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04" name="Google Shape;7104;p46"/>
              <p:cNvSpPr txBox="1"/>
              <p:nvPr/>
            </p:nvSpPr>
            <p:spPr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access</a:t>
                </a:r>
                <a:endParaRPr/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net</a:t>
                </a:r>
                <a:endParaRPr/>
              </a:p>
            </p:txBody>
          </p:sp>
        </p:grpSp>
        <p:grpSp>
          <p:nvGrpSpPr>
            <p:cNvPr id="7105" name="Google Shape;7105;p46"/>
            <p:cNvGrpSpPr/>
            <p:nvPr/>
          </p:nvGrpSpPr>
          <p:grpSpPr>
            <a:xfrm>
              <a:off x="945196" y="5409155"/>
              <a:ext cx="648422" cy="418253"/>
              <a:chOff x="3053396" y="4304255"/>
              <a:chExt cx="648422" cy="418253"/>
            </a:xfrm>
          </p:grpSpPr>
          <p:sp>
            <p:nvSpPr>
              <p:cNvPr id="7106" name="Google Shape;7106;p46"/>
              <p:cNvSpPr/>
              <p:nvPr/>
            </p:nvSpPr>
            <p:spPr>
              <a:xfrm>
                <a:off x="3053396" y="4304255"/>
                <a:ext cx="596988" cy="418253"/>
              </a:xfrm>
              <a:custGeom>
                <a:rect b="b" l="l" r="r" t="t"/>
                <a:pathLst>
                  <a:path extrusionOk="0" h="675" w="1036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07" name="Google Shape;7107;p46"/>
              <p:cNvSpPr txBox="1"/>
              <p:nvPr/>
            </p:nvSpPr>
            <p:spPr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access</a:t>
                </a:r>
                <a:endParaRPr/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net</a:t>
                </a:r>
                <a:endParaRPr/>
              </a:p>
            </p:txBody>
          </p:sp>
        </p:grpSp>
        <p:grpSp>
          <p:nvGrpSpPr>
            <p:cNvPr id="7108" name="Google Shape;7108;p46"/>
            <p:cNvGrpSpPr/>
            <p:nvPr/>
          </p:nvGrpSpPr>
          <p:grpSpPr>
            <a:xfrm>
              <a:off x="526096" y="4786855"/>
              <a:ext cx="648422" cy="418253"/>
              <a:chOff x="3053396" y="4304255"/>
              <a:chExt cx="648422" cy="418253"/>
            </a:xfrm>
          </p:grpSpPr>
          <p:sp>
            <p:nvSpPr>
              <p:cNvPr id="7109" name="Google Shape;7109;p46"/>
              <p:cNvSpPr/>
              <p:nvPr/>
            </p:nvSpPr>
            <p:spPr>
              <a:xfrm>
                <a:off x="3053396" y="4304255"/>
                <a:ext cx="596988" cy="418253"/>
              </a:xfrm>
              <a:custGeom>
                <a:rect b="b" l="l" r="r" t="t"/>
                <a:pathLst>
                  <a:path extrusionOk="0" h="675" w="1036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10" name="Google Shape;7110;p46"/>
              <p:cNvSpPr txBox="1"/>
              <p:nvPr/>
            </p:nvSpPr>
            <p:spPr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access</a:t>
                </a:r>
                <a:endParaRPr/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net</a:t>
                </a:r>
                <a:endParaRPr/>
              </a:p>
            </p:txBody>
          </p:sp>
        </p:grpSp>
        <p:grpSp>
          <p:nvGrpSpPr>
            <p:cNvPr id="7111" name="Google Shape;7111;p46"/>
            <p:cNvGrpSpPr/>
            <p:nvPr/>
          </p:nvGrpSpPr>
          <p:grpSpPr>
            <a:xfrm>
              <a:off x="297496" y="4126455"/>
              <a:ext cx="648422" cy="418253"/>
              <a:chOff x="3053396" y="4304255"/>
              <a:chExt cx="648422" cy="418253"/>
            </a:xfrm>
          </p:grpSpPr>
          <p:sp>
            <p:nvSpPr>
              <p:cNvPr id="7112" name="Google Shape;7112;p46"/>
              <p:cNvSpPr/>
              <p:nvPr/>
            </p:nvSpPr>
            <p:spPr>
              <a:xfrm>
                <a:off x="3053396" y="4304255"/>
                <a:ext cx="596988" cy="418253"/>
              </a:xfrm>
              <a:custGeom>
                <a:rect b="b" l="l" r="r" t="t"/>
                <a:pathLst>
                  <a:path extrusionOk="0" h="675" w="1036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13" name="Google Shape;7113;p46"/>
              <p:cNvSpPr txBox="1"/>
              <p:nvPr/>
            </p:nvSpPr>
            <p:spPr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access</a:t>
                </a:r>
                <a:endParaRPr/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net</a:t>
                </a:r>
                <a:endParaRPr/>
              </a:p>
            </p:txBody>
          </p:sp>
        </p:grpSp>
        <p:grpSp>
          <p:nvGrpSpPr>
            <p:cNvPr id="7114" name="Google Shape;7114;p46"/>
            <p:cNvGrpSpPr/>
            <p:nvPr/>
          </p:nvGrpSpPr>
          <p:grpSpPr>
            <a:xfrm>
              <a:off x="6787196" y="2983455"/>
              <a:ext cx="648422" cy="418253"/>
              <a:chOff x="3053396" y="4304255"/>
              <a:chExt cx="648422" cy="418253"/>
            </a:xfrm>
          </p:grpSpPr>
          <p:sp>
            <p:nvSpPr>
              <p:cNvPr id="7115" name="Google Shape;7115;p46"/>
              <p:cNvSpPr/>
              <p:nvPr/>
            </p:nvSpPr>
            <p:spPr>
              <a:xfrm>
                <a:off x="3053396" y="4304255"/>
                <a:ext cx="596988" cy="418253"/>
              </a:xfrm>
              <a:custGeom>
                <a:rect b="b" l="l" r="r" t="t"/>
                <a:pathLst>
                  <a:path extrusionOk="0" h="675" w="1036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16" name="Google Shape;7116;p46"/>
              <p:cNvSpPr txBox="1"/>
              <p:nvPr/>
            </p:nvSpPr>
            <p:spPr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access</a:t>
                </a:r>
                <a:endParaRPr/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net</a:t>
                </a:r>
                <a:endParaRPr/>
              </a:p>
            </p:txBody>
          </p:sp>
        </p:grpSp>
        <p:grpSp>
          <p:nvGrpSpPr>
            <p:cNvPr id="7117" name="Google Shape;7117;p46"/>
            <p:cNvGrpSpPr/>
            <p:nvPr/>
          </p:nvGrpSpPr>
          <p:grpSpPr>
            <a:xfrm>
              <a:off x="3129596" y="2056355"/>
              <a:ext cx="648422" cy="418253"/>
              <a:chOff x="3053396" y="4304255"/>
              <a:chExt cx="648422" cy="418253"/>
            </a:xfrm>
          </p:grpSpPr>
          <p:sp>
            <p:nvSpPr>
              <p:cNvPr id="7118" name="Google Shape;7118;p46"/>
              <p:cNvSpPr/>
              <p:nvPr/>
            </p:nvSpPr>
            <p:spPr>
              <a:xfrm>
                <a:off x="3053396" y="4304255"/>
                <a:ext cx="596988" cy="418253"/>
              </a:xfrm>
              <a:custGeom>
                <a:rect b="b" l="l" r="r" t="t"/>
                <a:pathLst>
                  <a:path extrusionOk="0" h="675" w="1036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19" name="Google Shape;7119;p46"/>
              <p:cNvSpPr txBox="1"/>
              <p:nvPr/>
            </p:nvSpPr>
            <p:spPr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access</a:t>
                </a:r>
                <a:endParaRPr/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net</a:t>
                </a:r>
                <a:endParaRPr/>
              </a:p>
            </p:txBody>
          </p:sp>
        </p:grpSp>
        <p:grpSp>
          <p:nvGrpSpPr>
            <p:cNvPr id="7120" name="Google Shape;7120;p46"/>
            <p:cNvGrpSpPr/>
            <p:nvPr/>
          </p:nvGrpSpPr>
          <p:grpSpPr>
            <a:xfrm>
              <a:off x="754696" y="2704055"/>
              <a:ext cx="648422" cy="418253"/>
              <a:chOff x="3053396" y="4304255"/>
              <a:chExt cx="648422" cy="418253"/>
            </a:xfrm>
          </p:grpSpPr>
          <p:sp>
            <p:nvSpPr>
              <p:cNvPr id="7121" name="Google Shape;7121;p46"/>
              <p:cNvSpPr/>
              <p:nvPr/>
            </p:nvSpPr>
            <p:spPr>
              <a:xfrm>
                <a:off x="3053396" y="4304255"/>
                <a:ext cx="596988" cy="418253"/>
              </a:xfrm>
              <a:custGeom>
                <a:rect b="b" l="l" r="r" t="t"/>
                <a:pathLst>
                  <a:path extrusionOk="0" h="675" w="1036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22" name="Google Shape;7122;p46"/>
              <p:cNvSpPr txBox="1"/>
              <p:nvPr/>
            </p:nvSpPr>
            <p:spPr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access</a:t>
                </a:r>
                <a:endParaRPr/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net</a:t>
                </a:r>
                <a:endParaRPr/>
              </a:p>
            </p:txBody>
          </p:sp>
        </p:grpSp>
        <p:grpSp>
          <p:nvGrpSpPr>
            <p:cNvPr id="7123" name="Google Shape;7123;p46"/>
            <p:cNvGrpSpPr/>
            <p:nvPr/>
          </p:nvGrpSpPr>
          <p:grpSpPr>
            <a:xfrm>
              <a:off x="4043996" y="2030955"/>
              <a:ext cx="648422" cy="418253"/>
              <a:chOff x="3053396" y="4304255"/>
              <a:chExt cx="648422" cy="418253"/>
            </a:xfrm>
          </p:grpSpPr>
          <p:sp>
            <p:nvSpPr>
              <p:cNvPr id="7124" name="Google Shape;7124;p46"/>
              <p:cNvSpPr/>
              <p:nvPr/>
            </p:nvSpPr>
            <p:spPr>
              <a:xfrm>
                <a:off x="3053396" y="4304255"/>
                <a:ext cx="596988" cy="418253"/>
              </a:xfrm>
              <a:custGeom>
                <a:rect b="b" l="l" r="r" t="t"/>
                <a:pathLst>
                  <a:path extrusionOk="0" h="675" w="1036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25" name="Google Shape;7125;p46"/>
              <p:cNvSpPr txBox="1"/>
              <p:nvPr/>
            </p:nvSpPr>
            <p:spPr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access</a:t>
                </a:r>
                <a:endParaRPr/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net</a:t>
                </a:r>
                <a:endParaRPr/>
              </a:p>
            </p:txBody>
          </p:sp>
        </p:grpSp>
        <p:grpSp>
          <p:nvGrpSpPr>
            <p:cNvPr id="7126" name="Google Shape;7126;p46"/>
            <p:cNvGrpSpPr/>
            <p:nvPr/>
          </p:nvGrpSpPr>
          <p:grpSpPr>
            <a:xfrm>
              <a:off x="7104696" y="5663155"/>
              <a:ext cx="648422" cy="418253"/>
              <a:chOff x="3053396" y="4304255"/>
              <a:chExt cx="648422" cy="418253"/>
            </a:xfrm>
          </p:grpSpPr>
          <p:sp>
            <p:nvSpPr>
              <p:cNvPr id="7127" name="Google Shape;7127;p46"/>
              <p:cNvSpPr/>
              <p:nvPr/>
            </p:nvSpPr>
            <p:spPr>
              <a:xfrm>
                <a:off x="3053396" y="4304255"/>
                <a:ext cx="596988" cy="418253"/>
              </a:xfrm>
              <a:custGeom>
                <a:rect b="b" l="l" r="r" t="t"/>
                <a:pathLst>
                  <a:path extrusionOk="0" h="675" w="1036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28" name="Google Shape;7128;p46"/>
              <p:cNvSpPr txBox="1"/>
              <p:nvPr/>
            </p:nvSpPr>
            <p:spPr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access</a:t>
                </a:r>
                <a:endParaRPr/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net</a:t>
                </a:r>
                <a:endParaRPr/>
              </a:p>
            </p:txBody>
          </p:sp>
        </p:grpSp>
        <p:grpSp>
          <p:nvGrpSpPr>
            <p:cNvPr id="7129" name="Google Shape;7129;p46"/>
            <p:cNvGrpSpPr/>
            <p:nvPr/>
          </p:nvGrpSpPr>
          <p:grpSpPr>
            <a:xfrm>
              <a:off x="7942896" y="5015455"/>
              <a:ext cx="648422" cy="418253"/>
              <a:chOff x="3053396" y="4304255"/>
              <a:chExt cx="648422" cy="418253"/>
            </a:xfrm>
          </p:grpSpPr>
          <p:sp>
            <p:nvSpPr>
              <p:cNvPr id="7130" name="Google Shape;7130;p46"/>
              <p:cNvSpPr/>
              <p:nvPr/>
            </p:nvSpPr>
            <p:spPr>
              <a:xfrm>
                <a:off x="3053396" y="4304255"/>
                <a:ext cx="596988" cy="418253"/>
              </a:xfrm>
              <a:custGeom>
                <a:rect b="b" l="l" r="r" t="t"/>
                <a:pathLst>
                  <a:path extrusionOk="0" h="675" w="1036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31" name="Google Shape;7131;p46"/>
              <p:cNvSpPr txBox="1"/>
              <p:nvPr/>
            </p:nvSpPr>
            <p:spPr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access</a:t>
                </a:r>
                <a:endParaRPr/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net</a:t>
                </a:r>
                <a:endParaRPr/>
              </a:p>
            </p:txBody>
          </p:sp>
        </p:grpSp>
        <p:grpSp>
          <p:nvGrpSpPr>
            <p:cNvPr id="7132" name="Google Shape;7132;p46"/>
            <p:cNvGrpSpPr/>
            <p:nvPr/>
          </p:nvGrpSpPr>
          <p:grpSpPr>
            <a:xfrm>
              <a:off x="7714296" y="4101055"/>
              <a:ext cx="648422" cy="418253"/>
              <a:chOff x="3053396" y="4304255"/>
              <a:chExt cx="648422" cy="418253"/>
            </a:xfrm>
          </p:grpSpPr>
          <p:sp>
            <p:nvSpPr>
              <p:cNvPr id="7133" name="Google Shape;7133;p46"/>
              <p:cNvSpPr/>
              <p:nvPr/>
            </p:nvSpPr>
            <p:spPr>
              <a:xfrm>
                <a:off x="3053396" y="4304255"/>
                <a:ext cx="596988" cy="418253"/>
              </a:xfrm>
              <a:custGeom>
                <a:rect b="b" l="l" r="r" t="t"/>
                <a:pathLst>
                  <a:path extrusionOk="0" h="675" w="1036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34" name="Google Shape;7134;p46"/>
              <p:cNvSpPr txBox="1"/>
              <p:nvPr/>
            </p:nvSpPr>
            <p:spPr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access</a:t>
                </a:r>
                <a:endParaRPr/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net</a:t>
                </a:r>
                <a:endParaRPr/>
              </a:p>
            </p:txBody>
          </p:sp>
        </p:grpSp>
        <p:grpSp>
          <p:nvGrpSpPr>
            <p:cNvPr id="7135" name="Google Shape;7135;p46"/>
            <p:cNvGrpSpPr/>
            <p:nvPr/>
          </p:nvGrpSpPr>
          <p:grpSpPr>
            <a:xfrm>
              <a:off x="4869496" y="5904455"/>
              <a:ext cx="648422" cy="418253"/>
              <a:chOff x="3053396" y="4304255"/>
              <a:chExt cx="648422" cy="418253"/>
            </a:xfrm>
          </p:grpSpPr>
          <p:sp>
            <p:nvSpPr>
              <p:cNvPr id="7136" name="Google Shape;7136;p46"/>
              <p:cNvSpPr/>
              <p:nvPr/>
            </p:nvSpPr>
            <p:spPr>
              <a:xfrm>
                <a:off x="3053396" y="4304255"/>
                <a:ext cx="596988" cy="418253"/>
              </a:xfrm>
              <a:custGeom>
                <a:rect b="b" l="l" r="r" t="t"/>
                <a:pathLst>
                  <a:path extrusionOk="0" h="675" w="1036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37" name="Google Shape;7137;p46"/>
              <p:cNvSpPr txBox="1"/>
              <p:nvPr/>
            </p:nvSpPr>
            <p:spPr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access</a:t>
                </a:r>
                <a:endParaRPr/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net</a:t>
                </a:r>
                <a:endParaRPr/>
              </a:p>
            </p:txBody>
          </p:sp>
        </p:grpSp>
        <p:grpSp>
          <p:nvGrpSpPr>
            <p:cNvPr id="7138" name="Google Shape;7138;p46"/>
            <p:cNvGrpSpPr/>
            <p:nvPr/>
          </p:nvGrpSpPr>
          <p:grpSpPr>
            <a:xfrm>
              <a:off x="3955096" y="6044155"/>
              <a:ext cx="648422" cy="418253"/>
              <a:chOff x="3053396" y="4304255"/>
              <a:chExt cx="648422" cy="418253"/>
            </a:xfrm>
          </p:grpSpPr>
          <p:sp>
            <p:nvSpPr>
              <p:cNvPr id="7139" name="Google Shape;7139;p46"/>
              <p:cNvSpPr/>
              <p:nvPr/>
            </p:nvSpPr>
            <p:spPr>
              <a:xfrm>
                <a:off x="3053396" y="4304255"/>
                <a:ext cx="596988" cy="418253"/>
              </a:xfrm>
              <a:custGeom>
                <a:rect b="b" l="l" r="r" t="t"/>
                <a:pathLst>
                  <a:path extrusionOk="0" h="675" w="1036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40" name="Google Shape;7140;p46"/>
              <p:cNvSpPr txBox="1"/>
              <p:nvPr/>
            </p:nvSpPr>
            <p:spPr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access</a:t>
                </a:r>
                <a:endParaRPr/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net</a:t>
                </a:r>
                <a:endParaRPr/>
              </a:p>
            </p:txBody>
          </p:sp>
        </p:grpSp>
        <p:grpSp>
          <p:nvGrpSpPr>
            <p:cNvPr id="7141" name="Google Shape;7141;p46"/>
            <p:cNvGrpSpPr/>
            <p:nvPr/>
          </p:nvGrpSpPr>
          <p:grpSpPr>
            <a:xfrm>
              <a:off x="2735896" y="5891755"/>
              <a:ext cx="648422" cy="418253"/>
              <a:chOff x="3053396" y="4304255"/>
              <a:chExt cx="648422" cy="418253"/>
            </a:xfrm>
          </p:grpSpPr>
          <p:sp>
            <p:nvSpPr>
              <p:cNvPr id="7142" name="Google Shape;7142;p46"/>
              <p:cNvSpPr/>
              <p:nvPr/>
            </p:nvSpPr>
            <p:spPr>
              <a:xfrm>
                <a:off x="3053396" y="4304255"/>
                <a:ext cx="596988" cy="418253"/>
              </a:xfrm>
              <a:custGeom>
                <a:rect b="b" l="l" r="r" t="t"/>
                <a:pathLst>
                  <a:path extrusionOk="0" h="675" w="1036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43" name="Google Shape;7143;p46"/>
              <p:cNvSpPr txBox="1"/>
              <p:nvPr/>
            </p:nvSpPr>
            <p:spPr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access</a:t>
                </a:r>
                <a:endParaRPr/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net</a:t>
                </a:r>
                <a:endParaRPr/>
              </a:p>
            </p:txBody>
          </p:sp>
        </p:grpSp>
        <p:sp>
          <p:nvSpPr>
            <p:cNvPr id="7144" name="Google Shape;7144;p46"/>
            <p:cNvSpPr txBox="1"/>
            <p:nvPr/>
          </p:nvSpPr>
          <p:spPr>
            <a:xfrm rot="1053502">
              <a:off x="5143500" y="1955800"/>
              <a:ext cx="543739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FF"/>
                </a:buClr>
                <a:buSzPts val="2800"/>
                <a:buFont typeface="Arial"/>
                <a:buNone/>
              </a:pPr>
              <a:r>
                <a:rPr b="0" i="0" lang="en-US" sz="2800" u="none" cap="none" strike="noStrike">
                  <a:solidFill>
                    <a:srgbClr val="0000FF"/>
                  </a:solidFill>
                  <a:latin typeface="Arial"/>
                  <a:ea typeface="Arial"/>
                  <a:cs typeface="Arial"/>
                  <a:sym typeface="Arial"/>
                </a:rPr>
                <a:t>…</a:t>
              </a:r>
              <a:endParaRPr/>
            </a:p>
          </p:txBody>
        </p:sp>
        <p:sp>
          <p:nvSpPr>
            <p:cNvPr id="7145" name="Google Shape;7145;p46"/>
            <p:cNvSpPr txBox="1"/>
            <p:nvPr/>
          </p:nvSpPr>
          <p:spPr>
            <a:xfrm rot="2829263">
              <a:off x="7429500" y="3429000"/>
              <a:ext cx="543739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FF"/>
                </a:buClr>
                <a:buSzPts val="2800"/>
                <a:buFont typeface="Arial"/>
                <a:buNone/>
              </a:pPr>
              <a:r>
                <a:rPr b="0" i="0" lang="en-US" sz="2800" u="none" cap="none" strike="noStrike">
                  <a:solidFill>
                    <a:srgbClr val="0000FF"/>
                  </a:solidFill>
                  <a:latin typeface="Arial"/>
                  <a:ea typeface="Arial"/>
                  <a:cs typeface="Arial"/>
                  <a:sym typeface="Arial"/>
                </a:rPr>
                <a:t>…</a:t>
              </a:r>
              <a:endParaRPr/>
            </a:p>
          </p:txBody>
        </p:sp>
        <p:sp>
          <p:nvSpPr>
            <p:cNvPr id="7146" name="Google Shape;7146;p46"/>
            <p:cNvSpPr txBox="1"/>
            <p:nvPr/>
          </p:nvSpPr>
          <p:spPr>
            <a:xfrm rot="9845918">
              <a:off x="6098241" y="5942112"/>
              <a:ext cx="543739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FF"/>
                </a:buClr>
                <a:buSzPts val="2800"/>
                <a:buFont typeface="Arial"/>
                <a:buNone/>
              </a:pPr>
              <a:r>
                <a:rPr b="0" i="0" lang="en-US" sz="2800" u="none" cap="none" strike="noStrike">
                  <a:solidFill>
                    <a:srgbClr val="0000FF"/>
                  </a:solidFill>
                  <a:latin typeface="Arial"/>
                  <a:ea typeface="Arial"/>
                  <a:cs typeface="Arial"/>
                  <a:sym typeface="Arial"/>
                </a:rPr>
                <a:t>…</a:t>
              </a:r>
              <a:endParaRPr/>
            </a:p>
          </p:txBody>
        </p:sp>
        <p:sp>
          <p:nvSpPr>
            <p:cNvPr id="7147" name="Google Shape;7147;p46"/>
            <p:cNvSpPr txBox="1"/>
            <p:nvPr/>
          </p:nvSpPr>
          <p:spPr>
            <a:xfrm rot="-9948738">
              <a:off x="1730786" y="5845469"/>
              <a:ext cx="543739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FF"/>
                </a:buClr>
                <a:buSzPts val="2800"/>
                <a:buFont typeface="Arial"/>
                <a:buNone/>
              </a:pPr>
              <a:r>
                <a:rPr b="0" i="0" lang="en-US" sz="2800" u="none" cap="none" strike="noStrike">
                  <a:solidFill>
                    <a:srgbClr val="0000FF"/>
                  </a:solidFill>
                  <a:latin typeface="Arial"/>
                  <a:ea typeface="Arial"/>
                  <a:cs typeface="Arial"/>
                  <a:sym typeface="Arial"/>
                </a:rPr>
                <a:t>…</a:t>
              </a:r>
              <a:endParaRPr/>
            </a:p>
          </p:txBody>
        </p:sp>
        <p:sp>
          <p:nvSpPr>
            <p:cNvPr id="7148" name="Google Shape;7148;p46"/>
            <p:cNvSpPr txBox="1"/>
            <p:nvPr/>
          </p:nvSpPr>
          <p:spPr>
            <a:xfrm rot="-4992697">
              <a:off x="144631" y="3539025"/>
              <a:ext cx="543739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FF"/>
                </a:buClr>
                <a:buSzPts val="2800"/>
                <a:buFont typeface="Arial"/>
                <a:buNone/>
              </a:pPr>
              <a:r>
                <a:rPr b="0" i="0" lang="en-US" sz="2800" u="none" cap="none" strike="noStrike">
                  <a:solidFill>
                    <a:srgbClr val="0000FF"/>
                  </a:solidFill>
                  <a:latin typeface="Arial"/>
                  <a:ea typeface="Arial"/>
                  <a:cs typeface="Arial"/>
                  <a:sym typeface="Arial"/>
                </a:rPr>
                <a:t>…</a:t>
              </a:r>
              <a:endParaRPr/>
            </a:p>
          </p:txBody>
        </p:sp>
        <p:sp>
          <p:nvSpPr>
            <p:cNvPr id="7149" name="Google Shape;7149;p46"/>
            <p:cNvSpPr txBox="1"/>
            <p:nvPr/>
          </p:nvSpPr>
          <p:spPr>
            <a:xfrm rot="-1017263">
              <a:off x="2330376" y="1905681"/>
              <a:ext cx="543739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FF"/>
                </a:buClr>
                <a:buSzPts val="2800"/>
                <a:buFont typeface="Arial"/>
                <a:buNone/>
              </a:pPr>
              <a:r>
                <a:rPr b="0" i="0" lang="en-US" sz="2800" u="none" cap="none" strike="noStrike">
                  <a:solidFill>
                    <a:srgbClr val="0000FF"/>
                  </a:solidFill>
                  <a:latin typeface="Arial"/>
                  <a:ea typeface="Arial"/>
                  <a:cs typeface="Arial"/>
                  <a:sym typeface="Arial"/>
                </a:rPr>
                <a:t>…</a:t>
              </a:r>
              <a:endParaRPr/>
            </a:p>
          </p:txBody>
        </p:sp>
      </p:grpSp>
      <p:sp>
        <p:nvSpPr>
          <p:cNvPr id="7150" name="Google Shape;7150;p46"/>
          <p:cNvSpPr txBox="1"/>
          <p:nvPr/>
        </p:nvSpPr>
        <p:spPr>
          <a:xfrm>
            <a:off x="1499042" y="1163204"/>
            <a:ext cx="9720792" cy="6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1800"/>
              <a:buFont typeface="Noto Sans Symbols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But if one global ISP is viable business, there will be competitors ….</a:t>
            </a:r>
            <a:endParaRPr/>
          </a:p>
        </p:txBody>
      </p:sp>
      <p:grpSp>
        <p:nvGrpSpPr>
          <p:cNvPr id="7151" name="Google Shape;7151;p46"/>
          <p:cNvGrpSpPr/>
          <p:nvPr/>
        </p:nvGrpSpPr>
        <p:grpSpPr>
          <a:xfrm>
            <a:off x="6429198" y="3852093"/>
            <a:ext cx="541338" cy="223023"/>
            <a:chOff x="7493876" y="2774731"/>
            <a:chExt cx="1481958" cy="894622"/>
          </a:xfrm>
        </p:grpSpPr>
        <p:sp>
          <p:nvSpPr>
            <p:cNvPr id="7152" name="Google Shape;7152;p46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7153" name="Google Shape;7153;p46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7154" name="Google Shape;7154;p46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7155" name="Google Shape;7155;p46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56" name="Google Shape;7156;p46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57" name="Google Shape;7157;p46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58" name="Google Shape;7158;p46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7159" name="Google Shape;7159;p46"/>
          <p:cNvSpPr txBox="1"/>
          <p:nvPr>
            <p:ph idx="12" type="sldNum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Introduction: 1-</a:t>
            </a: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64" name="Shape 7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5" name="Google Shape;7165;p47"/>
          <p:cNvSpPr/>
          <p:nvPr/>
        </p:nvSpPr>
        <p:spPr>
          <a:xfrm>
            <a:off x="2884400" y="2782791"/>
            <a:ext cx="3475038" cy="1381125"/>
          </a:xfrm>
          <a:prstGeom prst="ellipse">
            <a:avLst/>
          </a:prstGeom>
          <a:solidFill>
            <a:srgbClr val="3C6CD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166" name="Google Shape;7166;p47"/>
          <p:cNvCxnSpPr/>
          <p:nvPr/>
        </p:nvCxnSpPr>
        <p:spPr>
          <a:xfrm>
            <a:off x="4108363" y="3025678"/>
            <a:ext cx="1146175" cy="73025"/>
          </a:xfrm>
          <a:prstGeom prst="straightConnector1">
            <a:avLst/>
          </a:prstGeom>
          <a:noFill/>
          <a:ln cap="flat" cmpd="sng" w="158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167" name="Google Shape;7167;p47"/>
          <p:cNvCxnSpPr/>
          <p:nvPr/>
        </p:nvCxnSpPr>
        <p:spPr>
          <a:xfrm>
            <a:off x="4702088" y="3325716"/>
            <a:ext cx="130175" cy="84137"/>
          </a:xfrm>
          <a:prstGeom prst="straightConnector1">
            <a:avLst/>
          </a:prstGeom>
          <a:noFill/>
          <a:ln cap="flat" cmpd="sng" w="158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168" name="Google Shape;7168;p47"/>
          <p:cNvCxnSpPr/>
          <p:nvPr/>
        </p:nvCxnSpPr>
        <p:spPr>
          <a:xfrm flipH="1" rot="10800000">
            <a:off x="4486188" y="3530503"/>
            <a:ext cx="263525" cy="46038"/>
          </a:xfrm>
          <a:prstGeom prst="straightConnector1">
            <a:avLst/>
          </a:prstGeom>
          <a:noFill/>
          <a:ln cap="flat" cmpd="sng" w="158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169" name="Google Shape;7169;p47"/>
          <p:cNvCxnSpPr/>
          <p:nvPr/>
        </p:nvCxnSpPr>
        <p:spPr>
          <a:xfrm flipH="1" rot="10800000">
            <a:off x="4165513" y="3354291"/>
            <a:ext cx="209550" cy="109537"/>
          </a:xfrm>
          <a:prstGeom prst="straightConnector1">
            <a:avLst/>
          </a:prstGeom>
          <a:noFill/>
          <a:ln cap="flat" cmpd="sng" w="158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170" name="Google Shape;7170;p47"/>
          <p:cNvCxnSpPr/>
          <p:nvPr/>
        </p:nvCxnSpPr>
        <p:spPr>
          <a:xfrm flipH="1" rot="10800000">
            <a:off x="3827375" y="3654328"/>
            <a:ext cx="222250" cy="98425"/>
          </a:xfrm>
          <a:prstGeom prst="straightConnector1">
            <a:avLst/>
          </a:prstGeom>
          <a:noFill/>
          <a:ln cap="flat" cmpd="sng" w="158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171" name="Google Shape;7171;p47"/>
          <p:cNvCxnSpPr/>
          <p:nvPr/>
        </p:nvCxnSpPr>
        <p:spPr>
          <a:xfrm flipH="1" rot="10800000">
            <a:off x="4719550" y="3579716"/>
            <a:ext cx="273050" cy="254000"/>
          </a:xfrm>
          <a:prstGeom prst="straightConnector1">
            <a:avLst/>
          </a:prstGeom>
          <a:noFill/>
          <a:ln cap="flat" cmpd="sng" w="158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172" name="Google Shape;7172;p47"/>
          <p:cNvCxnSpPr/>
          <p:nvPr/>
        </p:nvCxnSpPr>
        <p:spPr>
          <a:xfrm rot="10800000">
            <a:off x="5251363" y="3565428"/>
            <a:ext cx="387350" cy="125413"/>
          </a:xfrm>
          <a:prstGeom prst="straightConnector1">
            <a:avLst/>
          </a:prstGeom>
          <a:noFill/>
          <a:ln cap="flat" cmpd="sng" w="158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173" name="Google Shape;7173;p47"/>
          <p:cNvCxnSpPr/>
          <p:nvPr/>
        </p:nvCxnSpPr>
        <p:spPr>
          <a:xfrm flipH="1" rot="10800000">
            <a:off x="5237075" y="3216178"/>
            <a:ext cx="307975" cy="198438"/>
          </a:xfrm>
          <a:prstGeom prst="straightConnector1">
            <a:avLst/>
          </a:prstGeom>
          <a:noFill/>
          <a:ln cap="flat" cmpd="sng" w="158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174" name="Google Shape;7174;p47"/>
          <p:cNvCxnSpPr/>
          <p:nvPr/>
        </p:nvCxnSpPr>
        <p:spPr>
          <a:xfrm rot="10800000">
            <a:off x="4109950" y="3086003"/>
            <a:ext cx="246063" cy="87313"/>
          </a:xfrm>
          <a:prstGeom prst="straightConnector1">
            <a:avLst/>
          </a:prstGeom>
          <a:noFill/>
          <a:ln cap="flat" cmpd="sng" w="158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175" name="Google Shape;7175;p47"/>
          <p:cNvSpPr txBox="1"/>
          <p:nvPr/>
        </p:nvSpPr>
        <p:spPr>
          <a:xfrm>
            <a:off x="3044738" y="3127278"/>
            <a:ext cx="806631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alibri"/>
              <a:buNone/>
            </a:pPr>
            <a:r>
              <a:rPr b="0" i="1" lang="en-US" sz="2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ISP A</a:t>
            </a:r>
            <a:endParaRPr/>
          </a:p>
        </p:txBody>
      </p:sp>
      <p:grpSp>
        <p:nvGrpSpPr>
          <p:cNvPr id="7176" name="Google Shape;7176;p47"/>
          <p:cNvGrpSpPr/>
          <p:nvPr/>
        </p:nvGrpSpPr>
        <p:grpSpPr>
          <a:xfrm>
            <a:off x="4779875" y="3395180"/>
            <a:ext cx="541338" cy="223023"/>
            <a:chOff x="7493876" y="2774731"/>
            <a:chExt cx="1481958" cy="894622"/>
          </a:xfrm>
        </p:grpSpPr>
        <p:sp>
          <p:nvSpPr>
            <p:cNvPr id="7177" name="Google Shape;7177;p47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7178" name="Google Shape;7178;p47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7179" name="Google Shape;7179;p47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7180" name="Google Shape;7180;p47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81" name="Google Shape;7181;p47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82" name="Google Shape;7182;p47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83" name="Google Shape;7183;p47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184" name="Google Shape;7184;p47"/>
          <p:cNvGrpSpPr/>
          <p:nvPr/>
        </p:nvGrpSpPr>
        <p:grpSpPr>
          <a:xfrm>
            <a:off x="4228292" y="3150704"/>
            <a:ext cx="541338" cy="223023"/>
            <a:chOff x="7493876" y="2774731"/>
            <a:chExt cx="1481958" cy="894622"/>
          </a:xfrm>
        </p:grpSpPr>
        <p:sp>
          <p:nvSpPr>
            <p:cNvPr id="7185" name="Google Shape;7185;p47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7186" name="Google Shape;7186;p47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7187" name="Google Shape;7187;p47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7188" name="Google Shape;7188;p47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89" name="Google Shape;7189;p47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90" name="Google Shape;7190;p47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91" name="Google Shape;7191;p47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192" name="Google Shape;7192;p47"/>
          <p:cNvGrpSpPr/>
          <p:nvPr/>
        </p:nvGrpSpPr>
        <p:grpSpPr>
          <a:xfrm>
            <a:off x="3972632" y="3451642"/>
            <a:ext cx="541338" cy="223023"/>
            <a:chOff x="7493876" y="2774731"/>
            <a:chExt cx="1481958" cy="894622"/>
          </a:xfrm>
        </p:grpSpPr>
        <p:sp>
          <p:nvSpPr>
            <p:cNvPr id="7193" name="Google Shape;7193;p47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7194" name="Google Shape;7194;p47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7195" name="Google Shape;7195;p47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7196" name="Google Shape;7196;p47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97" name="Google Shape;7197;p47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98" name="Google Shape;7198;p47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99" name="Google Shape;7199;p47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7200" name="Google Shape;7200;p47"/>
          <p:cNvSpPr/>
          <p:nvPr/>
        </p:nvSpPr>
        <p:spPr>
          <a:xfrm>
            <a:off x="2671675" y="4260753"/>
            <a:ext cx="2941638" cy="1323975"/>
          </a:xfrm>
          <a:prstGeom prst="ellipse">
            <a:avLst/>
          </a:prstGeom>
          <a:solidFill>
            <a:srgbClr val="3C6CD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201" name="Google Shape;7201;p47"/>
          <p:cNvCxnSpPr/>
          <p:nvPr/>
        </p:nvCxnSpPr>
        <p:spPr>
          <a:xfrm>
            <a:off x="3706725" y="4494116"/>
            <a:ext cx="969963" cy="68262"/>
          </a:xfrm>
          <a:prstGeom prst="straightConnector1">
            <a:avLst/>
          </a:prstGeom>
          <a:noFill/>
          <a:ln cap="flat" cmpd="sng" w="158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202" name="Google Shape;7202;p47"/>
          <p:cNvCxnSpPr/>
          <p:nvPr/>
        </p:nvCxnSpPr>
        <p:spPr>
          <a:xfrm>
            <a:off x="4209963" y="4781453"/>
            <a:ext cx="109537" cy="79375"/>
          </a:xfrm>
          <a:prstGeom prst="straightConnector1">
            <a:avLst/>
          </a:prstGeom>
          <a:noFill/>
          <a:ln cap="flat" cmpd="sng" w="158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203" name="Google Shape;7203;p47"/>
          <p:cNvCxnSpPr/>
          <p:nvPr/>
        </p:nvCxnSpPr>
        <p:spPr>
          <a:xfrm flipH="1" rot="10800000">
            <a:off x="4027400" y="4976716"/>
            <a:ext cx="222250" cy="44450"/>
          </a:xfrm>
          <a:prstGeom prst="straightConnector1">
            <a:avLst/>
          </a:prstGeom>
          <a:noFill/>
          <a:ln cap="flat" cmpd="sng" w="158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204" name="Google Shape;7204;p47"/>
          <p:cNvCxnSpPr/>
          <p:nvPr/>
        </p:nvCxnSpPr>
        <p:spPr>
          <a:xfrm flipH="1" rot="10800000">
            <a:off x="3754350" y="4808441"/>
            <a:ext cx="177800" cy="106362"/>
          </a:xfrm>
          <a:prstGeom prst="straightConnector1">
            <a:avLst/>
          </a:prstGeom>
          <a:noFill/>
          <a:ln cap="flat" cmpd="sng" w="158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205" name="Google Shape;7205;p47"/>
          <p:cNvCxnSpPr/>
          <p:nvPr/>
        </p:nvCxnSpPr>
        <p:spPr>
          <a:xfrm flipH="1" rot="10800000">
            <a:off x="3468600" y="5095778"/>
            <a:ext cx="188913" cy="95250"/>
          </a:xfrm>
          <a:prstGeom prst="straightConnector1">
            <a:avLst/>
          </a:prstGeom>
          <a:noFill/>
          <a:ln cap="flat" cmpd="sng" w="158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206" name="Google Shape;7206;p47"/>
          <p:cNvCxnSpPr/>
          <p:nvPr/>
        </p:nvCxnSpPr>
        <p:spPr>
          <a:xfrm flipH="1" rot="10800000">
            <a:off x="4224250" y="5024341"/>
            <a:ext cx="231775" cy="244475"/>
          </a:xfrm>
          <a:prstGeom prst="straightConnector1">
            <a:avLst/>
          </a:prstGeom>
          <a:noFill/>
          <a:ln cap="flat" cmpd="sng" w="158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207" name="Google Shape;7207;p47"/>
          <p:cNvCxnSpPr/>
          <p:nvPr/>
        </p:nvCxnSpPr>
        <p:spPr>
          <a:xfrm rot="10800000">
            <a:off x="4675100" y="5011641"/>
            <a:ext cx="327025" cy="119062"/>
          </a:xfrm>
          <a:prstGeom prst="straightConnector1">
            <a:avLst/>
          </a:prstGeom>
          <a:noFill/>
          <a:ln cap="flat" cmpd="sng" w="158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208" name="Google Shape;7208;p47"/>
          <p:cNvCxnSpPr/>
          <p:nvPr/>
        </p:nvCxnSpPr>
        <p:spPr>
          <a:xfrm flipH="1" rot="10800000">
            <a:off x="4662400" y="4676678"/>
            <a:ext cx="260350" cy="188913"/>
          </a:xfrm>
          <a:prstGeom prst="straightConnector1">
            <a:avLst/>
          </a:prstGeom>
          <a:noFill/>
          <a:ln cap="flat" cmpd="sng" w="158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209" name="Google Shape;7209;p47"/>
          <p:cNvCxnSpPr/>
          <p:nvPr/>
        </p:nvCxnSpPr>
        <p:spPr>
          <a:xfrm rot="10800000">
            <a:off x="3708313" y="4551266"/>
            <a:ext cx="207962" cy="84137"/>
          </a:xfrm>
          <a:prstGeom prst="straightConnector1">
            <a:avLst/>
          </a:prstGeom>
          <a:noFill/>
          <a:ln cap="flat" cmpd="sng" w="158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10" name="Google Shape;7210;p47"/>
          <p:cNvSpPr txBox="1"/>
          <p:nvPr/>
        </p:nvSpPr>
        <p:spPr>
          <a:xfrm>
            <a:off x="2806613" y="4590953"/>
            <a:ext cx="788999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alibri"/>
              <a:buNone/>
            </a:pPr>
            <a:r>
              <a:rPr b="0" i="1" lang="en-US" sz="2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ISP C</a:t>
            </a:r>
            <a:endParaRPr/>
          </a:p>
        </p:txBody>
      </p:sp>
      <p:sp>
        <p:nvSpPr>
          <p:cNvPr id="7211" name="Google Shape;7211;p47"/>
          <p:cNvSpPr/>
          <p:nvPr/>
        </p:nvSpPr>
        <p:spPr>
          <a:xfrm>
            <a:off x="5765713" y="3706716"/>
            <a:ext cx="3219450" cy="1343025"/>
          </a:xfrm>
          <a:prstGeom prst="ellipse">
            <a:avLst/>
          </a:prstGeom>
          <a:solidFill>
            <a:srgbClr val="3C6CD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212" name="Google Shape;7212;p47"/>
          <p:cNvCxnSpPr/>
          <p:nvPr/>
        </p:nvCxnSpPr>
        <p:spPr>
          <a:xfrm>
            <a:off x="6899188" y="3943253"/>
            <a:ext cx="1062037" cy="69850"/>
          </a:xfrm>
          <a:prstGeom prst="straightConnector1">
            <a:avLst/>
          </a:prstGeom>
          <a:noFill/>
          <a:ln cap="flat" cmpd="sng" w="158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213" name="Google Shape;7213;p47"/>
          <p:cNvCxnSpPr/>
          <p:nvPr/>
        </p:nvCxnSpPr>
        <p:spPr>
          <a:xfrm>
            <a:off x="7450050" y="4233766"/>
            <a:ext cx="120650" cy="82550"/>
          </a:xfrm>
          <a:prstGeom prst="straightConnector1">
            <a:avLst/>
          </a:prstGeom>
          <a:noFill/>
          <a:ln cap="flat" cmpd="sng" w="158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214" name="Google Shape;7214;p47"/>
          <p:cNvCxnSpPr/>
          <p:nvPr/>
        </p:nvCxnSpPr>
        <p:spPr>
          <a:xfrm flipH="1" rot="10800000">
            <a:off x="7250025" y="4433791"/>
            <a:ext cx="242888" cy="44450"/>
          </a:xfrm>
          <a:prstGeom prst="straightConnector1">
            <a:avLst/>
          </a:prstGeom>
          <a:noFill/>
          <a:ln cap="flat" cmpd="sng" w="158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215" name="Google Shape;7215;p47"/>
          <p:cNvCxnSpPr/>
          <p:nvPr/>
        </p:nvCxnSpPr>
        <p:spPr>
          <a:xfrm flipH="1" rot="10800000">
            <a:off x="6951575" y="4262341"/>
            <a:ext cx="195263" cy="106362"/>
          </a:xfrm>
          <a:prstGeom prst="straightConnector1">
            <a:avLst/>
          </a:prstGeom>
          <a:noFill/>
          <a:ln cap="flat" cmpd="sng" w="158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216" name="Google Shape;7216;p47"/>
          <p:cNvCxnSpPr/>
          <p:nvPr/>
        </p:nvCxnSpPr>
        <p:spPr>
          <a:xfrm flipH="1" rot="10800000">
            <a:off x="6638838" y="4554441"/>
            <a:ext cx="206375" cy="95250"/>
          </a:xfrm>
          <a:prstGeom prst="straightConnector1">
            <a:avLst/>
          </a:prstGeom>
          <a:noFill/>
          <a:ln cap="flat" cmpd="sng" w="158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217" name="Google Shape;7217;p47"/>
          <p:cNvCxnSpPr/>
          <p:nvPr/>
        </p:nvCxnSpPr>
        <p:spPr>
          <a:xfrm flipH="1" rot="10800000">
            <a:off x="7465925" y="4481416"/>
            <a:ext cx="254000" cy="247650"/>
          </a:xfrm>
          <a:prstGeom prst="straightConnector1">
            <a:avLst/>
          </a:prstGeom>
          <a:noFill/>
          <a:ln cap="flat" cmpd="sng" w="158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218" name="Google Shape;7218;p47"/>
          <p:cNvCxnSpPr/>
          <p:nvPr/>
        </p:nvCxnSpPr>
        <p:spPr>
          <a:xfrm rot="10800000">
            <a:off x="7929475" y="4460778"/>
            <a:ext cx="358775" cy="120650"/>
          </a:xfrm>
          <a:prstGeom prst="straightConnector1">
            <a:avLst/>
          </a:prstGeom>
          <a:noFill/>
          <a:ln cap="flat" cmpd="sng" w="158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219" name="Google Shape;7219;p47"/>
          <p:cNvCxnSpPr/>
          <p:nvPr/>
        </p:nvCxnSpPr>
        <p:spPr>
          <a:xfrm flipH="1" rot="10800000">
            <a:off x="7945350" y="4127403"/>
            <a:ext cx="285750" cy="192088"/>
          </a:xfrm>
          <a:prstGeom prst="straightConnector1">
            <a:avLst/>
          </a:prstGeom>
          <a:noFill/>
          <a:ln cap="flat" cmpd="sng" w="158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220" name="Google Shape;7220;p47"/>
          <p:cNvCxnSpPr/>
          <p:nvPr/>
        </p:nvCxnSpPr>
        <p:spPr>
          <a:xfrm rot="10800000">
            <a:off x="6900775" y="4000403"/>
            <a:ext cx="227013" cy="85725"/>
          </a:xfrm>
          <a:prstGeom prst="straightConnector1">
            <a:avLst/>
          </a:prstGeom>
          <a:noFill/>
          <a:ln cap="flat" cmpd="sng" w="158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21" name="Google Shape;7221;p47"/>
          <p:cNvSpPr txBox="1"/>
          <p:nvPr/>
        </p:nvSpPr>
        <p:spPr>
          <a:xfrm>
            <a:off x="5914938" y="4040091"/>
            <a:ext cx="795411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alibri"/>
              <a:buNone/>
            </a:pPr>
            <a:r>
              <a:rPr b="0" i="1" lang="en-US" sz="2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ISP B</a:t>
            </a:r>
            <a:endParaRPr/>
          </a:p>
        </p:txBody>
      </p:sp>
      <p:cxnSp>
        <p:nvCxnSpPr>
          <p:cNvPr id="7222" name="Google Shape;7222;p47"/>
          <p:cNvCxnSpPr/>
          <p:nvPr/>
        </p:nvCxnSpPr>
        <p:spPr>
          <a:xfrm>
            <a:off x="3533688" y="2666903"/>
            <a:ext cx="238125" cy="261938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223" name="Google Shape;7223;p47"/>
          <p:cNvCxnSpPr/>
          <p:nvPr/>
        </p:nvCxnSpPr>
        <p:spPr>
          <a:xfrm>
            <a:off x="2789150" y="2906616"/>
            <a:ext cx="831850" cy="61912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224" name="Google Shape;7224;p47"/>
          <p:cNvCxnSpPr/>
          <p:nvPr/>
        </p:nvCxnSpPr>
        <p:spPr>
          <a:xfrm flipH="1" rot="10800000">
            <a:off x="2385925" y="3030441"/>
            <a:ext cx="1303338" cy="277812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225" name="Google Shape;7225;p47"/>
          <p:cNvCxnSpPr/>
          <p:nvPr/>
        </p:nvCxnSpPr>
        <p:spPr>
          <a:xfrm>
            <a:off x="5067213" y="2468466"/>
            <a:ext cx="307975" cy="573087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226" name="Google Shape;7226;p47"/>
          <p:cNvCxnSpPr/>
          <p:nvPr/>
        </p:nvCxnSpPr>
        <p:spPr>
          <a:xfrm flipH="1">
            <a:off x="5576800" y="2446241"/>
            <a:ext cx="384175" cy="579437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227" name="Google Shape;7227;p47"/>
          <p:cNvCxnSpPr/>
          <p:nvPr/>
        </p:nvCxnSpPr>
        <p:spPr>
          <a:xfrm>
            <a:off x="7921538" y="2957416"/>
            <a:ext cx="215900" cy="1046162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228" name="Google Shape;7228;p47"/>
          <p:cNvCxnSpPr/>
          <p:nvPr/>
        </p:nvCxnSpPr>
        <p:spPr>
          <a:xfrm flipH="1">
            <a:off x="8288250" y="3308253"/>
            <a:ext cx="241300" cy="69215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229" name="Google Shape;7229;p47"/>
          <p:cNvCxnSpPr/>
          <p:nvPr/>
        </p:nvCxnSpPr>
        <p:spPr>
          <a:xfrm rot="10800000">
            <a:off x="8605750" y="4630641"/>
            <a:ext cx="796925" cy="614362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230" name="Google Shape;7230;p47"/>
          <p:cNvCxnSpPr/>
          <p:nvPr/>
        </p:nvCxnSpPr>
        <p:spPr>
          <a:xfrm rot="10800000">
            <a:off x="6470563" y="4751291"/>
            <a:ext cx="285750" cy="1160462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231" name="Google Shape;7231;p47"/>
          <p:cNvCxnSpPr/>
          <p:nvPr/>
        </p:nvCxnSpPr>
        <p:spPr>
          <a:xfrm rot="10800000">
            <a:off x="5219613" y="5102128"/>
            <a:ext cx="371475" cy="973138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232" name="Google Shape;7232;p47"/>
          <p:cNvCxnSpPr/>
          <p:nvPr/>
        </p:nvCxnSpPr>
        <p:spPr>
          <a:xfrm rot="10800000">
            <a:off x="4295688" y="5249766"/>
            <a:ext cx="244475" cy="661987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233" name="Google Shape;7233;p47"/>
          <p:cNvCxnSpPr/>
          <p:nvPr/>
        </p:nvCxnSpPr>
        <p:spPr>
          <a:xfrm flipH="1" rot="10800000">
            <a:off x="2941550" y="5218016"/>
            <a:ext cx="401638" cy="20955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234" name="Google Shape;7234;p47"/>
          <p:cNvCxnSpPr/>
          <p:nvPr/>
        </p:nvCxnSpPr>
        <p:spPr>
          <a:xfrm>
            <a:off x="2535150" y="5075141"/>
            <a:ext cx="450850" cy="115887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235" name="Google Shape;7235;p47"/>
          <p:cNvCxnSpPr/>
          <p:nvPr/>
        </p:nvCxnSpPr>
        <p:spPr>
          <a:xfrm>
            <a:off x="2306550" y="4433791"/>
            <a:ext cx="996950" cy="4762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236" name="Google Shape;7236;p47"/>
          <p:cNvCxnSpPr/>
          <p:nvPr/>
        </p:nvCxnSpPr>
        <p:spPr>
          <a:xfrm rot="10800000">
            <a:off x="7646900" y="4779866"/>
            <a:ext cx="1047750" cy="966787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237" name="Google Shape;7237;p47"/>
          <p:cNvCxnSpPr/>
          <p:nvPr/>
        </p:nvCxnSpPr>
        <p:spPr>
          <a:xfrm flipH="1">
            <a:off x="8716875" y="4368703"/>
            <a:ext cx="541338" cy="249238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7238" name="Google Shape;7238;p47"/>
          <p:cNvGrpSpPr/>
          <p:nvPr/>
        </p:nvGrpSpPr>
        <p:grpSpPr>
          <a:xfrm>
            <a:off x="5192625" y="3007829"/>
            <a:ext cx="541338" cy="223023"/>
            <a:chOff x="7493876" y="2774731"/>
            <a:chExt cx="1481958" cy="894622"/>
          </a:xfrm>
        </p:grpSpPr>
        <p:sp>
          <p:nvSpPr>
            <p:cNvPr id="7239" name="Google Shape;7239;p47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7240" name="Google Shape;7240;p47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7241" name="Google Shape;7241;p47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7242" name="Google Shape;7242;p47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43" name="Google Shape;7243;p47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44" name="Google Shape;7244;p47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45" name="Google Shape;7245;p47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246" name="Google Shape;7246;p47"/>
          <p:cNvGrpSpPr/>
          <p:nvPr/>
        </p:nvGrpSpPr>
        <p:grpSpPr>
          <a:xfrm>
            <a:off x="3621872" y="2908203"/>
            <a:ext cx="541338" cy="223023"/>
            <a:chOff x="7493876" y="2774731"/>
            <a:chExt cx="1481958" cy="894622"/>
          </a:xfrm>
        </p:grpSpPr>
        <p:sp>
          <p:nvSpPr>
            <p:cNvPr id="7247" name="Google Shape;7247;p47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7248" name="Google Shape;7248;p47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7249" name="Google Shape;7249;p47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7250" name="Google Shape;7250;p47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51" name="Google Shape;7251;p47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52" name="Google Shape;7252;p47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53" name="Google Shape;7253;p47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254" name="Google Shape;7254;p47"/>
          <p:cNvGrpSpPr/>
          <p:nvPr/>
        </p:nvGrpSpPr>
        <p:grpSpPr>
          <a:xfrm>
            <a:off x="8182681" y="4501444"/>
            <a:ext cx="541338" cy="223023"/>
            <a:chOff x="7493876" y="2774731"/>
            <a:chExt cx="1481958" cy="894622"/>
          </a:xfrm>
        </p:grpSpPr>
        <p:sp>
          <p:nvSpPr>
            <p:cNvPr id="7255" name="Google Shape;7255;p47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7256" name="Google Shape;7256;p47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7257" name="Google Shape;7257;p47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7258" name="Google Shape;7258;p47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59" name="Google Shape;7259;p47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60" name="Google Shape;7260;p47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61" name="Google Shape;7261;p47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262" name="Google Shape;7262;p47"/>
          <p:cNvGrpSpPr/>
          <p:nvPr/>
        </p:nvGrpSpPr>
        <p:grpSpPr>
          <a:xfrm>
            <a:off x="7469673" y="4278623"/>
            <a:ext cx="541338" cy="223023"/>
            <a:chOff x="7493876" y="2774731"/>
            <a:chExt cx="1481958" cy="894622"/>
          </a:xfrm>
        </p:grpSpPr>
        <p:sp>
          <p:nvSpPr>
            <p:cNvPr id="7263" name="Google Shape;7263;p47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7264" name="Google Shape;7264;p47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7265" name="Google Shape;7265;p47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7266" name="Google Shape;7266;p47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67" name="Google Shape;7267;p47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68" name="Google Shape;7268;p47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69" name="Google Shape;7269;p47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270" name="Google Shape;7270;p47"/>
          <p:cNvGrpSpPr/>
          <p:nvPr/>
        </p:nvGrpSpPr>
        <p:grpSpPr>
          <a:xfrm>
            <a:off x="6979356" y="4059569"/>
            <a:ext cx="541338" cy="223023"/>
            <a:chOff x="7493876" y="2774731"/>
            <a:chExt cx="1481958" cy="894622"/>
          </a:xfrm>
        </p:grpSpPr>
        <p:sp>
          <p:nvSpPr>
            <p:cNvPr id="7271" name="Google Shape;7271;p47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7272" name="Google Shape;7272;p47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7273" name="Google Shape;7273;p47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7274" name="Google Shape;7274;p47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75" name="Google Shape;7275;p47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76" name="Google Shape;7276;p47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77" name="Google Shape;7277;p47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278" name="Google Shape;7278;p47"/>
          <p:cNvGrpSpPr/>
          <p:nvPr/>
        </p:nvGrpSpPr>
        <p:grpSpPr>
          <a:xfrm>
            <a:off x="6723616" y="4366729"/>
            <a:ext cx="541338" cy="223023"/>
            <a:chOff x="7493876" y="2774731"/>
            <a:chExt cx="1481958" cy="894622"/>
          </a:xfrm>
        </p:grpSpPr>
        <p:sp>
          <p:nvSpPr>
            <p:cNvPr id="7279" name="Google Shape;7279;p47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7280" name="Google Shape;7280;p47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7281" name="Google Shape;7281;p47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7282" name="Google Shape;7282;p47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83" name="Google Shape;7283;p47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84" name="Google Shape;7284;p47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85" name="Google Shape;7285;p47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286" name="Google Shape;7286;p47"/>
          <p:cNvGrpSpPr/>
          <p:nvPr/>
        </p:nvGrpSpPr>
        <p:grpSpPr>
          <a:xfrm>
            <a:off x="7291037" y="4658009"/>
            <a:ext cx="541338" cy="223023"/>
            <a:chOff x="7493876" y="2774731"/>
            <a:chExt cx="1481958" cy="894622"/>
          </a:xfrm>
        </p:grpSpPr>
        <p:sp>
          <p:nvSpPr>
            <p:cNvPr id="7287" name="Google Shape;7287;p47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7288" name="Google Shape;7288;p47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7289" name="Google Shape;7289;p47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7290" name="Google Shape;7290;p47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91" name="Google Shape;7291;p47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92" name="Google Shape;7292;p47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93" name="Google Shape;7293;p47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294" name="Google Shape;7294;p47"/>
          <p:cNvGrpSpPr/>
          <p:nvPr/>
        </p:nvGrpSpPr>
        <p:grpSpPr>
          <a:xfrm>
            <a:off x="4220281" y="4826836"/>
            <a:ext cx="541338" cy="223023"/>
            <a:chOff x="7493876" y="2774731"/>
            <a:chExt cx="1481958" cy="894622"/>
          </a:xfrm>
        </p:grpSpPr>
        <p:sp>
          <p:nvSpPr>
            <p:cNvPr id="7295" name="Google Shape;7295;p47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7296" name="Google Shape;7296;p47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7297" name="Google Shape;7297;p47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7298" name="Google Shape;7298;p47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99" name="Google Shape;7299;p47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00" name="Google Shape;7300;p47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01" name="Google Shape;7301;p47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302" name="Google Shape;7302;p47"/>
          <p:cNvGrpSpPr/>
          <p:nvPr/>
        </p:nvGrpSpPr>
        <p:grpSpPr>
          <a:xfrm>
            <a:off x="3740086" y="4631455"/>
            <a:ext cx="541338" cy="223023"/>
            <a:chOff x="7493876" y="2774731"/>
            <a:chExt cx="1481958" cy="894622"/>
          </a:xfrm>
        </p:grpSpPr>
        <p:sp>
          <p:nvSpPr>
            <p:cNvPr id="7303" name="Google Shape;7303;p47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7304" name="Google Shape;7304;p47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7305" name="Google Shape;7305;p47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7306" name="Google Shape;7306;p47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07" name="Google Shape;7307;p47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08" name="Google Shape;7308;p47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09" name="Google Shape;7309;p47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310" name="Google Shape;7310;p47"/>
          <p:cNvGrpSpPr/>
          <p:nvPr/>
        </p:nvGrpSpPr>
        <p:grpSpPr>
          <a:xfrm>
            <a:off x="3500746" y="4902845"/>
            <a:ext cx="541338" cy="223023"/>
            <a:chOff x="7493876" y="2774731"/>
            <a:chExt cx="1481958" cy="894622"/>
          </a:xfrm>
        </p:grpSpPr>
        <p:sp>
          <p:nvSpPr>
            <p:cNvPr id="7311" name="Google Shape;7311;p47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7312" name="Google Shape;7312;p47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7313" name="Google Shape;7313;p47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7314" name="Google Shape;7314;p47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15" name="Google Shape;7315;p47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16" name="Google Shape;7316;p47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17" name="Google Shape;7317;p47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318" name="Google Shape;7318;p47"/>
          <p:cNvGrpSpPr/>
          <p:nvPr/>
        </p:nvGrpSpPr>
        <p:grpSpPr>
          <a:xfrm>
            <a:off x="2989969" y="5089246"/>
            <a:ext cx="541338" cy="223023"/>
            <a:chOff x="7493876" y="2774731"/>
            <a:chExt cx="1481958" cy="894622"/>
          </a:xfrm>
        </p:grpSpPr>
        <p:sp>
          <p:nvSpPr>
            <p:cNvPr id="7319" name="Google Shape;7319;p47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7320" name="Google Shape;7320;p47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7321" name="Google Shape;7321;p47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7322" name="Google Shape;7322;p47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23" name="Google Shape;7323;p47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24" name="Google Shape;7324;p47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25" name="Google Shape;7325;p47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326" name="Google Shape;7326;p47"/>
          <p:cNvGrpSpPr/>
          <p:nvPr/>
        </p:nvGrpSpPr>
        <p:grpSpPr>
          <a:xfrm>
            <a:off x="4023882" y="5178456"/>
            <a:ext cx="541338" cy="223023"/>
            <a:chOff x="7493876" y="2774731"/>
            <a:chExt cx="1481958" cy="894622"/>
          </a:xfrm>
        </p:grpSpPr>
        <p:sp>
          <p:nvSpPr>
            <p:cNvPr id="7327" name="Google Shape;7327;p47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7328" name="Google Shape;7328;p47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7329" name="Google Shape;7329;p47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7330" name="Google Shape;7330;p47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31" name="Google Shape;7331;p47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32" name="Google Shape;7332;p47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33" name="Google Shape;7333;p47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7334" name="Google Shape;7334;p47"/>
          <p:cNvSpPr txBox="1"/>
          <p:nvPr>
            <p:ph type="title"/>
          </p:nvPr>
        </p:nvSpPr>
        <p:spPr>
          <a:xfrm>
            <a:off x="825267" y="336191"/>
            <a:ext cx="10515600" cy="8946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4400"/>
              <a:buFont typeface="Calibri"/>
              <a:buNone/>
            </a:pPr>
            <a:r>
              <a:rPr lang="en-US"/>
              <a:t>Internet structure: a “network of networks”</a:t>
            </a:r>
            <a:endParaRPr/>
          </a:p>
        </p:txBody>
      </p:sp>
      <p:grpSp>
        <p:nvGrpSpPr>
          <p:cNvPr id="7335" name="Google Shape;7335;p47"/>
          <p:cNvGrpSpPr/>
          <p:nvPr/>
        </p:nvGrpSpPr>
        <p:grpSpPr>
          <a:xfrm>
            <a:off x="1589588" y="1850610"/>
            <a:ext cx="8467869" cy="4691676"/>
            <a:chOff x="124589" y="1837771"/>
            <a:chExt cx="8466729" cy="4692037"/>
          </a:xfrm>
        </p:grpSpPr>
        <p:grpSp>
          <p:nvGrpSpPr>
            <p:cNvPr id="7336" name="Google Shape;7336;p47"/>
            <p:cNvGrpSpPr/>
            <p:nvPr/>
          </p:nvGrpSpPr>
          <p:grpSpPr>
            <a:xfrm>
              <a:off x="1529396" y="2297655"/>
              <a:ext cx="648422" cy="418253"/>
              <a:chOff x="3053396" y="4304255"/>
              <a:chExt cx="648422" cy="418253"/>
            </a:xfrm>
          </p:grpSpPr>
          <p:sp>
            <p:nvSpPr>
              <p:cNvPr id="7337" name="Google Shape;7337;p47"/>
              <p:cNvSpPr/>
              <p:nvPr/>
            </p:nvSpPr>
            <p:spPr>
              <a:xfrm>
                <a:off x="3053396" y="4304255"/>
                <a:ext cx="596988" cy="418253"/>
              </a:xfrm>
              <a:custGeom>
                <a:rect b="b" l="l" r="r" t="t"/>
                <a:pathLst>
                  <a:path extrusionOk="0" h="675" w="1036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38" name="Google Shape;7338;p47"/>
              <p:cNvSpPr txBox="1"/>
              <p:nvPr/>
            </p:nvSpPr>
            <p:spPr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access</a:t>
                </a:r>
                <a:endParaRPr/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net</a:t>
                </a:r>
                <a:endParaRPr/>
              </a:p>
            </p:txBody>
          </p:sp>
        </p:grpSp>
        <p:grpSp>
          <p:nvGrpSpPr>
            <p:cNvPr id="7339" name="Google Shape;7339;p47"/>
            <p:cNvGrpSpPr/>
            <p:nvPr/>
          </p:nvGrpSpPr>
          <p:grpSpPr>
            <a:xfrm>
              <a:off x="373696" y="3097755"/>
              <a:ext cx="648422" cy="418253"/>
              <a:chOff x="3053396" y="4304255"/>
              <a:chExt cx="648422" cy="418253"/>
            </a:xfrm>
          </p:grpSpPr>
          <p:sp>
            <p:nvSpPr>
              <p:cNvPr id="7340" name="Google Shape;7340;p47"/>
              <p:cNvSpPr/>
              <p:nvPr/>
            </p:nvSpPr>
            <p:spPr>
              <a:xfrm>
                <a:off x="3053396" y="4304255"/>
                <a:ext cx="596988" cy="418253"/>
              </a:xfrm>
              <a:custGeom>
                <a:rect b="b" l="l" r="r" t="t"/>
                <a:pathLst>
                  <a:path extrusionOk="0" h="675" w="1036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41" name="Google Shape;7341;p47"/>
              <p:cNvSpPr txBox="1"/>
              <p:nvPr/>
            </p:nvSpPr>
            <p:spPr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access</a:t>
                </a:r>
                <a:endParaRPr/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net</a:t>
                </a:r>
                <a:endParaRPr/>
              </a:p>
            </p:txBody>
          </p:sp>
        </p:grpSp>
        <p:grpSp>
          <p:nvGrpSpPr>
            <p:cNvPr id="7342" name="Google Shape;7342;p47"/>
            <p:cNvGrpSpPr/>
            <p:nvPr/>
          </p:nvGrpSpPr>
          <p:grpSpPr>
            <a:xfrm>
              <a:off x="6037896" y="2551655"/>
              <a:ext cx="648422" cy="418253"/>
              <a:chOff x="3053396" y="4304255"/>
              <a:chExt cx="648422" cy="418253"/>
            </a:xfrm>
          </p:grpSpPr>
          <p:sp>
            <p:nvSpPr>
              <p:cNvPr id="7343" name="Google Shape;7343;p47"/>
              <p:cNvSpPr/>
              <p:nvPr/>
            </p:nvSpPr>
            <p:spPr>
              <a:xfrm>
                <a:off x="3053396" y="4304255"/>
                <a:ext cx="596988" cy="418253"/>
              </a:xfrm>
              <a:custGeom>
                <a:rect b="b" l="l" r="r" t="t"/>
                <a:pathLst>
                  <a:path extrusionOk="0" h="675" w="1036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44" name="Google Shape;7344;p47"/>
              <p:cNvSpPr txBox="1"/>
              <p:nvPr/>
            </p:nvSpPr>
            <p:spPr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access</a:t>
                </a:r>
                <a:endParaRPr/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net</a:t>
                </a:r>
                <a:endParaRPr/>
              </a:p>
            </p:txBody>
          </p:sp>
        </p:grpSp>
        <p:grpSp>
          <p:nvGrpSpPr>
            <p:cNvPr id="7345" name="Google Shape;7345;p47"/>
            <p:cNvGrpSpPr/>
            <p:nvPr/>
          </p:nvGrpSpPr>
          <p:grpSpPr>
            <a:xfrm>
              <a:off x="945196" y="5409155"/>
              <a:ext cx="648422" cy="418253"/>
              <a:chOff x="3053396" y="4304255"/>
              <a:chExt cx="648422" cy="418253"/>
            </a:xfrm>
          </p:grpSpPr>
          <p:sp>
            <p:nvSpPr>
              <p:cNvPr id="7346" name="Google Shape;7346;p47"/>
              <p:cNvSpPr/>
              <p:nvPr/>
            </p:nvSpPr>
            <p:spPr>
              <a:xfrm>
                <a:off x="3053396" y="4304255"/>
                <a:ext cx="596988" cy="418253"/>
              </a:xfrm>
              <a:custGeom>
                <a:rect b="b" l="l" r="r" t="t"/>
                <a:pathLst>
                  <a:path extrusionOk="0" h="675" w="1036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47" name="Google Shape;7347;p47"/>
              <p:cNvSpPr txBox="1"/>
              <p:nvPr/>
            </p:nvSpPr>
            <p:spPr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access</a:t>
                </a:r>
                <a:endParaRPr/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net</a:t>
                </a:r>
                <a:endParaRPr/>
              </a:p>
            </p:txBody>
          </p:sp>
        </p:grpSp>
        <p:grpSp>
          <p:nvGrpSpPr>
            <p:cNvPr id="7348" name="Google Shape;7348;p47"/>
            <p:cNvGrpSpPr/>
            <p:nvPr/>
          </p:nvGrpSpPr>
          <p:grpSpPr>
            <a:xfrm>
              <a:off x="526096" y="4786855"/>
              <a:ext cx="648422" cy="418253"/>
              <a:chOff x="3053396" y="4304255"/>
              <a:chExt cx="648422" cy="418253"/>
            </a:xfrm>
          </p:grpSpPr>
          <p:sp>
            <p:nvSpPr>
              <p:cNvPr id="7349" name="Google Shape;7349;p47"/>
              <p:cNvSpPr/>
              <p:nvPr/>
            </p:nvSpPr>
            <p:spPr>
              <a:xfrm>
                <a:off x="3053396" y="4304255"/>
                <a:ext cx="596988" cy="418253"/>
              </a:xfrm>
              <a:custGeom>
                <a:rect b="b" l="l" r="r" t="t"/>
                <a:pathLst>
                  <a:path extrusionOk="0" h="675" w="1036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50" name="Google Shape;7350;p47"/>
              <p:cNvSpPr txBox="1"/>
              <p:nvPr/>
            </p:nvSpPr>
            <p:spPr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access</a:t>
                </a:r>
                <a:endParaRPr/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net</a:t>
                </a:r>
                <a:endParaRPr/>
              </a:p>
            </p:txBody>
          </p:sp>
        </p:grpSp>
        <p:grpSp>
          <p:nvGrpSpPr>
            <p:cNvPr id="7351" name="Google Shape;7351;p47"/>
            <p:cNvGrpSpPr/>
            <p:nvPr/>
          </p:nvGrpSpPr>
          <p:grpSpPr>
            <a:xfrm>
              <a:off x="297496" y="4126455"/>
              <a:ext cx="648422" cy="418253"/>
              <a:chOff x="3053396" y="4304255"/>
              <a:chExt cx="648422" cy="418253"/>
            </a:xfrm>
          </p:grpSpPr>
          <p:sp>
            <p:nvSpPr>
              <p:cNvPr id="7352" name="Google Shape;7352;p47"/>
              <p:cNvSpPr/>
              <p:nvPr/>
            </p:nvSpPr>
            <p:spPr>
              <a:xfrm>
                <a:off x="3053396" y="4304255"/>
                <a:ext cx="596988" cy="418253"/>
              </a:xfrm>
              <a:custGeom>
                <a:rect b="b" l="l" r="r" t="t"/>
                <a:pathLst>
                  <a:path extrusionOk="0" h="675" w="1036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53" name="Google Shape;7353;p47"/>
              <p:cNvSpPr txBox="1"/>
              <p:nvPr/>
            </p:nvSpPr>
            <p:spPr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access</a:t>
                </a:r>
                <a:endParaRPr/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net</a:t>
                </a:r>
                <a:endParaRPr/>
              </a:p>
            </p:txBody>
          </p:sp>
        </p:grpSp>
        <p:grpSp>
          <p:nvGrpSpPr>
            <p:cNvPr id="7354" name="Google Shape;7354;p47"/>
            <p:cNvGrpSpPr/>
            <p:nvPr/>
          </p:nvGrpSpPr>
          <p:grpSpPr>
            <a:xfrm>
              <a:off x="6787196" y="2983455"/>
              <a:ext cx="648422" cy="418253"/>
              <a:chOff x="3053396" y="4304255"/>
              <a:chExt cx="648422" cy="418253"/>
            </a:xfrm>
          </p:grpSpPr>
          <p:sp>
            <p:nvSpPr>
              <p:cNvPr id="7355" name="Google Shape;7355;p47"/>
              <p:cNvSpPr/>
              <p:nvPr/>
            </p:nvSpPr>
            <p:spPr>
              <a:xfrm>
                <a:off x="3053396" y="4304255"/>
                <a:ext cx="596988" cy="418253"/>
              </a:xfrm>
              <a:custGeom>
                <a:rect b="b" l="l" r="r" t="t"/>
                <a:pathLst>
                  <a:path extrusionOk="0" h="675" w="1036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56" name="Google Shape;7356;p47"/>
              <p:cNvSpPr txBox="1"/>
              <p:nvPr/>
            </p:nvSpPr>
            <p:spPr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access</a:t>
                </a:r>
                <a:endParaRPr/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net</a:t>
                </a:r>
                <a:endParaRPr/>
              </a:p>
            </p:txBody>
          </p:sp>
        </p:grpSp>
        <p:grpSp>
          <p:nvGrpSpPr>
            <p:cNvPr id="7357" name="Google Shape;7357;p47"/>
            <p:cNvGrpSpPr/>
            <p:nvPr/>
          </p:nvGrpSpPr>
          <p:grpSpPr>
            <a:xfrm>
              <a:off x="3129596" y="2056355"/>
              <a:ext cx="648422" cy="418253"/>
              <a:chOff x="3053396" y="4304255"/>
              <a:chExt cx="648422" cy="418253"/>
            </a:xfrm>
          </p:grpSpPr>
          <p:sp>
            <p:nvSpPr>
              <p:cNvPr id="7358" name="Google Shape;7358;p47"/>
              <p:cNvSpPr/>
              <p:nvPr/>
            </p:nvSpPr>
            <p:spPr>
              <a:xfrm>
                <a:off x="3053396" y="4304255"/>
                <a:ext cx="596988" cy="418253"/>
              </a:xfrm>
              <a:custGeom>
                <a:rect b="b" l="l" r="r" t="t"/>
                <a:pathLst>
                  <a:path extrusionOk="0" h="675" w="1036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59" name="Google Shape;7359;p47"/>
              <p:cNvSpPr txBox="1"/>
              <p:nvPr/>
            </p:nvSpPr>
            <p:spPr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access</a:t>
                </a:r>
                <a:endParaRPr/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net</a:t>
                </a:r>
                <a:endParaRPr/>
              </a:p>
            </p:txBody>
          </p:sp>
        </p:grpSp>
        <p:grpSp>
          <p:nvGrpSpPr>
            <p:cNvPr id="7360" name="Google Shape;7360;p47"/>
            <p:cNvGrpSpPr/>
            <p:nvPr/>
          </p:nvGrpSpPr>
          <p:grpSpPr>
            <a:xfrm>
              <a:off x="754696" y="2704055"/>
              <a:ext cx="648422" cy="418253"/>
              <a:chOff x="3053396" y="4304255"/>
              <a:chExt cx="648422" cy="418253"/>
            </a:xfrm>
          </p:grpSpPr>
          <p:sp>
            <p:nvSpPr>
              <p:cNvPr id="7361" name="Google Shape;7361;p47"/>
              <p:cNvSpPr/>
              <p:nvPr/>
            </p:nvSpPr>
            <p:spPr>
              <a:xfrm>
                <a:off x="3053396" y="4304255"/>
                <a:ext cx="596988" cy="418253"/>
              </a:xfrm>
              <a:custGeom>
                <a:rect b="b" l="l" r="r" t="t"/>
                <a:pathLst>
                  <a:path extrusionOk="0" h="675" w="1036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62" name="Google Shape;7362;p47"/>
              <p:cNvSpPr txBox="1"/>
              <p:nvPr/>
            </p:nvSpPr>
            <p:spPr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access</a:t>
                </a:r>
                <a:endParaRPr/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net</a:t>
                </a:r>
                <a:endParaRPr/>
              </a:p>
            </p:txBody>
          </p:sp>
        </p:grpSp>
        <p:grpSp>
          <p:nvGrpSpPr>
            <p:cNvPr id="7363" name="Google Shape;7363;p47"/>
            <p:cNvGrpSpPr/>
            <p:nvPr/>
          </p:nvGrpSpPr>
          <p:grpSpPr>
            <a:xfrm>
              <a:off x="4043996" y="2030955"/>
              <a:ext cx="648422" cy="418253"/>
              <a:chOff x="3053396" y="4304255"/>
              <a:chExt cx="648422" cy="418253"/>
            </a:xfrm>
          </p:grpSpPr>
          <p:sp>
            <p:nvSpPr>
              <p:cNvPr id="7364" name="Google Shape;7364;p47"/>
              <p:cNvSpPr/>
              <p:nvPr/>
            </p:nvSpPr>
            <p:spPr>
              <a:xfrm>
                <a:off x="3053396" y="4304255"/>
                <a:ext cx="596988" cy="418253"/>
              </a:xfrm>
              <a:custGeom>
                <a:rect b="b" l="l" r="r" t="t"/>
                <a:pathLst>
                  <a:path extrusionOk="0" h="675" w="1036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65" name="Google Shape;7365;p47"/>
              <p:cNvSpPr txBox="1"/>
              <p:nvPr/>
            </p:nvSpPr>
            <p:spPr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access</a:t>
                </a:r>
                <a:endParaRPr/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net</a:t>
                </a:r>
                <a:endParaRPr/>
              </a:p>
            </p:txBody>
          </p:sp>
        </p:grpSp>
        <p:grpSp>
          <p:nvGrpSpPr>
            <p:cNvPr id="7366" name="Google Shape;7366;p47"/>
            <p:cNvGrpSpPr/>
            <p:nvPr/>
          </p:nvGrpSpPr>
          <p:grpSpPr>
            <a:xfrm>
              <a:off x="7104696" y="5663155"/>
              <a:ext cx="648422" cy="418253"/>
              <a:chOff x="3053396" y="4304255"/>
              <a:chExt cx="648422" cy="418253"/>
            </a:xfrm>
          </p:grpSpPr>
          <p:sp>
            <p:nvSpPr>
              <p:cNvPr id="7367" name="Google Shape;7367;p47"/>
              <p:cNvSpPr/>
              <p:nvPr/>
            </p:nvSpPr>
            <p:spPr>
              <a:xfrm>
                <a:off x="3053396" y="4304255"/>
                <a:ext cx="596988" cy="418253"/>
              </a:xfrm>
              <a:custGeom>
                <a:rect b="b" l="l" r="r" t="t"/>
                <a:pathLst>
                  <a:path extrusionOk="0" h="675" w="1036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68" name="Google Shape;7368;p47"/>
              <p:cNvSpPr txBox="1"/>
              <p:nvPr/>
            </p:nvSpPr>
            <p:spPr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access</a:t>
                </a:r>
                <a:endParaRPr/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net</a:t>
                </a:r>
                <a:endParaRPr/>
              </a:p>
            </p:txBody>
          </p:sp>
        </p:grpSp>
        <p:grpSp>
          <p:nvGrpSpPr>
            <p:cNvPr id="7369" name="Google Shape;7369;p47"/>
            <p:cNvGrpSpPr/>
            <p:nvPr/>
          </p:nvGrpSpPr>
          <p:grpSpPr>
            <a:xfrm>
              <a:off x="7942896" y="5015455"/>
              <a:ext cx="648422" cy="418253"/>
              <a:chOff x="3053396" y="4304255"/>
              <a:chExt cx="648422" cy="418253"/>
            </a:xfrm>
          </p:grpSpPr>
          <p:sp>
            <p:nvSpPr>
              <p:cNvPr id="7370" name="Google Shape;7370;p47"/>
              <p:cNvSpPr/>
              <p:nvPr/>
            </p:nvSpPr>
            <p:spPr>
              <a:xfrm>
                <a:off x="3053396" y="4304255"/>
                <a:ext cx="596988" cy="418253"/>
              </a:xfrm>
              <a:custGeom>
                <a:rect b="b" l="l" r="r" t="t"/>
                <a:pathLst>
                  <a:path extrusionOk="0" h="675" w="1036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71" name="Google Shape;7371;p47"/>
              <p:cNvSpPr txBox="1"/>
              <p:nvPr/>
            </p:nvSpPr>
            <p:spPr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access</a:t>
                </a:r>
                <a:endParaRPr/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net</a:t>
                </a:r>
                <a:endParaRPr/>
              </a:p>
            </p:txBody>
          </p:sp>
        </p:grpSp>
        <p:grpSp>
          <p:nvGrpSpPr>
            <p:cNvPr id="7372" name="Google Shape;7372;p47"/>
            <p:cNvGrpSpPr/>
            <p:nvPr/>
          </p:nvGrpSpPr>
          <p:grpSpPr>
            <a:xfrm>
              <a:off x="7714296" y="4101055"/>
              <a:ext cx="648422" cy="418253"/>
              <a:chOff x="3053396" y="4304255"/>
              <a:chExt cx="648422" cy="418253"/>
            </a:xfrm>
          </p:grpSpPr>
          <p:sp>
            <p:nvSpPr>
              <p:cNvPr id="7373" name="Google Shape;7373;p47"/>
              <p:cNvSpPr/>
              <p:nvPr/>
            </p:nvSpPr>
            <p:spPr>
              <a:xfrm>
                <a:off x="3053396" y="4304255"/>
                <a:ext cx="596988" cy="418253"/>
              </a:xfrm>
              <a:custGeom>
                <a:rect b="b" l="l" r="r" t="t"/>
                <a:pathLst>
                  <a:path extrusionOk="0" h="675" w="1036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74" name="Google Shape;7374;p47"/>
              <p:cNvSpPr txBox="1"/>
              <p:nvPr/>
            </p:nvSpPr>
            <p:spPr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access</a:t>
                </a:r>
                <a:endParaRPr/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net</a:t>
                </a:r>
                <a:endParaRPr/>
              </a:p>
            </p:txBody>
          </p:sp>
        </p:grpSp>
        <p:grpSp>
          <p:nvGrpSpPr>
            <p:cNvPr id="7375" name="Google Shape;7375;p47"/>
            <p:cNvGrpSpPr/>
            <p:nvPr/>
          </p:nvGrpSpPr>
          <p:grpSpPr>
            <a:xfrm>
              <a:off x="4869496" y="5904455"/>
              <a:ext cx="648422" cy="418253"/>
              <a:chOff x="3053396" y="4304255"/>
              <a:chExt cx="648422" cy="418253"/>
            </a:xfrm>
          </p:grpSpPr>
          <p:sp>
            <p:nvSpPr>
              <p:cNvPr id="7376" name="Google Shape;7376;p47"/>
              <p:cNvSpPr/>
              <p:nvPr/>
            </p:nvSpPr>
            <p:spPr>
              <a:xfrm>
                <a:off x="3053396" y="4304255"/>
                <a:ext cx="596988" cy="418253"/>
              </a:xfrm>
              <a:custGeom>
                <a:rect b="b" l="l" r="r" t="t"/>
                <a:pathLst>
                  <a:path extrusionOk="0" h="675" w="1036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77" name="Google Shape;7377;p47"/>
              <p:cNvSpPr txBox="1"/>
              <p:nvPr/>
            </p:nvSpPr>
            <p:spPr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access</a:t>
                </a:r>
                <a:endParaRPr/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net</a:t>
                </a:r>
                <a:endParaRPr/>
              </a:p>
            </p:txBody>
          </p:sp>
        </p:grpSp>
        <p:grpSp>
          <p:nvGrpSpPr>
            <p:cNvPr id="7378" name="Google Shape;7378;p47"/>
            <p:cNvGrpSpPr/>
            <p:nvPr/>
          </p:nvGrpSpPr>
          <p:grpSpPr>
            <a:xfrm>
              <a:off x="3955096" y="6044155"/>
              <a:ext cx="648422" cy="418253"/>
              <a:chOff x="3053396" y="4304255"/>
              <a:chExt cx="648422" cy="418253"/>
            </a:xfrm>
          </p:grpSpPr>
          <p:sp>
            <p:nvSpPr>
              <p:cNvPr id="7379" name="Google Shape;7379;p47"/>
              <p:cNvSpPr/>
              <p:nvPr/>
            </p:nvSpPr>
            <p:spPr>
              <a:xfrm>
                <a:off x="3053396" y="4304255"/>
                <a:ext cx="596988" cy="418253"/>
              </a:xfrm>
              <a:custGeom>
                <a:rect b="b" l="l" r="r" t="t"/>
                <a:pathLst>
                  <a:path extrusionOk="0" h="675" w="1036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80" name="Google Shape;7380;p47"/>
              <p:cNvSpPr txBox="1"/>
              <p:nvPr/>
            </p:nvSpPr>
            <p:spPr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access</a:t>
                </a:r>
                <a:endParaRPr/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net</a:t>
                </a:r>
                <a:endParaRPr/>
              </a:p>
            </p:txBody>
          </p:sp>
        </p:grpSp>
        <p:grpSp>
          <p:nvGrpSpPr>
            <p:cNvPr id="7381" name="Google Shape;7381;p47"/>
            <p:cNvGrpSpPr/>
            <p:nvPr/>
          </p:nvGrpSpPr>
          <p:grpSpPr>
            <a:xfrm>
              <a:off x="2735896" y="5891755"/>
              <a:ext cx="648422" cy="418253"/>
              <a:chOff x="3053396" y="4304255"/>
              <a:chExt cx="648422" cy="418253"/>
            </a:xfrm>
          </p:grpSpPr>
          <p:sp>
            <p:nvSpPr>
              <p:cNvPr id="7382" name="Google Shape;7382;p47"/>
              <p:cNvSpPr/>
              <p:nvPr/>
            </p:nvSpPr>
            <p:spPr>
              <a:xfrm>
                <a:off x="3053396" y="4304255"/>
                <a:ext cx="596988" cy="418253"/>
              </a:xfrm>
              <a:custGeom>
                <a:rect b="b" l="l" r="r" t="t"/>
                <a:pathLst>
                  <a:path extrusionOk="0" h="675" w="1036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83" name="Google Shape;7383;p47"/>
              <p:cNvSpPr txBox="1"/>
              <p:nvPr/>
            </p:nvSpPr>
            <p:spPr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access</a:t>
                </a:r>
                <a:endParaRPr/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net</a:t>
                </a:r>
                <a:endParaRPr/>
              </a:p>
            </p:txBody>
          </p:sp>
        </p:grpSp>
        <p:sp>
          <p:nvSpPr>
            <p:cNvPr id="7384" name="Google Shape;7384;p47"/>
            <p:cNvSpPr txBox="1"/>
            <p:nvPr/>
          </p:nvSpPr>
          <p:spPr>
            <a:xfrm rot="1053502">
              <a:off x="5143500" y="1955800"/>
              <a:ext cx="543739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FF"/>
                </a:buClr>
                <a:buSzPts val="2800"/>
                <a:buFont typeface="Arial"/>
                <a:buNone/>
              </a:pPr>
              <a:r>
                <a:rPr b="0" i="0" lang="en-US" sz="2800" u="none" cap="none" strike="noStrike">
                  <a:solidFill>
                    <a:srgbClr val="0000FF"/>
                  </a:solidFill>
                  <a:latin typeface="Arial"/>
                  <a:ea typeface="Arial"/>
                  <a:cs typeface="Arial"/>
                  <a:sym typeface="Arial"/>
                </a:rPr>
                <a:t>…</a:t>
              </a:r>
              <a:endParaRPr/>
            </a:p>
          </p:txBody>
        </p:sp>
        <p:sp>
          <p:nvSpPr>
            <p:cNvPr id="7385" name="Google Shape;7385;p47"/>
            <p:cNvSpPr txBox="1"/>
            <p:nvPr/>
          </p:nvSpPr>
          <p:spPr>
            <a:xfrm rot="2829263">
              <a:off x="7429500" y="3429000"/>
              <a:ext cx="543739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FF"/>
                </a:buClr>
                <a:buSzPts val="2800"/>
                <a:buFont typeface="Arial"/>
                <a:buNone/>
              </a:pPr>
              <a:r>
                <a:rPr b="0" i="0" lang="en-US" sz="2800" u="none" cap="none" strike="noStrike">
                  <a:solidFill>
                    <a:srgbClr val="0000FF"/>
                  </a:solidFill>
                  <a:latin typeface="Arial"/>
                  <a:ea typeface="Arial"/>
                  <a:cs typeface="Arial"/>
                  <a:sym typeface="Arial"/>
                </a:rPr>
                <a:t>…</a:t>
              </a:r>
              <a:endParaRPr/>
            </a:p>
          </p:txBody>
        </p:sp>
        <p:sp>
          <p:nvSpPr>
            <p:cNvPr id="7386" name="Google Shape;7386;p47"/>
            <p:cNvSpPr txBox="1"/>
            <p:nvPr/>
          </p:nvSpPr>
          <p:spPr>
            <a:xfrm rot="9845918">
              <a:off x="6098241" y="5942112"/>
              <a:ext cx="543739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FF"/>
                </a:buClr>
                <a:buSzPts val="2800"/>
                <a:buFont typeface="Arial"/>
                <a:buNone/>
              </a:pPr>
              <a:r>
                <a:rPr b="0" i="0" lang="en-US" sz="2800" u="none" cap="none" strike="noStrike">
                  <a:solidFill>
                    <a:srgbClr val="0000FF"/>
                  </a:solidFill>
                  <a:latin typeface="Arial"/>
                  <a:ea typeface="Arial"/>
                  <a:cs typeface="Arial"/>
                  <a:sym typeface="Arial"/>
                </a:rPr>
                <a:t>…</a:t>
              </a:r>
              <a:endParaRPr/>
            </a:p>
          </p:txBody>
        </p:sp>
        <p:sp>
          <p:nvSpPr>
            <p:cNvPr id="7387" name="Google Shape;7387;p47"/>
            <p:cNvSpPr txBox="1"/>
            <p:nvPr/>
          </p:nvSpPr>
          <p:spPr>
            <a:xfrm rot="-9948738">
              <a:off x="1730786" y="5845469"/>
              <a:ext cx="543739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FF"/>
                </a:buClr>
                <a:buSzPts val="2800"/>
                <a:buFont typeface="Arial"/>
                <a:buNone/>
              </a:pPr>
              <a:r>
                <a:rPr b="0" i="0" lang="en-US" sz="2800" u="none" cap="none" strike="noStrike">
                  <a:solidFill>
                    <a:srgbClr val="0000FF"/>
                  </a:solidFill>
                  <a:latin typeface="Arial"/>
                  <a:ea typeface="Arial"/>
                  <a:cs typeface="Arial"/>
                  <a:sym typeface="Arial"/>
                </a:rPr>
                <a:t>…</a:t>
              </a:r>
              <a:endParaRPr/>
            </a:p>
          </p:txBody>
        </p:sp>
        <p:sp>
          <p:nvSpPr>
            <p:cNvPr id="7388" name="Google Shape;7388;p47"/>
            <p:cNvSpPr txBox="1"/>
            <p:nvPr/>
          </p:nvSpPr>
          <p:spPr>
            <a:xfrm rot="-4992697">
              <a:off x="144631" y="3539025"/>
              <a:ext cx="543739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FF"/>
                </a:buClr>
                <a:buSzPts val="2800"/>
                <a:buFont typeface="Arial"/>
                <a:buNone/>
              </a:pPr>
              <a:r>
                <a:rPr b="0" i="0" lang="en-US" sz="2800" u="none" cap="none" strike="noStrike">
                  <a:solidFill>
                    <a:srgbClr val="0000FF"/>
                  </a:solidFill>
                  <a:latin typeface="Arial"/>
                  <a:ea typeface="Arial"/>
                  <a:cs typeface="Arial"/>
                  <a:sym typeface="Arial"/>
                </a:rPr>
                <a:t>…</a:t>
              </a:r>
              <a:endParaRPr/>
            </a:p>
          </p:txBody>
        </p:sp>
        <p:sp>
          <p:nvSpPr>
            <p:cNvPr id="7389" name="Google Shape;7389;p47"/>
            <p:cNvSpPr txBox="1"/>
            <p:nvPr/>
          </p:nvSpPr>
          <p:spPr>
            <a:xfrm rot="-1017263">
              <a:off x="2330376" y="1905681"/>
              <a:ext cx="543739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FF"/>
                </a:buClr>
                <a:buSzPts val="2800"/>
                <a:buFont typeface="Arial"/>
                <a:buNone/>
              </a:pPr>
              <a:r>
                <a:rPr b="0" i="0" lang="en-US" sz="2800" u="none" cap="none" strike="noStrike">
                  <a:solidFill>
                    <a:srgbClr val="0000FF"/>
                  </a:solidFill>
                  <a:latin typeface="Arial"/>
                  <a:ea typeface="Arial"/>
                  <a:cs typeface="Arial"/>
                  <a:sym typeface="Arial"/>
                </a:rPr>
                <a:t>…</a:t>
              </a:r>
              <a:endParaRPr/>
            </a:p>
          </p:txBody>
        </p:sp>
      </p:grpSp>
      <p:sp>
        <p:nvSpPr>
          <p:cNvPr id="7390" name="Google Shape;7390;p47"/>
          <p:cNvSpPr txBox="1"/>
          <p:nvPr/>
        </p:nvSpPr>
        <p:spPr>
          <a:xfrm>
            <a:off x="1499042" y="1163204"/>
            <a:ext cx="9720792" cy="6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1800"/>
              <a:buFont typeface="Noto Sans Symbols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But if one global ISP is viable business, there will be competitors …. who will want to be connected</a:t>
            </a:r>
            <a:endParaRPr/>
          </a:p>
        </p:txBody>
      </p:sp>
      <p:grpSp>
        <p:nvGrpSpPr>
          <p:cNvPr id="7391" name="Google Shape;7391;p47"/>
          <p:cNvGrpSpPr/>
          <p:nvPr/>
        </p:nvGrpSpPr>
        <p:grpSpPr>
          <a:xfrm>
            <a:off x="5736579" y="2899825"/>
            <a:ext cx="2272389" cy="1061009"/>
            <a:chOff x="4696844" y="2871032"/>
            <a:chExt cx="2272671" cy="1061113"/>
          </a:xfrm>
        </p:grpSpPr>
        <p:grpSp>
          <p:nvGrpSpPr>
            <p:cNvPr id="7392" name="Google Shape;7392;p47"/>
            <p:cNvGrpSpPr/>
            <p:nvPr/>
          </p:nvGrpSpPr>
          <p:grpSpPr>
            <a:xfrm>
              <a:off x="5677190" y="2871032"/>
              <a:ext cx="530938" cy="338554"/>
              <a:chOff x="5573768" y="2726239"/>
              <a:chExt cx="530938" cy="338554"/>
            </a:xfrm>
          </p:grpSpPr>
          <p:sp>
            <p:nvSpPr>
              <p:cNvPr id="7393" name="Google Shape;7393;p47"/>
              <p:cNvSpPr/>
              <p:nvPr/>
            </p:nvSpPr>
            <p:spPr>
              <a:xfrm>
                <a:off x="5573768" y="2751297"/>
                <a:ext cx="528092" cy="304800"/>
              </a:xfrm>
              <a:prstGeom prst="ellipse">
                <a:avLst/>
              </a:prstGeom>
              <a:solidFill>
                <a:srgbClr val="0000FF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94" name="Google Shape;7394;p47"/>
              <p:cNvSpPr txBox="1"/>
              <p:nvPr/>
            </p:nvSpPr>
            <p:spPr>
              <a:xfrm>
                <a:off x="5593027" y="2726239"/>
                <a:ext cx="511679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600"/>
                  <a:buFont typeface="Arial"/>
                  <a:buNone/>
                </a:pPr>
                <a:r>
                  <a:rPr b="0" i="0" lang="en-US" sz="1600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IXP</a:t>
                </a:r>
                <a:endParaRPr/>
              </a:p>
            </p:txBody>
          </p:sp>
        </p:grpSp>
        <p:cxnSp>
          <p:nvCxnSpPr>
            <p:cNvPr id="7395" name="Google Shape;7395;p47"/>
            <p:cNvCxnSpPr/>
            <p:nvPr/>
          </p:nvCxnSpPr>
          <p:spPr>
            <a:xfrm>
              <a:off x="4696844" y="3073933"/>
              <a:ext cx="980347" cy="3515"/>
            </a:xfrm>
            <a:prstGeom prst="straightConnector1">
              <a:avLst/>
            </a:prstGeom>
            <a:noFill/>
            <a:ln cap="flat" cmpd="sng" w="38100">
              <a:solidFill>
                <a:srgbClr val="CC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396" name="Google Shape;7396;p47"/>
            <p:cNvCxnSpPr>
              <a:endCxn id="7397" idx="1"/>
            </p:cNvCxnSpPr>
            <p:nvPr/>
          </p:nvCxnSpPr>
          <p:spPr>
            <a:xfrm>
              <a:off x="6137015" y="3146745"/>
              <a:ext cx="832500" cy="785400"/>
            </a:xfrm>
            <a:prstGeom prst="straightConnector1">
              <a:avLst/>
            </a:prstGeom>
            <a:noFill/>
            <a:ln cap="flat" cmpd="sng" w="38100">
              <a:solidFill>
                <a:srgbClr val="CC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7398" name="Google Shape;7398;p47"/>
          <p:cNvGrpSpPr/>
          <p:nvPr/>
        </p:nvGrpSpPr>
        <p:grpSpPr>
          <a:xfrm>
            <a:off x="3570106" y="3762886"/>
            <a:ext cx="2938633" cy="1357363"/>
            <a:chOff x="2746015" y="3733001"/>
            <a:chExt cx="2937190" cy="1359445"/>
          </a:xfrm>
        </p:grpSpPr>
        <p:cxnSp>
          <p:nvCxnSpPr>
            <p:cNvPr id="7399" name="Google Shape;7399;p47"/>
            <p:cNvCxnSpPr>
              <a:stCxn id="7400" idx="5"/>
              <a:endCxn id="7401" idx="3"/>
            </p:cNvCxnSpPr>
            <p:nvPr/>
          </p:nvCxnSpPr>
          <p:spPr>
            <a:xfrm>
              <a:off x="5094305" y="3733001"/>
              <a:ext cx="588900" cy="212700"/>
            </a:xfrm>
            <a:prstGeom prst="straightConnector1">
              <a:avLst/>
            </a:prstGeom>
            <a:noFill/>
            <a:ln cap="flat" cmpd="sng" w="38100">
              <a:solidFill>
                <a:srgbClr val="CC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402" name="Google Shape;7402;p47"/>
            <p:cNvCxnSpPr>
              <a:stCxn id="7403" idx="5"/>
            </p:cNvCxnSpPr>
            <p:nvPr/>
          </p:nvCxnSpPr>
          <p:spPr>
            <a:xfrm flipH="1">
              <a:off x="2746015" y="3789080"/>
              <a:ext cx="54600" cy="601800"/>
            </a:xfrm>
            <a:prstGeom prst="straightConnector1">
              <a:avLst/>
            </a:prstGeom>
            <a:noFill/>
            <a:ln cap="flat" cmpd="sng" w="38100">
              <a:solidFill>
                <a:srgbClr val="CC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404" name="Google Shape;7404;p47"/>
            <p:cNvCxnSpPr>
              <a:endCxn id="7405" idx="3"/>
            </p:cNvCxnSpPr>
            <p:nvPr/>
          </p:nvCxnSpPr>
          <p:spPr>
            <a:xfrm flipH="1" rot="10800000">
              <a:off x="4424295" y="4701847"/>
              <a:ext cx="1074600" cy="390600"/>
            </a:xfrm>
            <a:prstGeom prst="straightConnector1">
              <a:avLst/>
            </a:prstGeom>
            <a:noFill/>
            <a:ln cap="flat" cmpd="sng" w="38100">
              <a:solidFill>
                <a:srgbClr val="CC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7406" name="Google Shape;7406;p47"/>
          <p:cNvGrpSpPr/>
          <p:nvPr/>
        </p:nvGrpSpPr>
        <p:grpSpPr>
          <a:xfrm>
            <a:off x="5775500" y="5015078"/>
            <a:ext cx="1792625" cy="741248"/>
            <a:chOff x="4686300" y="4864100"/>
            <a:chExt cx="1792244" cy="740764"/>
          </a:xfrm>
        </p:grpSpPr>
        <p:sp>
          <p:nvSpPr>
            <p:cNvPr id="7407" name="Google Shape;7407;p47"/>
            <p:cNvSpPr txBox="1"/>
            <p:nvPr/>
          </p:nvSpPr>
          <p:spPr>
            <a:xfrm>
              <a:off x="4838700" y="5143500"/>
              <a:ext cx="1639844" cy="461364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C0000"/>
                </a:buClr>
                <a:buSzPts val="2400"/>
                <a:buFont typeface="Calibri"/>
                <a:buNone/>
              </a:pPr>
              <a:r>
                <a:rPr b="0" i="1" lang="en-US" sz="2400" u="none" cap="none" strike="noStrike">
                  <a:solidFill>
                    <a:srgbClr val="CC0000"/>
                  </a:solidFill>
                  <a:latin typeface="Calibri"/>
                  <a:ea typeface="Calibri"/>
                  <a:cs typeface="Calibri"/>
                  <a:sym typeface="Calibri"/>
                </a:rPr>
                <a:t>peering link</a:t>
              </a:r>
              <a:endParaRPr/>
            </a:p>
          </p:txBody>
        </p:sp>
        <p:cxnSp>
          <p:nvCxnSpPr>
            <p:cNvPr id="7408" name="Google Shape;7408;p47"/>
            <p:cNvCxnSpPr/>
            <p:nvPr/>
          </p:nvCxnSpPr>
          <p:spPr>
            <a:xfrm>
              <a:off x="4686300" y="4864100"/>
              <a:ext cx="266700" cy="419100"/>
            </a:xfrm>
            <a:prstGeom prst="straightConnector1">
              <a:avLst/>
            </a:prstGeom>
            <a:noFill/>
            <a:ln cap="flat" cmpd="sng" w="9525">
              <a:solidFill>
                <a:srgbClr val="CC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7409" name="Google Shape;7409;p47"/>
          <p:cNvGrpSpPr/>
          <p:nvPr/>
        </p:nvGrpSpPr>
        <p:grpSpPr>
          <a:xfrm>
            <a:off x="6287088" y="1707261"/>
            <a:ext cx="3207609" cy="1166368"/>
            <a:chOff x="5270500" y="1701800"/>
            <a:chExt cx="3206604" cy="1165614"/>
          </a:xfrm>
        </p:grpSpPr>
        <p:sp>
          <p:nvSpPr>
            <p:cNvPr id="7410" name="Google Shape;7410;p47"/>
            <p:cNvSpPr txBox="1"/>
            <p:nvPr/>
          </p:nvSpPr>
          <p:spPr>
            <a:xfrm>
              <a:off x="5270500" y="1701800"/>
              <a:ext cx="3206604" cy="46136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C0000"/>
                </a:buClr>
                <a:buSzPts val="2400"/>
                <a:buFont typeface="Calibri"/>
                <a:buNone/>
              </a:pPr>
              <a:r>
                <a:rPr b="0" i="1" lang="en-US" sz="2400" u="none" cap="none" strike="noStrike">
                  <a:solidFill>
                    <a:srgbClr val="CC0000"/>
                  </a:solidFill>
                  <a:latin typeface="Calibri"/>
                  <a:ea typeface="Calibri"/>
                  <a:cs typeface="Calibri"/>
                  <a:sym typeface="Calibri"/>
                </a:rPr>
                <a:t>Internet exchange point </a:t>
              </a:r>
              <a:endParaRPr/>
            </a:p>
          </p:txBody>
        </p:sp>
        <p:cxnSp>
          <p:nvCxnSpPr>
            <p:cNvPr id="7411" name="Google Shape;7411;p47"/>
            <p:cNvCxnSpPr/>
            <p:nvPr/>
          </p:nvCxnSpPr>
          <p:spPr>
            <a:xfrm flipH="1">
              <a:off x="6141884" y="2155382"/>
              <a:ext cx="219911" cy="712032"/>
            </a:xfrm>
            <a:prstGeom prst="straightConnector1">
              <a:avLst/>
            </a:prstGeom>
            <a:noFill/>
            <a:ln cap="flat" cmpd="sng" w="9525">
              <a:solidFill>
                <a:srgbClr val="CC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7412" name="Google Shape;7412;p47"/>
          <p:cNvGrpSpPr/>
          <p:nvPr/>
        </p:nvGrpSpPr>
        <p:grpSpPr>
          <a:xfrm>
            <a:off x="7929475" y="3939691"/>
            <a:ext cx="541338" cy="223023"/>
            <a:chOff x="7493876" y="2774731"/>
            <a:chExt cx="1481958" cy="894622"/>
          </a:xfrm>
        </p:grpSpPr>
        <p:sp>
          <p:nvSpPr>
            <p:cNvPr id="7413" name="Google Shape;7413;p47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7397" name="Google Shape;7397;p47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7414" name="Google Shape;7414;p47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7415" name="Google Shape;7415;p47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16" name="Google Shape;7416;p47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17" name="Google Shape;7417;p47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18" name="Google Shape;7418;p47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419" name="Google Shape;7419;p47"/>
          <p:cNvGrpSpPr/>
          <p:nvPr/>
        </p:nvGrpSpPr>
        <p:grpSpPr>
          <a:xfrm>
            <a:off x="6429198" y="3852093"/>
            <a:ext cx="541338" cy="223023"/>
            <a:chOff x="7493876" y="2774731"/>
            <a:chExt cx="1481958" cy="894622"/>
          </a:xfrm>
        </p:grpSpPr>
        <p:sp>
          <p:nvSpPr>
            <p:cNvPr id="7420" name="Google Shape;7420;p47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7401" name="Google Shape;7401;p47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7421" name="Google Shape;7421;p47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7422" name="Google Shape;7422;p47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23" name="Google Shape;7423;p47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24" name="Google Shape;7424;p47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25" name="Google Shape;7425;p47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426" name="Google Shape;7426;p47"/>
          <p:cNvGrpSpPr/>
          <p:nvPr/>
        </p:nvGrpSpPr>
        <p:grpSpPr>
          <a:xfrm>
            <a:off x="5457737" y="3639654"/>
            <a:ext cx="541338" cy="223023"/>
            <a:chOff x="7493876" y="2774731"/>
            <a:chExt cx="1481958" cy="894622"/>
          </a:xfrm>
        </p:grpSpPr>
        <p:sp>
          <p:nvSpPr>
            <p:cNvPr id="7427" name="Google Shape;7427;p47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7400" name="Google Shape;7400;p47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7428" name="Google Shape;7428;p47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7429" name="Google Shape;7429;p47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30" name="Google Shape;7430;p47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31" name="Google Shape;7431;p47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32" name="Google Shape;7432;p47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433" name="Google Shape;7433;p47"/>
          <p:cNvGrpSpPr/>
          <p:nvPr/>
        </p:nvGrpSpPr>
        <p:grpSpPr>
          <a:xfrm>
            <a:off x="4815073" y="3924252"/>
            <a:ext cx="1634942" cy="693432"/>
            <a:chOff x="4815073" y="3924252"/>
            <a:chExt cx="1634942" cy="693432"/>
          </a:xfrm>
        </p:grpSpPr>
        <p:cxnSp>
          <p:nvCxnSpPr>
            <p:cNvPr id="7434" name="Google Shape;7434;p47"/>
            <p:cNvCxnSpPr>
              <a:stCxn id="7435" idx="2"/>
            </p:cNvCxnSpPr>
            <p:nvPr/>
          </p:nvCxnSpPr>
          <p:spPr>
            <a:xfrm flipH="1" rot="10800000">
              <a:off x="4982880" y="4309884"/>
              <a:ext cx="309000" cy="307800"/>
            </a:xfrm>
            <a:prstGeom prst="straightConnector1">
              <a:avLst/>
            </a:prstGeom>
            <a:noFill/>
            <a:ln cap="flat" cmpd="sng" w="38100">
              <a:solidFill>
                <a:srgbClr val="CC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436" name="Google Shape;7436;p47"/>
            <p:cNvCxnSpPr/>
            <p:nvPr/>
          </p:nvCxnSpPr>
          <p:spPr>
            <a:xfrm flipH="1" rot="10800000">
              <a:off x="5520180" y="3924252"/>
              <a:ext cx="929835" cy="367084"/>
            </a:xfrm>
            <a:prstGeom prst="straightConnector1">
              <a:avLst/>
            </a:prstGeom>
            <a:noFill/>
            <a:ln cap="flat" cmpd="sng" w="38100">
              <a:solidFill>
                <a:srgbClr val="CC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437" name="Google Shape;7437;p47"/>
            <p:cNvCxnSpPr>
              <a:stCxn id="7438" idx="2"/>
            </p:cNvCxnSpPr>
            <p:nvPr/>
          </p:nvCxnSpPr>
          <p:spPr>
            <a:xfrm>
              <a:off x="4815073" y="3947043"/>
              <a:ext cx="477000" cy="277500"/>
            </a:xfrm>
            <a:prstGeom prst="straightConnector1">
              <a:avLst/>
            </a:prstGeom>
            <a:noFill/>
            <a:ln cap="flat" cmpd="sng" w="38100">
              <a:solidFill>
                <a:srgbClr val="CC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7439" name="Google Shape;7439;p47"/>
            <p:cNvGrpSpPr/>
            <p:nvPr/>
          </p:nvGrpSpPr>
          <p:grpSpPr>
            <a:xfrm>
              <a:off x="5119678" y="4119105"/>
              <a:ext cx="528442" cy="338554"/>
              <a:chOff x="5634518" y="2652249"/>
              <a:chExt cx="528092" cy="338174"/>
            </a:xfrm>
          </p:grpSpPr>
          <p:sp>
            <p:nvSpPr>
              <p:cNvPr id="7440" name="Google Shape;7440;p47"/>
              <p:cNvSpPr/>
              <p:nvPr/>
            </p:nvSpPr>
            <p:spPr>
              <a:xfrm>
                <a:off x="5634518" y="2672371"/>
                <a:ext cx="528092" cy="304800"/>
              </a:xfrm>
              <a:prstGeom prst="ellipse">
                <a:avLst/>
              </a:prstGeom>
              <a:solidFill>
                <a:srgbClr val="0000FF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41" name="Google Shape;7441;p47"/>
              <p:cNvSpPr txBox="1"/>
              <p:nvPr/>
            </p:nvSpPr>
            <p:spPr>
              <a:xfrm>
                <a:off x="5685246" y="2652249"/>
                <a:ext cx="447262" cy="33817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600"/>
                  <a:buFont typeface="Calibri"/>
                  <a:buNone/>
                </a:pPr>
                <a:r>
                  <a:rPr b="0" i="0" lang="en-US" sz="16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IXP</a:t>
                </a:r>
                <a:endParaRPr/>
              </a:p>
            </p:txBody>
          </p:sp>
        </p:grpSp>
      </p:grpSp>
      <p:grpSp>
        <p:nvGrpSpPr>
          <p:cNvPr id="7442" name="Google Shape;7442;p47"/>
          <p:cNvGrpSpPr/>
          <p:nvPr/>
        </p:nvGrpSpPr>
        <p:grpSpPr>
          <a:xfrm>
            <a:off x="6244846" y="4607015"/>
            <a:ext cx="541338" cy="223023"/>
            <a:chOff x="7493876" y="2774731"/>
            <a:chExt cx="1481958" cy="894622"/>
          </a:xfrm>
        </p:grpSpPr>
        <p:sp>
          <p:nvSpPr>
            <p:cNvPr id="7443" name="Google Shape;7443;p47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7405" name="Google Shape;7405;p47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7444" name="Google Shape;7444;p47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7445" name="Google Shape;7445;p47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46" name="Google Shape;7446;p47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47" name="Google Shape;7447;p47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48" name="Google Shape;7448;p47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449" name="Google Shape;7449;p47"/>
          <p:cNvGrpSpPr/>
          <p:nvPr/>
        </p:nvGrpSpPr>
        <p:grpSpPr>
          <a:xfrm>
            <a:off x="4812419" y="5011641"/>
            <a:ext cx="541338" cy="223023"/>
            <a:chOff x="7493876" y="2774731"/>
            <a:chExt cx="1481958" cy="894622"/>
          </a:xfrm>
        </p:grpSpPr>
        <p:sp>
          <p:nvSpPr>
            <p:cNvPr id="7450" name="Google Shape;7450;p47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7451" name="Google Shape;7451;p47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7452" name="Google Shape;7452;p47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7453" name="Google Shape;7453;p47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54" name="Google Shape;7454;p47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55" name="Google Shape;7455;p47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56" name="Google Shape;7456;p47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457" name="Google Shape;7457;p47"/>
          <p:cNvGrpSpPr/>
          <p:nvPr/>
        </p:nvGrpSpPr>
        <p:grpSpPr>
          <a:xfrm>
            <a:off x="3355534" y="3674009"/>
            <a:ext cx="541338" cy="223023"/>
            <a:chOff x="7493876" y="2774731"/>
            <a:chExt cx="1481958" cy="894622"/>
          </a:xfrm>
        </p:grpSpPr>
        <p:sp>
          <p:nvSpPr>
            <p:cNvPr id="7403" name="Google Shape;7403;p47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7458" name="Google Shape;7458;p47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7459" name="Google Shape;7459;p47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7460" name="Google Shape;7460;p47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61" name="Google Shape;7461;p47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62" name="Google Shape;7462;p47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63" name="Google Shape;7463;p47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464" name="Google Shape;7464;p47"/>
          <p:cNvGrpSpPr/>
          <p:nvPr/>
        </p:nvGrpSpPr>
        <p:grpSpPr>
          <a:xfrm>
            <a:off x="3292387" y="4376707"/>
            <a:ext cx="541338" cy="223023"/>
            <a:chOff x="7493876" y="2774731"/>
            <a:chExt cx="1481958" cy="894622"/>
          </a:xfrm>
        </p:grpSpPr>
        <p:sp>
          <p:nvSpPr>
            <p:cNvPr id="7465" name="Google Shape;7465;p47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7466" name="Google Shape;7466;p47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7467" name="Google Shape;7467;p47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7468" name="Google Shape;7468;p47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69" name="Google Shape;7469;p47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70" name="Google Shape;7470;p47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71" name="Google Shape;7471;p47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472" name="Google Shape;7472;p47"/>
          <p:cNvGrpSpPr/>
          <p:nvPr/>
        </p:nvGrpSpPr>
        <p:grpSpPr>
          <a:xfrm>
            <a:off x="4400287" y="3826770"/>
            <a:ext cx="541338" cy="223023"/>
            <a:chOff x="7493876" y="2774731"/>
            <a:chExt cx="1481958" cy="894622"/>
          </a:xfrm>
        </p:grpSpPr>
        <p:sp>
          <p:nvSpPr>
            <p:cNvPr id="7473" name="Google Shape;7473;p47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7474" name="Google Shape;7474;p47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7475" name="Google Shape;7475;p47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7476" name="Google Shape;7476;p47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38" name="Google Shape;7438;p47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77" name="Google Shape;7477;p47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78" name="Google Shape;7478;p47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479" name="Google Shape;7479;p47"/>
          <p:cNvGrpSpPr/>
          <p:nvPr/>
        </p:nvGrpSpPr>
        <p:grpSpPr>
          <a:xfrm>
            <a:off x="4568094" y="4497411"/>
            <a:ext cx="541338" cy="223023"/>
            <a:chOff x="7493876" y="2774731"/>
            <a:chExt cx="1481958" cy="894622"/>
          </a:xfrm>
        </p:grpSpPr>
        <p:sp>
          <p:nvSpPr>
            <p:cNvPr id="7480" name="Google Shape;7480;p47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7481" name="Google Shape;7481;p47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7482" name="Google Shape;7482;p47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7483" name="Google Shape;7483;p47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35" name="Google Shape;7435;p47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84" name="Google Shape;7484;p47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85" name="Google Shape;7485;p47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7486" name="Google Shape;7486;p47"/>
          <p:cNvSpPr txBox="1"/>
          <p:nvPr>
            <p:ph idx="12" type="sldNum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Introduction: 1-</a:t>
            </a: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4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91" name="Shape 7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2" name="Google Shape;7492;p48"/>
          <p:cNvSpPr/>
          <p:nvPr/>
        </p:nvSpPr>
        <p:spPr>
          <a:xfrm>
            <a:off x="2884400" y="2782791"/>
            <a:ext cx="3475038" cy="1381125"/>
          </a:xfrm>
          <a:prstGeom prst="ellipse">
            <a:avLst/>
          </a:prstGeom>
          <a:solidFill>
            <a:srgbClr val="3C6CD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493" name="Google Shape;7493;p48"/>
          <p:cNvCxnSpPr/>
          <p:nvPr/>
        </p:nvCxnSpPr>
        <p:spPr>
          <a:xfrm>
            <a:off x="4108363" y="3025678"/>
            <a:ext cx="1146175" cy="73025"/>
          </a:xfrm>
          <a:prstGeom prst="straightConnector1">
            <a:avLst/>
          </a:prstGeom>
          <a:noFill/>
          <a:ln cap="flat" cmpd="sng" w="158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494" name="Google Shape;7494;p48"/>
          <p:cNvCxnSpPr/>
          <p:nvPr/>
        </p:nvCxnSpPr>
        <p:spPr>
          <a:xfrm>
            <a:off x="4702088" y="3325716"/>
            <a:ext cx="130175" cy="84137"/>
          </a:xfrm>
          <a:prstGeom prst="straightConnector1">
            <a:avLst/>
          </a:prstGeom>
          <a:noFill/>
          <a:ln cap="flat" cmpd="sng" w="158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495" name="Google Shape;7495;p48"/>
          <p:cNvCxnSpPr/>
          <p:nvPr/>
        </p:nvCxnSpPr>
        <p:spPr>
          <a:xfrm flipH="1" rot="10800000">
            <a:off x="4486188" y="3530503"/>
            <a:ext cx="263525" cy="46038"/>
          </a:xfrm>
          <a:prstGeom prst="straightConnector1">
            <a:avLst/>
          </a:prstGeom>
          <a:noFill/>
          <a:ln cap="flat" cmpd="sng" w="158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496" name="Google Shape;7496;p48"/>
          <p:cNvCxnSpPr/>
          <p:nvPr/>
        </p:nvCxnSpPr>
        <p:spPr>
          <a:xfrm flipH="1" rot="10800000">
            <a:off x="4165513" y="3354291"/>
            <a:ext cx="209550" cy="109537"/>
          </a:xfrm>
          <a:prstGeom prst="straightConnector1">
            <a:avLst/>
          </a:prstGeom>
          <a:noFill/>
          <a:ln cap="flat" cmpd="sng" w="158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497" name="Google Shape;7497;p48"/>
          <p:cNvCxnSpPr/>
          <p:nvPr/>
        </p:nvCxnSpPr>
        <p:spPr>
          <a:xfrm flipH="1" rot="10800000">
            <a:off x="3827375" y="3654328"/>
            <a:ext cx="222250" cy="98425"/>
          </a:xfrm>
          <a:prstGeom prst="straightConnector1">
            <a:avLst/>
          </a:prstGeom>
          <a:noFill/>
          <a:ln cap="flat" cmpd="sng" w="158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498" name="Google Shape;7498;p48"/>
          <p:cNvCxnSpPr/>
          <p:nvPr/>
        </p:nvCxnSpPr>
        <p:spPr>
          <a:xfrm flipH="1" rot="10800000">
            <a:off x="4719550" y="3579716"/>
            <a:ext cx="273050" cy="254000"/>
          </a:xfrm>
          <a:prstGeom prst="straightConnector1">
            <a:avLst/>
          </a:prstGeom>
          <a:noFill/>
          <a:ln cap="flat" cmpd="sng" w="158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499" name="Google Shape;7499;p48"/>
          <p:cNvCxnSpPr/>
          <p:nvPr/>
        </p:nvCxnSpPr>
        <p:spPr>
          <a:xfrm rot="10800000">
            <a:off x="5251363" y="3565428"/>
            <a:ext cx="387350" cy="125413"/>
          </a:xfrm>
          <a:prstGeom prst="straightConnector1">
            <a:avLst/>
          </a:prstGeom>
          <a:noFill/>
          <a:ln cap="flat" cmpd="sng" w="158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500" name="Google Shape;7500;p48"/>
          <p:cNvCxnSpPr/>
          <p:nvPr/>
        </p:nvCxnSpPr>
        <p:spPr>
          <a:xfrm flipH="1" rot="10800000">
            <a:off x="5237075" y="3216178"/>
            <a:ext cx="307975" cy="198438"/>
          </a:xfrm>
          <a:prstGeom prst="straightConnector1">
            <a:avLst/>
          </a:prstGeom>
          <a:noFill/>
          <a:ln cap="flat" cmpd="sng" w="158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501" name="Google Shape;7501;p48"/>
          <p:cNvCxnSpPr/>
          <p:nvPr/>
        </p:nvCxnSpPr>
        <p:spPr>
          <a:xfrm rot="10800000">
            <a:off x="4109950" y="3086003"/>
            <a:ext cx="246063" cy="87313"/>
          </a:xfrm>
          <a:prstGeom prst="straightConnector1">
            <a:avLst/>
          </a:prstGeom>
          <a:noFill/>
          <a:ln cap="flat" cmpd="sng" w="158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02" name="Google Shape;7502;p48"/>
          <p:cNvSpPr txBox="1"/>
          <p:nvPr/>
        </p:nvSpPr>
        <p:spPr>
          <a:xfrm>
            <a:off x="3044738" y="3127278"/>
            <a:ext cx="806631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alibri"/>
              <a:buNone/>
            </a:pPr>
            <a:r>
              <a:rPr b="0" i="1" lang="en-US" sz="2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ISP A</a:t>
            </a:r>
            <a:endParaRPr/>
          </a:p>
        </p:txBody>
      </p:sp>
      <p:grpSp>
        <p:nvGrpSpPr>
          <p:cNvPr id="7503" name="Google Shape;7503;p48"/>
          <p:cNvGrpSpPr/>
          <p:nvPr/>
        </p:nvGrpSpPr>
        <p:grpSpPr>
          <a:xfrm>
            <a:off x="4779875" y="3395180"/>
            <a:ext cx="541338" cy="223023"/>
            <a:chOff x="7493876" y="2774731"/>
            <a:chExt cx="1481958" cy="894622"/>
          </a:xfrm>
        </p:grpSpPr>
        <p:sp>
          <p:nvSpPr>
            <p:cNvPr id="7504" name="Google Shape;7504;p48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7505" name="Google Shape;7505;p48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7506" name="Google Shape;7506;p48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7507" name="Google Shape;7507;p48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08" name="Google Shape;7508;p48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09" name="Google Shape;7509;p48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10" name="Google Shape;7510;p48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511" name="Google Shape;7511;p48"/>
          <p:cNvGrpSpPr/>
          <p:nvPr/>
        </p:nvGrpSpPr>
        <p:grpSpPr>
          <a:xfrm>
            <a:off x="4228292" y="3150704"/>
            <a:ext cx="541338" cy="223023"/>
            <a:chOff x="7493876" y="2774731"/>
            <a:chExt cx="1481958" cy="894622"/>
          </a:xfrm>
        </p:grpSpPr>
        <p:sp>
          <p:nvSpPr>
            <p:cNvPr id="7512" name="Google Shape;7512;p48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7513" name="Google Shape;7513;p48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7514" name="Google Shape;7514;p48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7515" name="Google Shape;7515;p48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16" name="Google Shape;7516;p48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17" name="Google Shape;7517;p48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18" name="Google Shape;7518;p48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519" name="Google Shape;7519;p48"/>
          <p:cNvGrpSpPr/>
          <p:nvPr/>
        </p:nvGrpSpPr>
        <p:grpSpPr>
          <a:xfrm>
            <a:off x="3972632" y="3451642"/>
            <a:ext cx="541338" cy="223023"/>
            <a:chOff x="7493876" y="2774731"/>
            <a:chExt cx="1481958" cy="894622"/>
          </a:xfrm>
        </p:grpSpPr>
        <p:sp>
          <p:nvSpPr>
            <p:cNvPr id="7520" name="Google Shape;7520;p48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7521" name="Google Shape;7521;p48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7522" name="Google Shape;7522;p48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7523" name="Google Shape;7523;p48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24" name="Google Shape;7524;p48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25" name="Google Shape;7525;p48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26" name="Google Shape;7526;p48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7527" name="Google Shape;7527;p48"/>
          <p:cNvSpPr/>
          <p:nvPr/>
        </p:nvSpPr>
        <p:spPr>
          <a:xfrm>
            <a:off x="2671675" y="4260753"/>
            <a:ext cx="2941638" cy="1323975"/>
          </a:xfrm>
          <a:prstGeom prst="ellipse">
            <a:avLst/>
          </a:prstGeom>
          <a:solidFill>
            <a:srgbClr val="3C6CD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528" name="Google Shape;7528;p48"/>
          <p:cNvCxnSpPr/>
          <p:nvPr/>
        </p:nvCxnSpPr>
        <p:spPr>
          <a:xfrm>
            <a:off x="3706725" y="4494116"/>
            <a:ext cx="969963" cy="68262"/>
          </a:xfrm>
          <a:prstGeom prst="straightConnector1">
            <a:avLst/>
          </a:prstGeom>
          <a:noFill/>
          <a:ln cap="flat" cmpd="sng" w="158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529" name="Google Shape;7529;p48"/>
          <p:cNvCxnSpPr/>
          <p:nvPr/>
        </p:nvCxnSpPr>
        <p:spPr>
          <a:xfrm>
            <a:off x="4209963" y="4781453"/>
            <a:ext cx="109537" cy="79375"/>
          </a:xfrm>
          <a:prstGeom prst="straightConnector1">
            <a:avLst/>
          </a:prstGeom>
          <a:noFill/>
          <a:ln cap="flat" cmpd="sng" w="158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530" name="Google Shape;7530;p48"/>
          <p:cNvCxnSpPr/>
          <p:nvPr/>
        </p:nvCxnSpPr>
        <p:spPr>
          <a:xfrm flipH="1" rot="10800000">
            <a:off x="4027400" y="4976716"/>
            <a:ext cx="222250" cy="44450"/>
          </a:xfrm>
          <a:prstGeom prst="straightConnector1">
            <a:avLst/>
          </a:prstGeom>
          <a:noFill/>
          <a:ln cap="flat" cmpd="sng" w="158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531" name="Google Shape;7531;p48"/>
          <p:cNvCxnSpPr/>
          <p:nvPr/>
        </p:nvCxnSpPr>
        <p:spPr>
          <a:xfrm flipH="1" rot="10800000">
            <a:off x="3754350" y="4808441"/>
            <a:ext cx="177800" cy="106362"/>
          </a:xfrm>
          <a:prstGeom prst="straightConnector1">
            <a:avLst/>
          </a:prstGeom>
          <a:noFill/>
          <a:ln cap="flat" cmpd="sng" w="158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532" name="Google Shape;7532;p48"/>
          <p:cNvCxnSpPr/>
          <p:nvPr/>
        </p:nvCxnSpPr>
        <p:spPr>
          <a:xfrm flipH="1" rot="10800000">
            <a:off x="3468600" y="5095778"/>
            <a:ext cx="188913" cy="95250"/>
          </a:xfrm>
          <a:prstGeom prst="straightConnector1">
            <a:avLst/>
          </a:prstGeom>
          <a:noFill/>
          <a:ln cap="flat" cmpd="sng" w="158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533" name="Google Shape;7533;p48"/>
          <p:cNvCxnSpPr/>
          <p:nvPr/>
        </p:nvCxnSpPr>
        <p:spPr>
          <a:xfrm flipH="1" rot="10800000">
            <a:off x="4224250" y="5024341"/>
            <a:ext cx="231775" cy="244475"/>
          </a:xfrm>
          <a:prstGeom prst="straightConnector1">
            <a:avLst/>
          </a:prstGeom>
          <a:noFill/>
          <a:ln cap="flat" cmpd="sng" w="158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534" name="Google Shape;7534;p48"/>
          <p:cNvCxnSpPr/>
          <p:nvPr/>
        </p:nvCxnSpPr>
        <p:spPr>
          <a:xfrm rot="10800000">
            <a:off x="4675100" y="5011641"/>
            <a:ext cx="327025" cy="119062"/>
          </a:xfrm>
          <a:prstGeom prst="straightConnector1">
            <a:avLst/>
          </a:prstGeom>
          <a:noFill/>
          <a:ln cap="flat" cmpd="sng" w="158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535" name="Google Shape;7535;p48"/>
          <p:cNvCxnSpPr/>
          <p:nvPr/>
        </p:nvCxnSpPr>
        <p:spPr>
          <a:xfrm flipH="1" rot="10800000">
            <a:off x="4662400" y="4676678"/>
            <a:ext cx="260350" cy="188913"/>
          </a:xfrm>
          <a:prstGeom prst="straightConnector1">
            <a:avLst/>
          </a:prstGeom>
          <a:noFill/>
          <a:ln cap="flat" cmpd="sng" w="158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536" name="Google Shape;7536;p48"/>
          <p:cNvCxnSpPr/>
          <p:nvPr/>
        </p:nvCxnSpPr>
        <p:spPr>
          <a:xfrm rot="10800000">
            <a:off x="3708313" y="4551266"/>
            <a:ext cx="207962" cy="84137"/>
          </a:xfrm>
          <a:prstGeom prst="straightConnector1">
            <a:avLst/>
          </a:prstGeom>
          <a:noFill/>
          <a:ln cap="flat" cmpd="sng" w="158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37" name="Google Shape;7537;p48"/>
          <p:cNvSpPr txBox="1"/>
          <p:nvPr/>
        </p:nvSpPr>
        <p:spPr>
          <a:xfrm>
            <a:off x="2806613" y="4590953"/>
            <a:ext cx="788999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alibri"/>
              <a:buNone/>
            </a:pPr>
            <a:r>
              <a:rPr b="0" i="1" lang="en-US" sz="2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ISP C</a:t>
            </a:r>
            <a:endParaRPr/>
          </a:p>
        </p:txBody>
      </p:sp>
      <p:sp>
        <p:nvSpPr>
          <p:cNvPr id="7538" name="Google Shape;7538;p48"/>
          <p:cNvSpPr/>
          <p:nvPr/>
        </p:nvSpPr>
        <p:spPr>
          <a:xfrm>
            <a:off x="5765713" y="3706716"/>
            <a:ext cx="3219450" cy="1343025"/>
          </a:xfrm>
          <a:prstGeom prst="ellipse">
            <a:avLst/>
          </a:prstGeom>
          <a:solidFill>
            <a:srgbClr val="3C6CD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539" name="Google Shape;7539;p48"/>
          <p:cNvCxnSpPr/>
          <p:nvPr/>
        </p:nvCxnSpPr>
        <p:spPr>
          <a:xfrm>
            <a:off x="6899188" y="3943253"/>
            <a:ext cx="1062037" cy="69850"/>
          </a:xfrm>
          <a:prstGeom prst="straightConnector1">
            <a:avLst/>
          </a:prstGeom>
          <a:noFill/>
          <a:ln cap="flat" cmpd="sng" w="158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540" name="Google Shape;7540;p48"/>
          <p:cNvCxnSpPr/>
          <p:nvPr/>
        </p:nvCxnSpPr>
        <p:spPr>
          <a:xfrm>
            <a:off x="7450050" y="4233766"/>
            <a:ext cx="120650" cy="82550"/>
          </a:xfrm>
          <a:prstGeom prst="straightConnector1">
            <a:avLst/>
          </a:prstGeom>
          <a:noFill/>
          <a:ln cap="flat" cmpd="sng" w="158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541" name="Google Shape;7541;p48"/>
          <p:cNvCxnSpPr/>
          <p:nvPr/>
        </p:nvCxnSpPr>
        <p:spPr>
          <a:xfrm flipH="1" rot="10800000">
            <a:off x="7250025" y="4433791"/>
            <a:ext cx="242888" cy="44450"/>
          </a:xfrm>
          <a:prstGeom prst="straightConnector1">
            <a:avLst/>
          </a:prstGeom>
          <a:noFill/>
          <a:ln cap="flat" cmpd="sng" w="158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542" name="Google Shape;7542;p48"/>
          <p:cNvCxnSpPr/>
          <p:nvPr/>
        </p:nvCxnSpPr>
        <p:spPr>
          <a:xfrm flipH="1" rot="10800000">
            <a:off x="6951575" y="4262341"/>
            <a:ext cx="195263" cy="106362"/>
          </a:xfrm>
          <a:prstGeom prst="straightConnector1">
            <a:avLst/>
          </a:prstGeom>
          <a:noFill/>
          <a:ln cap="flat" cmpd="sng" w="158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543" name="Google Shape;7543;p48"/>
          <p:cNvCxnSpPr/>
          <p:nvPr/>
        </p:nvCxnSpPr>
        <p:spPr>
          <a:xfrm flipH="1" rot="10800000">
            <a:off x="6638838" y="4554441"/>
            <a:ext cx="206375" cy="95250"/>
          </a:xfrm>
          <a:prstGeom prst="straightConnector1">
            <a:avLst/>
          </a:prstGeom>
          <a:noFill/>
          <a:ln cap="flat" cmpd="sng" w="158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544" name="Google Shape;7544;p48"/>
          <p:cNvCxnSpPr/>
          <p:nvPr/>
        </p:nvCxnSpPr>
        <p:spPr>
          <a:xfrm flipH="1" rot="10800000">
            <a:off x="7465925" y="4481416"/>
            <a:ext cx="254000" cy="247650"/>
          </a:xfrm>
          <a:prstGeom prst="straightConnector1">
            <a:avLst/>
          </a:prstGeom>
          <a:noFill/>
          <a:ln cap="flat" cmpd="sng" w="158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545" name="Google Shape;7545;p48"/>
          <p:cNvCxnSpPr/>
          <p:nvPr/>
        </p:nvCxnSpPr>
        <p:spPr>
          <a:xfrm rot="10800000">
            <a:off x="7929475" y="4460778"/>
            <a:ext cx="358775" cy="120650"/>
          </a:xfrm>
          <a:prstGeom prst="straightConnector1">
            <a:avLst/>
          </a:prstGeom>
          <a:noFill/>
          <a:ln cap="flat" cmpd="sng" w="158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546" name="Google Shape;7546;p48"/>
          <p:cNvCxnSpPr/>
          <p:nvPr/>
        </p:nvCxnSpPr>
        <p:spPr>
          <a:xfrm flipH="1" rot="10800000">
            <a:off x="7945350" y="4127403"/>
            <a:ext cx="285750" cy="192088"/>
          </a:xfrm>
          <a:prstGeom prst="straightConnector1">
            <a:avLst/>
          </a:prstGeom>
          <a:noFill/>
          <a:ln cap="flat" cmpd="sng" w="158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547" name="Google Shape;7547;p48"/>
          <p:cNvCxnSpPr/>
          <p:nvPr/>
        </p:nvCxnSpPr>
        <p:spPr>
          <a:xfrm rot="10800000">
            <a:off x="6900775" y="4000403"/>
            <a:ext cx="227013" cy="85725"/>
          </a:xfrm>
          <a:prstGeom prst="straightConnector1">
            <a:avLst/>
          </a:prstGeom>
          <a:noFill/>
          <a:ln cap="flat" cmpd="sng" w="158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48" name="Google Shape;7548;p48"/>
          <p:cNvSpPr txBox="1"/>
          <p:nvPr/>
        </p:nvSpPr>
        <p:spPr>
          <a:xfrm>
            <a:off x="5914938" y="4040091"/>
            <a:ext cx="795411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alibri"/>
              <a:buNone/>
            </a:pPr>
            <a:r>
              <a:rPr b="0" i="1" lang="en-US" sz="2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ISP B</a:t>
            </a:r>
            <a:endParaRPr/>
          </a:p>
        </p:txBody>
      </p:sp>
      <p:cxnSp>
        <p:nvCxnSpPr>
          <p:cNvPr id="7549" name="Google Shape;7549;p48"/>
          <p:cNvCxnSpPr/>
          <p:nvPr/>
        </p:nvCxnSpPr>
        <p:spPr>
          <a:xfrm>
            <a:off x="3533688" y="2666903"/>
            <a:ext cx="238125" cy="261938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550" name="Google Shape;7550;p48"/>
          <p:cNvCxnSpPr/>
          <p:nvPr/>
        </p:nvCxnSpPr>
        <p:spPr>
          <a:xfrm>
            <a:off x="5067213" y="2468466"/>
            <a:ext cx="307975" cy="573087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551" name="Google Shape;7551;p48"/>
          <p:cNvCxnSpPr/>
          <p:nvPr/>
        </p:nvCxnSpPr>
        <p:spPr>
          <a:xfrm flipH="1">
            <a:off x="5576800" y="2446241"/>
            <a:ext cx="384175" cy="579437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552" name="Google Shape;7552;p48"/>
          <p:cNvCxnSpPr/>
          <p:nvPr/>
        </p:nvCxnSpPr>
        <p:spPr>
          <a:xfrm>
            <a:off x="7921538" y="2957416"/>
            <a:ext cx="215900" cy="1046162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553" name="Google Shape;7553;p48"/>
          <p:cNvCxnSpPr/>
          <p:nvPr/>
        </p:nvCxnSpPr>
        <p:spPr>
          <a:xfrm flipH="1">
            <a:off x="8288250" y="3308253"/>
            <a:ext cx="241300" cy="69215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554" name="Google Shape;7554;p48"/>
          <p:cNvCxnSpPr/>
          <p:nvPr/>
        </p:nvCxnSpPr>
        <p:spPr>
          <a:xfrm rot="10800000">
            <a:off x="8605750" y="4630641"/>
            <a:ext cx="796925" cy="614362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555" name="Google Shape;7555;p48"/>
          <p:cNvCxnSpPr/>
          <p:nvPr/>
        </p:nvCxnSpPr>
        <p:spPr>
          <a:xfrm flipH="1" rot="10800000">
            <a:off x="2941550" y="5218016"/>
            <a:ext cx="401638" cy="20955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556" name="Google Shape;7556;p48"/>
          <p:cNvCxnSpPr/>
          <p:nvPr/>
        </p:nvCxnSpPr>
        <p:spPr>
          <a:xfrm>
            <a:off x="2535150" y="5075141"/>
            <a:ext cx="450850" cy="115887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557" name="Google Shape;7557;p48"/>
          <p:cNvCxnSpPr/>
          <p:nvPr/>
        </p:nvCxnSpPr>
        <p:spPr>
          <a:xfrm rot="10800000">
            <a:off x="7646900" y="4779866"/>
            <a:ext cx="1047750" cy="966787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558" name="Google Shape;7558;p48"/>
          <p:cNvCxnSpPr/>
          <p:nvPr/>
        </p:nvCxnSpPr>
        <p:spPr>
          <a:xfrm flipH="1">
            <a:off x="8716875" y="4368703"/>
            <a:ext cx="541338" cy="249238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7559" name="Google Shape;7559;p48"/>
          <p:cNvGrpSpPr/>
          <p:nvPr/>
        </p:nvGrpSpPr>
        <p:grpSpPr>
          <a:xfrm>
            <a:off x="5192625" y="3007829"/>
            <a:ext cx="541338" cy="223023"/>
            <a:chOff x="7493876" y="2774731"/>
            <a:chExt cx="1481958" cy="894622"/>
          </a:xfrm>
        </p:grpSpPr>
        <p:sp>
          <p:nvSpPr>
            <p:cNvPr id="7560" name="Google Shape;7560;p48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7561" name="Google Shape;7561;p48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7562" name="Google Shape;7562;p48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7563" name="Google Shape;7563;p48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64" name="Google Shape;7564;p48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65" name="Google Shape;7565;p48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66" name="Google Shape;7566;p48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567" name="Google Shape;7567;p48"/>
          <p:cNvGrpSpPr/>
          <p:nvPr/>
        </p:nvGrpSpPr>
        <p:grpSpPr>
          <a:xfrm>
            <a:off x="3621872" y="2908203"/>
            <a:ext cx="541338" cy="223023"/>
            <a:chOff x="7493876" y="2774731"/>
            <a:chExt cx="1481958" cy="894622"/>
          </a:xfrm>
        </p:grpSpPr>
        <p:sp>
          <p:nvSpPr>
            <p:cNvPr id="7568" name="Google Shape;7568;p48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7569" name="Google Shape;7569;p48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7570" name="Google Shape;7570;p48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7571" name="Google Shape;7571;p48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72" name="Google Shape;7572;p48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73" name="Google Shape;7573;p48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74" name="Google Shape;7574;p48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575" name="Google Shape;7575;p48"/>
          <p:cNvGrpSpPr/>
          <p:nvPr/>
        </p:nvGrpSpPr>
        <p:grpSpPr>
          <a:xfrm>
            <a:off x="8182681" y="4501444"/>
            <a:ext cx="541338" cy="223023"/>
            <a:chOff x="7493876" y="2774731"/>
            <a:chExt cx="1481958" cy="894622"/>
          </a:xfrm>
        </p:grpSpPr>
        <p:sp>
          <p:nvSpPr>
            <p:cNvPr id="7576" name="Google Shape;7576;p48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7577" name="Google Shape;7577;p48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7578" name="Google Shape;7578;p48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7579" name="Google Shape;7579;p48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80" name="Google Shape;7580;p48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81" name="Google Shape;7581;p48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82" name="Google Shape;7582;p48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583" name="Google Shape;7583;p48"/>
          <p:cNvGrpSpPr/>
          <p:nvPr/>
        </p:nvGrpSpPr>
        <p:grpSpPr>
          <a:xfrm>
            <a:off x="7469673" y="4278623"/>
            <a:ext cx="541338" cy="223023"/>
            <a:chOff x="7493876" y="2774731"/>
            <a:chExt cx="1481958" cy="894622"/>
          </a:xfrm>
        </p:grpSpPr>
        <p:sp>
          <p:nvSpPr>
            <p:cNvPr id="7584" name="Google Shape;7584;p48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7585" name="Google Shape;7585;p48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7586" name="Google Shape;7586;p48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7587" name="Google Shape;7587;p48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88" name="Google Shape;7588;p48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89" name="Google Shape;7589;p48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90" name="Google Shape;7590;p48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591" name="Google Shape;7591;p48"/>
          <p:cNvGrpSpPr/>
          <p:nvPr/>
        </p:nvGrpSpPr>
        <p:grpSpPr>
          <a:xfrm>
            <a:off x="6979356" y="4059569"/>
            <a:ext cx="541338" cy="223023"/>
            <a:chOff x="7493876" y="2774731"/>
            <a:chExt cx="1481958" cy="894622"/>
          </a:xfrm>
        </p:grpSpPr>
        <p:sp>
          <p:nvSpPr>
            <p:cNvPr id="7592" name="Google Shape;7592;p48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7593" name="Google Shape;7593;p48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7594" name="Google Shape;7594;p48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7595" name="Google Shape;7595;p48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96" name="Google Shape;7596;p48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97" name="Google Shape;7597;p48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98" name="Google Shape;7598;p48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599" name="Google Shape;7599;p48"/>
          <p:cNvGrpSpPr/>
          <p:nvPr/>
        </p:nvGrpSpPr>
        <p:grpSpPr>
          <a:xfrm>
            <a:off x="6723616" y="4366729"/>
            <a:ext cx="541338" cy="223023"/>
            <a:chOff x="7493876" y="2774731"/>
            <a:chExt cx="1481958" cy="894622"/>
          </a:xfrm>
        </p:grpSpPr>
        <p:sp>
          <p:nvSpPr>
            <p:cNvPr id="7600" name="Google Shape;7600;p48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7601" name="Google Shape;7601;p48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7602" name="Google Shape;7602;p48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7603" name="Google Shape;7603;p48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04" name="Google Shape;7604;p48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05" name="Google Shape;7605;p48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06" name="Google Shape;7606;p48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607" name="Google Shape;7607;p48"/>
          <p:cNvGrpSpPr/>
          <p:nvPr/>
        </p:nvGrpSpPr>
        <p:grpSpPr>
          <a:xfrm>
            <a:off x="7291037" y="4658009"/>
            <a:ext cx="541338" cy="223023"/>
            <a:chOff x="7493876" y="2774731"/>
            <a:chExt cx="1481958" cy="894622"/>
          </a:xfrm>
        </p:grpSpPr>
        <p:sp>
          <p:nvSpPr>
            <p:cNvPr id="7608" name="Google Shape;7608;p48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7609" name="Google Shape;7609;p48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7610" name="Google Shape;7610;p48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7611" name="Google Shape;7611;p48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12" name="Google Shape;7612;p48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13" name="Google Shape;7613;p48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14" name="Google Shape;7614;p48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615" name="Google Shape;7615;p48"/>
          <p:cNvGrpSpPr/>
          <p:nvPr/>
        </p:nvGrpSpPr>
        <p:grpSpPr>
          <a:xfrm>
            <a:off x="4220281" y="4826836"/>
            <a:ext cx="541338" cy="223023"/>
            <a:chOff x="7493876" y="2774731"/>
            <a:chExt cx="1481958" cy="894622"/>
          </a:xfrm>
        </p:grpSpPr>
        <p:sp>
          <p:nvSpPr>
            <p:cNvPr id="7616" name="Google Shape;7616;p48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7617" name="Google Shape;7617;p48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7618" name="Google Shape;7618;p48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7619" name="Google Shape;7619;p48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20" name="Google Shape;7620;p48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21" name="Google Shape;7621;p48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22" name="Google Shape;7622;p48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623" name="Google Shape;7623;p48"/>
          <p:cNvGrpSpPr/>
          <p:nvPr/>
        </p:nvGrpSpPr>
        <p:grpSpPr>
          <a:xfrm>
            <a:off x="3740086" y="4631455"/>
            <a:ext cx="541338" cy="223023"/>
            <a:chOff x="7493876" y="2774731"/>
            <a:chExt cx="1481958" cy="894622"/>
          </a:xfrm>
        </p:grpSpPr>
        <p:sp>
          <p:nvSpPr>
            <p:cNvPr id="7624" name="Google Shape;7624;p48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7625" name="Google Shape;7625;p48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7626" name="Google Shape;7626;p48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7627" name="Google Shape;7627;p48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28" name="Google Shape;7628;p48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29" name="Google Shape;7629;p48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30" name="Google Shape;7630;p48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631" name="Google Shape;7631;p48"/>
          <p:cNvGrpSpPr/>
          <p:nvPr/>
        </p:nvGrpSpPr>
        <p:grpSpPr>
          <a:xfrm>
            <a:off x="3500746" y="4902845"/>
            <a:ext cx="541338" cy="223023"/>
            <a:chOff x="7493876" y="2774731"/>
            <a:chExt cx="1481958" cy="894622"/>
          </a:xfrm>
        </p:grpSpPr>
        <p:sp>
          <p:nvSpPr>
            <p:cNvPr id="7632" name="Google Shape;7632;p48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7633" name="Google Shape;7633;p48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7634" name="Google Shape;7634;p48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7635" name="Google Shape;7635;p48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36" name="Google Shape;7636;p48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37" name="Google Shape;7637;p48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38" name="Google Shape;7638;p48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639" name="Google Shape;7639;p48"/>
          <p:cNvGrpSpPr/>
          <p:nvPr/>
        </p:nvGrpSpPr>
        <p:grpSpPr>
          <a:xfrm>
            <a:off x="2989969" y="5089246"/>
            <a:ext cx="541338" cy="223023"/>
            <a:chOff x="7493876" y="2774731"/>
            <a:chExt cx="1481958" cy="894622"/>
          </a:xfrm>
        </p:grpSpPr>
        <p:sp>
          <p:nvSpPr>
            <p:cNvPr id="7640" name="Google Shape;7640;p48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7641" name="Google Shape;7641;p48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7642" name="Google Shape;7642;p48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7643" name="Google Shape;7643;p48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44" name="Google Shape;7644;p48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45" name="Google Shape;7645;p48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46" name="Google Shape;7646;p48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647" name="Google Shape;7647;p48"/>
          <p:cNvGrpSpPr/>
          <p:nvPr/>
        </p:nvGrpSpPr>
        <p:grpSpPr>
          <a:xfrm>
            <a:off x="4023882" y="5178456"/>
            <a:ext cx="541338" cy="223023"/>
            <a:chOff x="7493876" y="2774731"/>
            <a:chExt cx="1481958" cy="894622"/>
          </a:xfrm>
        </p:grpSpPr>
        <p:sp>
          <p:nvSpPr>
            <p:cNvPr id="7648" name="Google Shape;7648;p48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7649" name="Google Shape;7649;p48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7650" name="Google Shape;7650;p48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7651" name="Google Shape;7651;p48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52" name="Google Shape;7652;p48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53" name="Google Shape;7653;p48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54" name="Google Shape;7654;p48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7655" name="Google Shape;7655;p48"/>
          <p:cNvSpPr txBox="1"/>
          <p:nvPr>
            <p:ph type="title"/>
          </p:nvPr>
        </p:nvSpPr>
        <p:spPr>
          <a:xfrm>
            <a:off x="825267" y="336191"/>
            <a:ext cx="10515600" cy="8946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4400"/>
              <a:buFont typeface="Calibri"/>
              <a:buNone/>
            </a:pPr>
            <a:r>
              <a:rPr lang="en-US"/>
              <a:t>Internet structure: a “network of networks”</a:t>
            </a:r>
            <a:endParaRPr/>
          </a:p>
        </p:txBody>
      </p:sp>
      <p:grpSp>
        <p:nvGrpSpPr>
          <p:cNvPr id="7656" name="Google Shape;7656;p48"/>
          <p:cNvGrpSpPr/>
          <p:nvPr/>
        </p:nvGrpSpPr>
        <p:grpSpPr>
          <a:xfrm>
            <a:off x="2994584" y="2310458"/>
            <a:ext cx="648509" cy="418221"/>
            <a:chOff x="3053396" y="4304255"/>
            <a:chExt cx="648422" cy="418253"/>
          </a:xfrm>
        </p:grpSpPr>
        <p:sp>
          <p:nvSpPr>
            <p:cNvPr id="7657" name="Google Shape;7657;p48"/>
            <p:cNvSpPr/>
            <p:nvPr/>
          </p:nvSpPr>
          <p:spPr>
            <a:xfrm>
              <a:off x="3053396" y="4304255"/>
              <a:ext cx="596988" cy="418253"/>
            </a:xfrm>
            <a:custGeom>
              <a:rect b="b" l="l" r="r" t="t"/>
              <a:pathLst>
                <a:path extrusionOk="0" h="675" w="1036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58" name="Google Shape;7658;p48"/>
            <p:cNvSpPr txBox="1"/>
            <p:nvPr/>
          </p:nvSpPr>
          <p:spPr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access</a:t>
              </a:r>
              <a:endParaRPr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net</a:t>
              </a:r>
              <a:endParaRPr/>
            </a:p>
          </p:txBody>
        </p:sp>
      </p:grpSp>
      <p:grpSp>
        <p:nvGrpSpPr>
          <p:cNvPr id="7659" name="Google Shape;7659;p48"/>
          <p:cNvGrpSpPr/>
          <p:nvPr/>
        </p:nvGrpSpPr>
        <p:grpSpPr>
          <a:xfrm>
            <a:off x="7503691" y="2564438"/>
            <a:ext cx="648509" cy="418221"/>
            <a:chOff x="3053396" y="4304255"/>
            <a:chExt cx="648422" cy="418253"/>
          </a:xfrm>
        </p:grpSpPr>
        <p:sp>
          <p:nvSpPr>
            <p:cNvPr id="7660" name="Google Shape;7660;p48"/>
            <p:cNvSpPr/>
            <p:nvPr/>
          </p:nvSpPr>
          <p:spPr>
            <a:xfrm>
              <a:off x="3053396" y="4304255"/>
              <a:ext cx="596988" cy="418253"/>
            </a:xfrm>
            <a:custGeom>
              <a:rect b="b" l="l" r="r" t="t"/>
              <a:pathLst>
                <a:path extrusionOk="0" h="675" w="1036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61" name="Google Shape;7661;p48"/>
            <p:cNvSpPr txBox="1"/>
            <p:nvPr/>
          </p:nvSpPr>
          <p:spPr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access</a:t>
              </a:r>
              <a:endParaRPr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net</a:t>
              </a:r>
              <a:endParaRPr/>
            </a:p>
          </p:txBody>
        </p:sp>
      </p:grpSp>
      <p:grpSp>
        <p:nvGrpSpPr>
          <p:cNvPr id="7662" name="Google Shape;7662;p48"/>
          <p:cNvGrpSpPr/>
          <p:nvPr/>
        </p:nvGrpSpPr>
        <p:grpSpPr>
          <a:xfrm>
            <a:off x="2410305" y="5421718"/>
            <a:ext cx="648509" cy="418221"/>
            <a:chOff x="3053396" y="4304255"/>
            <a:chExt cx="648422" cy="418253"/>
          </a:xfrm>
        </p:grpSpPr>
        <p:sp>
          <p:nvSpPr>
            <p:cNvPr id="7663" name="Google Shape;7663;p48"/>
            <p:cNvSpPr/>
            <p:nvPr/>
          </p:nvSpPr>
          <p:spPr>
            <a:xfrm>
              <a:off x="3053396" y="4304255"/>
              <a:ext cx="596988" cy="418253"/>
            </a:xfrm>
            <a:custGeom>
              <a:rect b="b" l="l" r="r" t="t"/>
              <a:pathLst>
                <a:path extrusionOk="0" h="675" w="1036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64" name="Google Shape;7664;p48"/>
            <p:cNvSpPr txBox="1"/>
            <p:nvPr/>
          </p:nvSpPr>
          <p:spPr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access</a:t>
              </a:r>
              <a:endParaRPr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net</a:t>
              </a:r>
              <a:endParaRPr/>
            </a:p>
          </p:txBody>
        </p:sp>
      </p:grpSp>
      <p:grpSp>
        <p:nvGrpSpPr>
          <p:cNvPr id="7665" name="Google Shape;7665;p48"/>
          <p:cNvGrpSpPr/>
          <p:nvPr/>
        </p:nvGrpSpPr>
        <p:grpSpPr>
          <a:xfrm>
            <a:off x="1991149" y="4799466"/>
            <a:ext cx="648509" cy="418221"/>
            <a:chOff x="3053396" y="4304255"/>
            <a:chExt cx="648422" cy="418253"/>
          </a:xfrm>
        </p:grpSpPr>
        <p:sp>
          <p:nvSpPr>
            <p:cNvPr id="7666" name="Google Shape;7666;p48"/>
            <p:cNvSpPr/>
            <p:nvPr/>
          </p:nvSpPr>
          <p:spPr>
            <a:xfrm>
              <a:off x="3053396" y="4304255"/>
              <a:ext cx="596988" cy="418253"/>
            </a:xfrm>
            <a:custGeom>
              <a:rect b="b" l="l" r="r" t="t"/>
              <a:pathLst>
                <a:path extrusionOk="0" h="675" w="1036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67" name="Google Shape;7667;p48"/>
            <p:cNvSpPr txBox="1"/>
            <p:nvPr/>
          </p:nvSpPr>
          <p:spPr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access</a:t>
              </a:r>
              <a:endParaRPr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net</a:t>
              </a:r>
              <a:endParaRPr/>
            </a:p>
          </p:txBody>
        </p:sp>
      </p:grpSp>
      <p:grpSp>
        <p:nvGrpSpPr>
          <p:cNvPr id="7668" name="Google Shape;7668;p48"/>
          <p:cNvGrpSpPr/>
          <p:nvPr/>
        </p:nvGrpSpPr>
        <p:grpSpPr>
          <a:xfrm>
            <a:off x="1762518" y="4139117"/>
            <a:ext cx="648509" cy="418221"/>
            <a:chOff x="3053396" y="4304255"/>
            <a:chExt cx="648422" cy="418253"/>
          </a:xfrm>
        </p:grpSpPr>
        <p:sp>
          <p:nvSpPr>
            <p:cNvPr id="7669" name="Google Shape;7669;p48"/>
            <p:cNvSpPr/>
            <p:nvPr/>
          </p:nvSpPr>
          <p:spPr>
            <a:xfrm>
              <a:off x="3053396" y="4304255"/>
              <a:ext cx="596988" cy="418253"/>
            </a:xfrm>
            <a:custGeom>
              <a:rect b="b" l="l" r="r" t="t"/>
              <a:pathLst>
                <a:path extrusionOk="0" h="675" w="1036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70" name="Google Shape;7670;p48"/>
            <p:cNvSpPr txBox="1"/>
            <p:nvPr/>
          </p:nvSpPr>
          <p:spPr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access</a:t>
              </a:r>
              <a:endParaRPr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net</a:t>
              </a:r>
              <a:endParaRPr/>
            </a:p>
          </p:txBody>
        </p:sp>
      </p:grpSp>
      <p:grpSp>
        <p:nvGrpSpPr>
          <p:cNvPr id="7671" name="Google Shape;7671;p48"/>
          <p:cNvGrpSpPr/>
          <p:nvPr/>
        </p:nvGrpSpPr>
        <p:grpSpPr>
          <a:xfrm>
            <a:off x="8253092" y="2996205"/>
            <a:ext cx="648509" cy="418221"/>
            <a:chOff x="3053396" y="4304255"/>
            <a:chExt cx="648422" cy="418253"/>
          </a:xfrm>
        </p:grpSpPr>
        <p:sp>
          <p:nvSpPr>
            <p:cNvPr id="7672" name="Google Shape;7672;p48"/>
            <p:cNvSpPr/>
            <p:nvPr/>
          </p:nvSpPr>
          <p:spPr>
            <a:xfrm>
              <a:off x="3053396" y="4304255"/>
              <a:ext cx="596988" cy="418253"/>
            </a:xfrm>
            <a:custGeom>
              <a:rect b="b" l="l" r="r" t="t"/>
              <a:pathLst>
                <a:path extrusionOk="0" h="675" w="1036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73" name="Google Shape;7673;p48"/>
            <p:cNvSpPr txBox="1"/>
            <p:nvPr/>
          </p:nvSpPr>
          <p:spPr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access</a:t>
              </a:r>
              <a:endParaRPr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net</a:t>
              </a:r>
              <a:endParaRPr/>
            </a:p>
          </p:txBody>
        </p:sp>
      </p:grpSp>
      <p:grpSp>
        <p:nvGrpSpPr>
          <p:cNvPr id="7674" name="Google Shape;7674;p48"/>
          <p:cNvGrpSpPr/>
          <p:nvPr/>
        </p:nvGrpSpPr>
        <p:grpSpPr>
          <a:xfrm>
            <a:off x="4595000" y="2069176"/>
            <a:ext cx="648509" cy="418221"/>
            <a:chOff x="3053396" y="4304255"/>
            <a:chExt cx="648422" cy="418253"/>
          </a:xfrm>
        </p:grpSpPr>
        <p:sp>
          <p:nvSpPr>
            <p:cNvPr id="7675" name="Google Shape;7675;p48"/>
            <p:cNvSpPr/>
            <p:nvPr/>
          </p:nvSpPr>
          <p:spPr>
            <a:xfrm>
              <a:off x="3053396" y="4304255"/>
              <a:ext cx="596988" cy="418253"/>
            </a:xfrm>
            <a:custGeom>
              <a:rect b="b" l="l" r="r" t="t"/>
              <a:pathLst>
                <a:path extrusionOk="0" h="675" w="1036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76" name="Google Shape;7676;p48"/>
            <p:cNvSpPr txBox="1"/>
            <p:nvPr/>
          </p:nvSpPr>
          <p:spPr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access</a:t>
              </a:r>
              <a:endParaRPr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net</a:t>
              </a:r>
              <a:endParaRPr/>
            </a:p>
          </p:txBody>
        </p:sp>
      </p:grpSp>
      <p:grpSp>
        <p:nvGrpSpPr>
          <p:cNvPr id="7677" name="Google Shape;7677;p48"/>
          <p:cNvGrpSpPr/>
          <p:nvPr/>
        </p:nvGrpSpPr>
        <p:grpSpPr>
          <a:xfrm>
            <a:off x="5509523" y="2043778"/>
            <a:ext cx="648509" cy="418221"/>
            <a:chOff x="3053396" y="4304255"/>
            <a:chExt cx="648422" cy="418253"/>
          </a:xfrm>
        </p:grpSpPr>
        <p:sp>
          <p:nvSpPr>
            <p:cNvPr id="7678" name="Google Shape;7678;p48"/>
            <p:cNvSpPr/>
            <p:nvPr/>
          </p:nvSpPr>
          <p:spPr>
            <a:xfrm>
              <a:off x="3053396" y="4304255"/>
              <a:ext cx="596988" cy="418253"/>
            </a:xfrm>
            <a:custGeom>
              <a:rect b="b" l="l" r="r" t="t"/>
              <a:pathLst>
                <a:path extrusionOk="0" h="675" w="1036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79" name="Google Shape;7679;p48"/>
            <p:cNvSpPr txBox="1"/>
            <p:nvPr/>
          </p:nvSpPr>
          <p:spPr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access</a:t>
              </a:r>
              <a:endParaRPr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net</a:t>
              </a:r>
              <a:endParaRPr/>
            </a:p>
          </p:txBody>
        </p:sp>
      </p:grpSp>
      <p:grpSp>
        <p:nvGrpSpPr>
          <p:cNvPr id="7680" name="Google Shape;7680;p48"/>
          <p:cNvGrpSpPr/>
          <p:nvPr/>
        </p:nvGrpSpPr>
        <p:grpSpPr>
          <a:xfrm>
            <a:off x="8570635" y="5675699"/>
            <a:ext cx="648509" cy="418221"/>
            <a:chOff x="3053396" y="4304255"/>
            <a:chExt cx="648422" cy="418253"/>
          </a:xfrm>
        </p:grpSpPr>
        <p:sp>
          <p:nvSpPr>
            <p:cNvPr id="7681" name="Google Shape;7681;p48"/>
            <p:cNvSpPr/>
            <p:nvPr/>
          </p:nvSpPr>
          <p:spPr>
            <a:xfrm>
              <a:off x="3053396" y="4304255"/>
              <a:ext cx="596988" cy="418253"/>
            </a:xfrm>
            <a:custGeom>
              <a:rect b="b" l="l" r="r" t="t"/>
              <a:pathLst>
                <a:path extrusionOk="0" h="675" w="1036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82" name="Google Shape;7682;p48"/>
            <p:cNvSpPr txBox="1"/>
            <p:nvPr/>
          </p:nvSpPr>
          <p:spPr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access</a:t>
              </a:r>
              <a:endParaRPr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net</a:t>
              </a:r>
              <a:endParaRPr/>
            </a:p>
          </p:txBody>
        </p:sp>
      </p:grpSp>
      <p:grpSp>
        <p:nvGrpSpPr>
          <p:cNvPr id="7683" name="Google Shape;7683;p48"/>
          <p:cNvGrpSpPr/>
          <p:nvPr/>
        </p:nvGrpSpPr>
        <p:grpSpPr>
          <a:xfrm>
            <a:off x="9408948" y="5028049"/>
            <a:ext cx="648509" cy="418221"/>
            <a:chOff x="3053396" y="4304255"/>
            <a:chExt cx="648422" cy="418253"/>
          </a:xfrm>
        </p:grpSpPr>
        <p:sp>
          <p:nvSpPr>
            <p:cNvPr id="7684" name="Google Shape;7684;p48"/>
            <p:cNvSpPr/>
            <p:nvPr/>
          </p:nvSpPr>
          <p:spPr>
            <a:xfrm>
              <a:off x="3053396" y="4304255"/>
              <a:ext cx="596988" cy="418253"/>
            </a:xfrm>
            <a:custGeom>
              <a:rect b="b" l="l" r="r" t="t"/>
              <a:pathLst>
                <a:path extrusionOk="0" h="675" w="1036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85" name="Google Shape;7685;p48"/>
            <p:cNvSpPr txBox="1"/>
            <p:nvPr/>
          </p:nvSpPr>
          <p:spPr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access</a:t>
              </a:r>
              <a:endParaRPr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net</a:t>
              </a:r>
              <a:endParaRPr/>
            </a:p>
          </p:txBody>
        </p:sp>
      </p:grpSp>
      <p:grpSp>
        <p:nvGrpSpPr>
          <p:cNvPr id="7686" name="Google Shape;7686;p48"/>
          <p:cNvGrpSpPr/>
          <p:nvPr/>
        </p:nvGrpSpPr>
        <p:grpSpPr>
          <a:xfrm>
            <a:off x="9180317" y="4113719"/>
            <a:ext cx="648509" cy="418221"/>
            <a:chOff x="3053396" y="4304255"/>
            <a:chExt cx="648422" cy="418253"/>
          </a:xfrm>
        </p:grpSpPr>
        <p:sp>
          <p:nvSpPr>
            <p:cNvPr id="7687" name="Google Shape;7687;p48"/>
            <p:cNvSpPr/>
            <p:nvPr/>
          </p:nvSpPr>
          <p:spPr>
            <a:xfrm>
              <a:off x="3053396" y="4304255"/>
              <a:ext cx="596988" cy="418253"/>
            </a:xfrm>
            <a:custGeom>
              <a:rect b="b" l="l" r="r" t="t"/>
              <a:pathLst>
                <a:path extrusionOk="0" h="675" w="1036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88" name="Google Shape;7688;p48"/>
            <p:cNvSpPr txBox="1"/>
            <p:nvPr/>
          </p:nvSpPr>
          <p:spPr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access</a:t>
              </a:r>
              <a:endParaRPr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net</a:t>
              </a:r>
              <a:endParaRPr/>
            </a:p>
          </p:txBody>
        </p:sp>
      </p:grpSp>
      <p:sp>
        <p:nvSpPr>
          <p:cNvPr id="7689" name="Google Shape;7689;p48"/>
          <p:cNvSpPr txBox="1"/>
          <p:nvPr/>
        </p:nvSpPr>
        <p:spPr>
          <a:xfrm rot="1053502">
            <a:off x="6609175" y="1968629"/>
            <a:ext cx="543812" cy="5231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endParaRPr/>
          </a:p>
        </p:txBody>
      </p:sp>
      <p:sp>
        <p:nvSpPr>
          <p:cNvPr id="7690" name="Google Shape;7690;p48"/>
          <p:cNvSpPr txBox="1"/>
          <p:nvPr/>
        </p:nvSpPr>
        <p:spPr>
          <a:xfrm rot="2829263">
            <a:off x="8895540" y="3441660"/>
            <a:ext cx="543697" cy="5232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endParaRPr/>
          </a:p>
        </p:txBody>
      </p:sp>
      <p:sp>
        <p:nvSpPr>
          <p:cNvPr id="7691" name="Google Shape;7691;p48"/>
          <p:cNvSpPr txBox="1"/>
          <p:nvPr/>
        </p:nvSpPr>
        <p:spPr>
          <a:xfrm rot="9845918">
            <a:off x="7564044" y="5954634"/>
            <a:ext cx="543812" cy="5231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endParaRPr/>
          </a:p>
        </p:txBody>
      </p:sp>
      <p:sp>
        <p:nvSpPr>
          <p:cNvPr id="7692" name="Google Shape;7692;p48"/>
          <p:cNvSpPr txBox="1"/>
          <p:nvPr/>
        </p:nvSpPr>
        <p:spPr>
          <a:xfrm rot="-9948738">
            <a:off x="3196001" y="5857999"/>
            <a:ext cx="543812" cy="5231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endParaRPr/>
          </a:p>
        </p:txBody>
      </p:sp>
      <p:sp>
        <p:nvSpPr>
          <p:cNvPr id="7693" name="Google Shape;7693;p48"/>
          <p:cNvSpPr txBox="1"/>
          <p:nvPr/>
        </p:nvSpPr>
        <p:spPr>
          <a:xfrm rot="-4992697">
            <a:off x="1609690" y="3551677"/>
            <a:ext cx="543697" cy="5232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endParaRPr/>
          </a:p>
        </p:txBody>
      </p:sp>
      <p:sp>
        <p:nvSpPr>
          <p:cNvPr id="7694" name="Google Shape;7694;p48"/>
          <p:cNvSpPr txBox="1"/>
          <p:nvPr/>
        </p:nvSpPr>
        <p:spPr>
          <a:xfrm rot="-1017263">
            <a:off x="3795672" y="1918514"/>
            <a:ext cx="543812" cy="5231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endParaRPr/>
          </a:p>
        </p:txBody>
      </p:sp>
      <p:sp>
        <p:nvSpPr>
          <p:cNvPr id="7695" name="Google Shape;7695;p48"/>
          <p:cNvSpPr txBox="1"/>
          <p:nvPr/>
        </p:nvSpPr>
        <p:spPr>
          <a:xfrm>
            <a:off x="1499042" y="1197749"/>
            <a:ext cx="9720792" cy="6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100"/>
              <a:buFont typeface="Calibri"/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… and regional networks may arise to connect access nets to ISPs </a:t>
            </a:r>
            <a:endParaRPr/>
          </a:p>
        </p:txBody>
      </p:sp>
      <p:grpSp>
        <p:nvGrpSpPr>
          <p:cNvPr id="7696" name="Google Shape;7696;p48"/>
          <p:cNvGrpSpPr/>
          <p:nvPr/>
        </p:nvGrpSpPr>
        <p:grpSpPr>
          <a:xfrm>
            <a:off x="5736579" y="2899825"/>
            <a:ext cx="2272389" cy="1061009"/>
            <a:chOff x="4696844" y="2871032"/>
            <a:chExt cx="2272671" cy="1061113"/>
          </a:xfrm>
        </p:grpSpPr>
        <p:grpSp>
          <p:nvGrpSpPr>
            <p:cNvPr id="7697" name="Google Shape;7697;p48"/>
            <p:cNvGrpSpPr/>
            <p:nvPr/>
          </p:nvGrpSpPr>
          <p:grpSpPr>
            <a:xfrm>
              <a:off x="5677190" y="2871032"/>
              <a:ext cx="530938" cy="338554"/>
              <a:chOff x="5573768" y="2726239"/>
              <a:chExt cx="530938" cy="338554"/>
            </a:xfrm>
          </p:grpSpPr>
          <p:sp>
            <p:nvSpPr>
              <p:cNvPr id="7698" name="Google Shape;7698;p48"/>
              <p:cNvSpPr/>
              <p:nvPr/>
            </p:nvSpPr>
            <p:spPr>
              <a:xfrm>
                <a:off x="5573768" y="2751297"/>
                <a:ext cx="528092" cy="304800"/>
              </a:xfrm>
              <a:prstGeom prst="ellipse">
                <a:avLst/>
              </a:prstGeom>
              <a:solidFill>
                <a:srgbClr val="0000FF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99" name="Google Shape;7699;p48"/>
              <p:cNvSpPr txBox="1"/>
              <p:nvPr/>
            </p:nvSpPr>
            <p:spPr>
              <a:xfrm>
                <a:off x="5593027" y="2726239"/>
                <a:ext cx="511679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600"/>
                  <a:buFont typeface="Arial"/>
                  <a:buNone/>
                </a:pPr>
                <a:r>
                  <a:rPr b="0" i="0" lang="en-US" sz="1600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IXP</a:t>
                </a:r>
                <a:endParaRPr/>
              </a:p>
            </p:txBody>
          </p:sp>
        </p:grpSp>
        <p:cxnSp>
          <p:nvCxnSpPr>
            <p:cNvPr id="7700" name="Google Shape;7700;p48"/>
            <p:cNvCxnSpPr/>
            <p:nvPr/>
          </p:nvCxnSpPr>
          <p:spPr>
            <a:xfrm>
              <a:off x="4696844" y="3073933"/>
              <a:ext cx="980347" cy="3515"/>
            </a:xfrm>
            <a:prstGeom prst="straightConnector1">
              <a:avLst/>
            </a:prstGeom>
            <a:noFill/>
            <a:ln cap="flat" cmpd="sng" w="38100">
              <a:solidFill>
                <a:srgbClr val="CC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701" name="Google Shape;7701;p48"/>
            <p:cNvCxnSpPr>
              <a:endCxn id="7702" idx="1"/>
            </p:cNvCxnSpPr>
            <p:nvPr/>
          </p:nvCxnSpPr>
          <p:spPr>
            <a:xfrm>
              <a:off x="6137015" y="3146745"/>
              <a:ext cx="832500" cy="785400"/>
            </a:xfrm>
            <a:prstGeom prst="straightConnector1">
              <a:avLst/>
            </a:prstGeom>
            <a:noFill/>
            <a:ln cap="flat" cmpd="sng" w="38100">
              <a:solidFill>
                <a:srgbClr val="CC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7703" name="Google Shape;7703;p48"/>
          <p:cNvGrpSpPr/>
          <p:nvPr/>
        </p:nvGrpSpPr>
        <p:grpSpPr>
          <a:xfrm>
            <a:off x="3570106" y="3762886"/>
            <a:ext cx="2938633" cy="1357363"/>
            <a:chOff x="2746015" y="3733001"/>
            <a:chExt cx="2937190" cy="1359445"/>
          </a:xfrm>
        </p:grpSpPr>
        <p:cxnSp>
          <p:nvCxnSpPr>
            <p:cNvPr id="7704" name="Google Shape;7704;p48"/>
            <p:cNvCxnSpPr>
              <a:stCxn id="7705" idx="5"/>
              <a:endCxn id="7706" idx="3"/>
            </p:cNvCxnSpPr>
            <p:nvPr/>
          </p:nvCxnSpPr>
          <p:spPr>
            <a:xfrm>
              <a:off x="5094305" y="3733001"/>
              <a:ext cx="588900" cy="212700"/>
            </a:xfrm>
            <a:prstGeom prst="straightConnector1">
              <a:avLst/>
            </a:prstGeom>
            <a:noFill/>
            <a:ln cap="flat" cmpd="sng" w="38100">
              <a:solidFill>
                <a:srgbClr val="CC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707" name="Google Shape;7707;p48"/>
            <p:cNvCxnSpPr>
              <a:stCxn id="7708" idx="5"/>
            </p:cNvCxnSpPr>
            <p:nvPr/>
          </p:nvCxnSpPr>
          <p:spPr>
            <a:xfrm flipH="1">
              <a:off x="2746015" y="3789080"/>
              <a:ext cx="54600" cy="601800"/>
            </a:xfrm>
            <a:prstGeom prst="straightConnector1">
              <a:avLst/>
            </a:prstGeom>
            <a:noFill/>
            <a:ln cap="flat" cmpd="sng" w="38100">
              <a:solidFill>
                <a:srgbClr val="CC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709" name="Google Shape;7709;p48"/>
            <p:cNvCxnSpPr>
              <a:endCxn id="7710" idx="3"/>
            </p:cNvCxnSpPr>
            <p:nvPr/>
          </p:nvCxnSpPr>
          <p:spPr>
            <a:xfrm flipH="1" rot="10800000">
              <a:off x="4424295" y="4701847"/>
              <a:ext cx="1074600" cy="390600"/>
            </a:xfrm>
            <a:prstGeom prst="straightConnector1">
              <a:avLst/>
            </a:prstGeom>
            <a:noFill/>
            <a:ln cap="flat" cmpd="sng" w="38100">
              <a:solidFill>
                <a:srgbClr val="CC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cxnSp>
        <p:nvCxnSpPr>
          <p:cNvPr id="7711" name="Google Shape;7711;p48"/>
          <p:cNvCxnSpPr>
            <a:stCxn id="7712" idx="2"/>
          </p:cNvCxnSpPr>
          <p:nvPr/>
        </p:nvCxnSpPr>
        <p:spPr>
          <a:xfrm flipH="1" rot="10800000">
            <a:off x="4982880" y="4309884"/>
            <a:ext cx="309000" cy="307800"/>
          </a:xfrm>
          <a:prstGeom prst="straightConnector1">
            <a:avLst/>
          </a:prstGeom>
          <a:noFill/>
          <a:ln cap="flat" cmpd="sng" w="38100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713" name="Google Shape;7713;p48"/>
          <p:cNvCxnSpPr/>
          <p:nvPr/>
        </p:nvCxnSpPr>
        <p:spPr>
          <a:xfrm flipH="1" rot="10800000">
            <a:off x="5520180" y="3924252"/>
            <a:ext cx="929835" cy="367084"/>
          </a:xfrm>
          <a:prstGeom prst="straightConnector1">
            <a:avLst/>
          </a:prstGeom>
          <a:noFill/>
          <a:ln cap="flat" cmpd="sng" w="38100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714" name="Google Shape;7714;p48"/>
          <p:cNvCxnSpPr>
            <a:stCxn id="7715" idx="2"/>
          </p:cNvCxnSpPr>
          <p:nvPr/>
        </p:nvCxnSpPr>
        <p:spPr>
          <a:xfrm>
            <a:off x="4815073" y="3947043"/>
            <a:ext cx="477000" cy="277500"/>
          </a:xfrm>
          <a:prstGeom prst="straightConnector1">
            <a:avLst/>
          </a:prstGeom>
          <a:noFill/>
          <a:ln cap="flat" cmpd="sng" w="38100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7716" name="Google Shape;7716;p48"/>
          <p:cNvGrpSpPr/>
          <p:nvPr/>
        </p:nvGrpSpPr>
        <p:grpSpPr>
          <a:xfrm>
            <a:off x="7929475" y="3939691"/>
            <a:ext cx="541338" cy="223023"/>
            <a:chOff x="7493876" y="2774731"/>
            <a:chExt cx="1481958" cy="894622"/>
          </a:xfrm>
        </p:grpSpPr>
        <p:sp>
          <p:nvSpPr>
            <p:cNvPr id="7717" name="Google Shape;7717;p48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7702" name="Google Shape;7702;p48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7718" name="Google Shape;7718;p48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7719" name="Google Shape;7719;p48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20" name="Google Shape;7720;p48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21" name="Google Shape;7721;p48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22" name="Google Shape;7722;p48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723" name="Google Shape;7723;p48"/>
          <p:cNvGrpSpPr/>
          <p:nvPr/>
        </p:nvGrpSpPr>
        <p:grpSpPr>
          <a:xfrm>
            <a:off x="4400287" y="3826770"/>
            <a:ext cx="541338" cy="223023"/>
            <a:chOff x="7493876" y="2774731"/>
            <a:chExt cx="1481958" cy="894622"/>
          </a:xfrm>
        </p:grpSpPr>
        <p:sp>
          <p:nvSpPr>
            <p:cNvPr id="7724" name="Google Shape;7724;p48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7725" name="Google Shape;7725;p48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7726" name="Google Shape;7726;p48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7727" name="Google Shape;7727;p48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15" name="Google Shape;7715;p48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28" name="Google Shape;7728;p48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29" name="Google Shape;7729;p48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730" name="Google Shape;7730;p48"/>
          <p:cNvGrpSpPr/>
          <p:nvPr/>
        </p:nvGrpSpPr>
        <p:grpSpPr>
          <a:xfrm>
            <a:off x="4568094" y="4497411"/>
            <a:ext cx="541338" cy="223023"/>
            <a:chOff x="7493876" y="2774731"/>
            <a:chExt cx="1481958" cy="894622"/>
          </a:xfrm>
        </p:grpSpPr>
        <p:sp>
          <p:nvSpPr>
            <p:cNvPr id="7731" name="Google Shape;7731;p48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7732" name="Google Shape;7732;p48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7733" name="Google Shape;7733;p48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7734" name="Google Shape;7734;p48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12" name="Google Shape;7712;p48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35" name="Google Shape;7735;p48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36" name="Google Shape;7736;p48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737" name="Google Shape;7737;p48"/>
          <p:cNvGrpSpPr/>
          <p:nvPr/>
        </p:nvGrpSpPr>
        <p:grpSpPr>
          <a:xfrm>
            <a:off x="6429198" y="3852093"/>
            <a:ext cx="541338" cy="223023"/>
            <a:chOff x="7493876" y="2774731"/>
            <a:chExt cx="1481958" cy="894622"/>
          </a:xfrm>
        </p:grpSpPr>
        <p:sp>
          <p:nvSpPr>
            <p:cNvPr id="7738" name="Google Shape;7738;p48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7706" name="Google Shape;7706;p48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7739" name="Google Shape;7739;p48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7740" name="Google Shape;7740;p48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41" name="Google Shape;7741;p48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42" name="Google Shape;7742;p48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43" name="Google Shape;7743;p48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744" name="Google Shape;7744;p48"/>
          <p:cNvGrpSpPr/>
          <p:nvPr/>
        </p:nvGrpSpPr>
        <p:grpSpPr>
          <a:xfrm>
            <a:off x="5457737" y="3639654"/>
            <a:ext cx="541338" cy="223023"/>
            <a:chOff x="7493876" y="2774731"/>
            <a:chExt cx="1481958" cy="894622"/>
          </a:xfrm>
        </p:grpSpPr>
        <p:sp>
          <p:nvSpPr>
            <p:cNvPr id="7745" name="Google Shape;7745;p48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7705" name="Google Shape;7705;p48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7746" name="Google Shape;7746;p48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7747" name="Google Shape;7747;p48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48" name="Google Shape;7748;p48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49" name="Google Shape;7749;p48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50" name="Google Shape;7750;p48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751" name="Google Shape;7751;p48"/>
          <p:cNvGrpSpPr/>
          <p:nvPr/>
        </p:nvGrpSpPr>
        <p:grpSpPr>
          <a:xfrm>
            <a:off x="5119678" y="4119105"/>
            <a:ext cx="528442" cy="338554"/>
            <a:chOff x="5634518" y="2652249"/>
            <a:chExt cx="528092" cy="338174"/>
          </a:xfrm>
        </p:grpSpPr>
        <p:sp>
          <p:nvSpPr>
            <p:cNvPr id="7752" name="Google Shape;7752;p48"/>
            <p:cNvSpPr/>
            <p:nvPr/>
          </p:nvSpPr>
          <p:spPr>
            <a:xfrm>
              <a:off x="5634518" y="2672371"/>
              <a:ext cx="528092" cy="304800"/>
            </a:xfrm>
            <a:prstGeom prst="ellipse">
              <a:avLst/>
            </a:prstGeom>
            <a:solidFill>
              <a:srgbClr val="0000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53" name="Google Shape;7753;p48"/>
            <p:cNvSpPr txBox="1"/>
            <p:nvPr/>
          </p:nvSpPr>
          <p:spPr>
            <a:xfrm>
              <a:off x="5685246" y="2652249"/>
              <a:ext cx="447262" cy="33817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600"/>
                <a:buFont typeface="Calibri"/>
                <a:buNone/>
              </a:pPr>
              <a:r>
                <a:rPr b="0" i="0" lang="en-US" sz="16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IXP</a:t>
              </a:r>
              <a:endParaRPr/>
            </a:p>
          </p:txBody>
        </p:sp>
      </p:grpSp>
      <p:grpSp>
        <p:nvGrpSpPr>
          <p:cNvPr id="7754" name="Google Shape;7754;p48"/>
          <p:cNvGrpSpPr/>
          <p:nvPr/>
        </p:nvGrpSpPr>
        <p:grpSpPr>
          <a:xfrm>
            <a:off x="6244846" y="4607015"/>
            <a:ext cx="541338" cy="223023"/>
            <a:chOff x="7493876" y="2774731"/>
            <a:chExt cx="1481958" cy="894622"/>
          </a:xfrm>
        </p:grpSpPr>
        <p:sp>
          <p:nvSpPr>
            <p:cNvPr id="7755" name="Google Shape;7755;p48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7710" name="Google Shape;7710;p48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7756" name="Google Shape;7756;p48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7757" name="Google Shape;7757;p48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58" name="Google Shape;7758;p48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59" name="Google Shape;7759;p48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60" name="Google Shape;7760;p48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761" name="Google Shape;7761;p48"/>
          <p:cNvGrpSpPr/>
          <p:nvPr/>
        </p:nvGrpSpPr>
        <p:grpSpPr>
          <a:xfrm>
            <a:off x="3355534" y="3674009"/>
            <a:ext cx="541338" cy="223023"/>
            <a:chOff x="7493876" y="2774731"/>
            <a:chExt cx="1481958" cy="894622"/>
          </a:xfrm>
        </p:grpSpPr>
        <p:sp>
          <p:nvSpPr>
            <p:cNvPr id="7708" name="Google Shape;7708;p48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7762" name="Google Shape;7762;p48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7763" name="Google Shape;7763;p48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7764" name="Google Shape;7764;p48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65" name="Google Shape;7765;p48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66" name="Google Shape;7766;p48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67" name="Google Shape;7767;p48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cxnSp>
        <p:nvCxnSpPr>
          <p:cNvPr id="7768" name="Google Shape;7768;p48"/>
          <p:cNvCxnSpPr/>
          <p:nvPr/>
        </p:nvCxnSpPr>
        <p:spPr>
          <a:xfrm>
            <a:off x="2622407" y="3016153"/>
            <a:ext cx="38100" cy="309563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769" name="Google Shape;7769;p48"/>
          <p:cNvCxnSpPr/>
          <p:nvPr/>
        </p:nvCxnSpPr>
        <p:spPr>
          <a:xfrm>
            <a:off x="2401745" y="3297141"/>
            <a:ext cx="123825" cy="212725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770" name="Google Shape;7770;p48"/>
          <p:cNvCxnSpPr/>
          <p:nvPr/>
        </p:nvCxnSpPr>
        <p:spPr>
          <a:xfrm flipH="1" rot="10800000">
            <a:off x="2322370" y="4394103"/>
            <a:ext cx="203200" cy="7938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771" name="Google Shape;7771;p48"/>
          <p:cNvCxnSpPr/>
          <p:nvPr/>
        </p:nvCxnSpPr>
        <p:spPr>
          <a:xfrm flipH="1" rot="10800000">
            <a:off x="2851007" y="3849591"/>
            <a:ext cx="430213" cy="1016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7772" name="Google Shape;7772;p48"/>
          <p:cNvGrpSpPr/>
          <p:nvPr/>
        </p:nvGrpSpPr>
        <p:grpSpPr>
          <a:xfrm>
            <a:off x="2219780" y="2716827"/>
            <a:ext cx="648509" cy="418221"/>
            <a:chOff x="3053396" y="4304255"/>
            <a:chExt cx="648422" cy="418253"/>
          </a:xfrm>
        </p:grpSpPr>
        <p:sp>
          <p:nvSpPr>
            <p:cNvPr id="7773" name="Google Shape;7773;p48"/>
            <p:cNvSpPr/>
            <p:nvPr/>
          </p:nvSpPr>
          <p:spPr>
            <a:xfrm>
              <a:off x="3053396" y="4304255"/>
              <a:ext cx="596988" cy="418253"/>
            </a:xfrm>
            <a:custGeom>
              <a:rect b="b" l="l" r="r" t="t"/>
              <a:pathLst>
                <a:path extrusionOk="0" h="675" w="1036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74" name="Google Shape;7774;p48"/>
            <p:cNvSpPr txBox="1"/>
            <p:nvPr/>
          </p:nvSpPr>
          <p:spPr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access</a:t>
              </a:r>
              <a:endParaRPr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net</a:t>
              </a:r>
              <a:endParaRPr/>
            </a:p>
          </p:txBody>
        </p:sp>
      </p:grpSp>
      <p:grpSp>
        <p:nvGrpSpPr>
          <p:cNvPr id="7775" name="Google Shape;7775;p48"/>
          <p:cNvGrpSpPr/>
          <p:nvPr/>
        </p:nvGrpSpPr>
        <p:grpSpPr>
          <a:xfrm>
            <a:off x="1838728" y="3110496"/>
            <a:ext cx="648509" cy="418221"/>
            <a:chOff x="3053396" y="4304255"/>
            <a:chExt cx="648422" cy="418253"/>
          </a:xfrm>
        </p:grpSpPr>
        <p:sp>
          <p:nvSpPr>
            <p:cNvPr id="7776" name="Google Shape;7776;p48"/>
            <p:cNvSpPr/>
            <p:nvPr/>
          </p:nvSpPr>
          <p:spPr>
            <a:xfrm>
              <a:off x="3053396" y="4304255"/>
              <a:ext cx="596988" cy="418253"/>
            </a:xfrm>
            <a:custGeom>
              <a:rect b="b" l="l" r="r" t="t"/>
              <a:pathLst>
                <a:path extrusionOk="0" h="675" w="1036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77" name="Google Shape;7777;p48"/>
            <p:cNvSpPr txBox="1"/>
            <p:nvPr/>
          </p:nvSpPr>
          <p:spPr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access</a:t>
              </a:r>
              <a:endParaRPr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net</a:t>
              </a:r>
              <a:endParaRPr/>
            </a:p>
          </p:txBody>
        </p:sp>
      </p:grpSp>
      <p:cxnSp>
        <p:nvCxnSpPr>
          <p:cNvPr id="7778" name="Google Shape;7778;p48"/>
          <p:cNvCxnSpPr/>
          <p:nvPr/>
        </p:nvCxnSpPr>
        <p:spPr>
          <a:xfrm>
            <a:off x="2801850" y="4156772"/>
            <a:ext cx="560912" cy="298733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7779" name="Google Shape;7779;p48"/>
          <p:cNvGrpSpPr/>
          <p:nvPr/>
        </p:nvGrpSpPr>
        <p:grpSpPr>
          <a:xfrm>
            <a:off x="3292387" y="4376707"/>
            <a:ext cx="541338" cy="223023"/>
            <a:chOff x="7493876" y="2774731"/>
            <a:chExt cx="1481958" cy="894622"/>
          </a:xfrm>
        </p:grpSpPr>
        <p:sp>
          <p:nvSpPr>
            <p:cNvPr id="7780" name="Google Shape;7780;p48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7781" name="Google Shape;7781;p48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7782" name="Google Shape;7782;p48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7783" name="Google Shape;7783;p48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84" name="Google Shape;7784;p48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85" name="Google Shape;7785;p48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86" name="Google Shape;7786;p48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cxnSp>
        <p:nvCxnSpPr>
          <p:cNvPr id="7787" name="Google Shape;7787;p48"/>
          <p:cNvCxnSpPr/>
          <p:nvPr/>
        </p:nvCxnSpPr>
        <p:spPr>
          <a:xfrm rot="10800000">
            <a:off x="5179131" y="5171184"/>
            <a:ext cx="371475" cy="973138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7788" name="Google Shape;7788;p48"/>
          <p:cNvGrpSpPr/>
          <p:nvPr/>
        </p:nvGrpSpPr>
        <p:grpSpPr>
          <a:xfrm>
            <a:off x="4461581" y="5447247"/>
            <a:ext cx="2216150" cy="533562"/>
            <a:chOff x="4461581" y="5447247"/>
            <a:chExt cx="2216150" cy="533562"/>
          </a:xfrm>
        </p:grpSpPr>
        <p:cxnSp>
          <p:nvCxnSpPr>
            <p:cNvPr id="7789" name="Google Shape;7789;p48"/>
            <p:cNvCxnSpPr/>
            <p:nvPr/>
          </p:nvCxnSpPr>
          <p:spPr>
            <a:xfrm rot="10800000">
              <a:off x="6157031" y="5810947"/>
              <a:ext cx="520700" cy="169862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7790" name="Google Shape;7790;p48"/>
            <p:cNvSpPr/>
            <p:nvPr/>
          </p:nvSpPr>
          <p:spPr>
            <a:xfrm rot="10800000">
              <a:off x="4545099" y="5447247"/>
              <a:ext cx="1807203" cy="495366"/>
            </a:xfrm>
            <a:prstGeom prst="ellipse">
              <a:avLst/>
            </a:prstGeom>
            <a:solidFill>
              <a:srgbClr val="CCCC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7791" name="Google Shape;7791;p48"/>
            <p:cNvCxnSpPr/>
            <p:nvPr/>
          </p:nvCxnSpPr>
          <p:spPr>
            <a:xfrm flipH="1" rot="10800000">
              <a:off x="4461581" y="5815709"/>
              <a:ext cx="306387" cy="1651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7792" name="Google Shape;7792;p48"/>
            <p:cNvSpPr txBox="1"/>
            <p:nvPr/>
          </p:nvSpPr>
          <p:spPr>
            <a:xfrm>
              <a:off x="4662400" y="5488195"/>
              <a:ext cx="1582484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1" lang="en-US" sz="2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regional ISP</a:t>
              </a:r>
              <a:endParaRPr/>
            </a:p>
          </p:txBody>
        </p:sp>
      </p:grpSp>
      <p:grpSp>
        <p:nvGrpSpPr>
          <p:cNvPr id="7793" name="Google Shape;7793;p48"/>
          <p:cNvGrpSpPr/>
          <p:nvPr/>
        </p:nvGrpSpPr>
        <p:grpSpPr>
          <a:xfrm>
            <a:off x="4201247" y="5904281"/>
            <a:ext cx="648509" cy="418221"/>
            <a:chOff x="3053396" y="4304255"/>
            <a:chExt cx="648422" cy="418253"/>
          </a:xfrm>
        </p:grpSpPr>
        <p:sp>
          <p:nvSpPr>
            <p:cNvPr id="7794" name="Google Shape;7794;p48"/>
            <p:cNvSpPr/>
            <p:nvPr/>
          </p:nvSpPr>
          <p:spPr>
            <a:xfrm>
              <a:off x="3053396" y="4304255"/>
              <a:ext cx="596988" cy="418253"/>
            </a:xfrm>
            <a:custGeom>
              <a:rect b="b" l="l" r="r" t="t"/>
              <a:pathLst>
                <a:path extrusionOk="0" h="675" w="1036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95" name="Google Shape;7795;p48"/>
            <p:cNvSpPr txBox="1"/>
            <p:nvPr/>
          </p:nvSpPr>
          <p:spPr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access</a:t>
              </a:r>
              <a:endParaRPr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net</a:t>
              </a:r>
              <a:endParaRPr/>
            </a:p>
          </p:txBody>
        </p:sp>
      </p:grpSp>
      <p:grpSp>
        <p:nvGrpSpPr>
          <p:cNvPr id="7796" name="Google Shape;7796;p48"/>
          <p:cNvGrpSpPr/>
          <p:nvPr/>
        </p:nvGrpSpPr>
        <p:grpSpPr>
          <a:xfrm>
            <a:off x="5420611" y="6056669"/>
            <a:ext cx="648509" cy="418221"/>
            <a:chOff x="3053396" y="4304255"/>
            <a:chExt cx="648422" cy="418253"/>
          </a:xfrm>
        </p:grpSpPr>
        <p:sp>
          <p:nvSpPr>
            <p:cNvPr id="7797" name="Google Shape;7797;p48"/>
            <p:cNvSpPr/>
            <p:nvPr/>
          </p:nvSpPr>
          <p:spPr>
            <a:xfrm>
              <a:off x="3053396" y="4304255"/>
              <a:ext cx="596988" cy="418253"/>
            </a:xfrm>
            <a:custGeom>
              <a:rect b="b" l="l" r="r" t="t"/>
              <a:pathLst>
                <a:path extrusionOk="0" h="675" w="1036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98" name="Google Shape;7798;p48"/>
            <p:cNvSpPr txBox="1"/>
            <p:nvPr/>
          </p:nvSpPr>
          <p:spPr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access</a:t>
              </a:r>
              <a:endParaRPr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net</a:t>
              </a:r>
              <a:endParaRPr/>
            </a:p>
          </p:txBody>
        </p:sp>
      </p:grpSp>
      <p:grpSp>
        <p:nvGrpSpPr>
          <p:cNvPr id="7799" name="Google Shape;7799;p48"/>
          <p:cNvGrpSpPr/>
          <p:nvPr/>
        </p:nvGrpSpPr>
        <p:grpSpPr>
          <a:xfrm>
            <a:off x="6335134" y="5916980"/>
            <a:ext cx="648509" cy="418221"/>
            <a:chOff x="3053396" y="4304255"/>
            <a:chExt cx="648422" cy="418253"/>
          </a:xfrm>
        </p:grpSpPr>
        <p:sp>
          <p:nvSpPr>
            <p:cNvPr id="7800" name="Google Shape;7800;p48"/>
            <p:cNvSpPr/>
            <p:nvPr/>
          </p:nvSpPr>
          <p:spPr>
            <a:xfrm>
              <a:off x="3053396" y="4304255"/>
              <a:ext cx="596988" cy="418253"/>
            </a:xfrm>
            <a:custGeom>
              <a:rect b="b" l="l" r="r" t="t"/>
              <a:pathLst>
                <a:path extrusionOk="0" h="675" w="1036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01" name="Google Shape;7801;p48"/>
            <p:cNvSpPr txBox="1"/>
            <p:nvPr/>
          </p:nvSpPr>
          <p:spPr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access</a:t>
              </a:r>
              <a:endParaRPr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net</a:t>
              </a:r>
              <a:endParaRPr/>
            </a:p>
          </p:txBody>
        </p:sp>
      </p:grpSp>
      <p:grpSp>
        <p:nvGrpSpPr>
          <p:cNvPr id="7802" name="Google Shape;7802;p48"/>
          <p:cNvGrpSpPr/>
          <p:nvPr/>
        </p:nvGrpSpPr>
        <p:grpSpPr>
          <a:xfrm>
            <a:off x="4812419" y="5011641"/>
            <a:ext cx="541338" cy="223023"/>
            <a:chOff x="7493876" y="2774731"/>
            <a:chExt cx="1481958" cy="894622"/>
          </a:xfrm>
        </p:grpSpPr>
        <p:sp>
          <p:nvSpPr>
            <p:cNvPr id="7803" name="Google Shape;7803;p48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7804" name="Google Shape;7804;p48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7805" name="Google Shape;7805;p48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7806" name="Google Shape;7806;p48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07" name="Google Shape;7807;p48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08" name="Google Shape;7808;p48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09" name="Google Shape;7809;p48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7810" name="Google Shape;7810;p48"/>
          <p:cNvSpPr/>
          <p:nvPr/>
        </p:nvSpPr>
        <p:spPr>
          <a:xfrm rot="5400000">
            <a:off x="2030588" y="3754605"/>
            <a:ext cx="1252537" cy="381000"/>
          </a:xfrm>
          <a:prstGeom prst="ellipse">
            <a:avLst/>
          </a:prstGeom>
          <a:solidFill>
            <a:srgbClr val="CCCC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11" name="Google Shape;7811;p48"/>
          <p:cNvSpPr txBox="1"/>
          <p:nvPr>
            <p:ph idx="12" type="sldNum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Introduction: 1-</a:t>
            </a: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16" name="Shape 7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7" name="Google Shape;7817;p49"/>
          <p:cNvSpPr/>
          <p:nvPr/>
        </p:nvSpPr>
        <p:spPr>
          <a:xfrm rot="5400000">
            <a:off x="2030588" y="3754605"/>
            <a:ext cx="1252537" cy="381000"/>
          </a:xfrm>
          <a:prstGeom prst="ellipse">
            <a:avLst/>
          </a:prstGeom>
          <a:solidFill>
            <a:srgbClr val="CCCC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18" name="Google Shape;7818;p49"/>
          <p:cNvSpPr/>
          <p:nvPr/>
        </p:nvSpPr>
        <p:spPr>
          <a:xfrm>
            <a:off x="2884400" y="2782791"/>
            <a:ext cx="3475038" cy="1381125"/>
          </a:xfrm>
          <a:prstGeom prst="ellipse">
            <a:avLst/>
          </a:prstGeom>
          <a:solidFill>
            <a:srgbClr val="3C6CD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819" name="Google Shape;7819;p49"/>
          <p:cNvCxnSpPr/>
          <p:nvPr/>
        </p:nvCxnSpPr>
        <p:spPr>
          <a:xfrm>
            <a:off x="4108363" y="3025678"/>
            <a:ext cx="1146175" cy="73025"/>
          </a:xfrm>
          <a:prstGeom prst="straightConnector1">
            <a:avLst/>
          </a:prstGeom>
          <a:noFill/>
          <a:ln cap="flat" cmpd="sng" w="158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820" name="Google Shape;7820;p49"/>
          <p:cNvCxnSpPr/>
          <p:nvPr/>
        </p:nvCxnSpPr>
        <p:spPr>
          <a:xfrm>
            <a:off x="4702088" y="3325716"/>
            <a:ext cx="130175" cy="84137"/>
          </a:xfrm>
          <a:prstGeom prst="straightConnector1">
            <a:avLst/>
          </a:prstGeom>
          <a:noFill/>
          <a:ln cap="flat" cmpd="sng" w="158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821" name="Google Shape;7821;p49"/>
          <p:cNvCxnSpPr/>
          <p:nvPr/>
        </p:nvCxnSpPr>
        <p:spPr>
          <a:xfrm flipH="1" rot="10800000">
            <a:off x="4486188" y="3530503"/>
            <a:ext cx="263525" cy="46038"/>
          </a:xfrm>
          <a:prstGeom prst="straightConnector1">
            <a:avLst/>
          </a:prstGeom>
          <a:noFill/>
          <a:ln cap="flat" cmpd="sng" w="158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822" name="Google Shape;7822;p49"/>
          <p:cNvCxnSpPr/>
          <p:nvPr/>
        </p:nvCxnSpPr>
        <p:spPr>
          <a:xfrm flipH="1" rot="10800000">
            <a:off x="4165513" y="3354291"/>
            <a:ext cx="209550" cy="109537"/>
          </a:xfrm>
          <a:prstGeom prst="straightConnector1">
            <a:avLst/>
          </a:prstGeom>
          <a:noFill/>
          <a:ln cap="flat" cmpd="sng" w="158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823" name="Google Shape;7823;p49"/>
          <p:cNvCxnSpPr/>
          <p:nvPr/>
        </p:nvCxnSpPr>
        <p:spPr>
          <a:xfrm flipH="1" rot="10800000">
            <a:off x="3827375" y="3654328"/>
            <a:ext cx="222250" cy="98425"/>
          </a:xfrm>
          <a:prstGeom prst="straightConnector1">
            <a:avLst/>
          </a:prstGeom>
          <a:noFill/>
          <a:ln cap="flat" cmpd="sng" w="158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824" name="Google Shape;7824;p49"/>
          <p:cNvCxnSpPr/>
          <p:nvPr/>
        </p:nvCxnSpPr>
        <p:spPr>
          <a:xfrm flipH="1" rot="10800000">
            <a:off x="4719550" y="3579716"/>
            <a:ext cx="273050" cy="254000"/>
          </a:xfrm>
          <a:prstGeom prst="straightConnector1">
            <a:avLst/>
          </a:prstGeom>
          <a:noFill/>
          <a:ln cap="flat" cmpd="sng" w="158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825" name="Google Shape;7825;p49"/>
          <p:cNvCxnSpPr/>
          <p:nvPr/>
        </p:nvCxnSpPr>
        <p:spPr>
          <a:xfrm rot="10800000">
            <a:off x="5251363" y="3565428"/>
            <a:ext cx="387350" cy="125413"/>
          </a:xfrm>
          <a:prstGeom prst="straightConnector1">
            <a:avLst/>
          </a:prstGeom>
          <a:noFill/>
          <a:ln cap="flat" cmpd="sng" w="158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826" name="Google Shape;7826;p49"/>
          <p:cNvCxnSpPr/>
          <p:nvPr/>
        </p:nvCxnSpPr>
        <p:spPr>
          <a:xfrm flipH="1" rot="10800000">
            <a:off x="5237075" y="3216178"/>
            <a:ext cx="307975" cy="198438"/>
          </a:xfrm>
          <a:prstGeom prst="straightConnector1">
            <a:avLst/>
          </a:prstGeom>
          <a:noFill/>
          <a:ln cap="flat" cmpd="sng" w="158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827" name="Google Shape;7827;p49"/>
          <p:cNvCxnSpPr/>
          <p:nvPr/>
        </p:nvCxnSpPr>
        <p:spPr>
          <a:xfrm rot="10800000">
            <a:off x="4109950" y="3086003"/>
            <a:ext cx="246063" cy="87313"/>
          </a:xfrm>
          <a:prstGeom prst="straightConnector1">
            <a:avLst/>
          </a:prstGeom>
          <a:noFill/>
          <a:ln cap="flat" cmpd="sng" w="158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828" name="Google Shape;7828;p49"/>
          <p:cNvSpPr txBox="1"/>
          <p:nvPr/>
        </p:nvSpPr>
        <p:spPr>
          <a:xfrm>
            <a:off x="3044738" y="3127278"/>
            <a:ext cx="806631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alibri"/>
              <a:buNone/>
            </a:pPr>
            <a:r>
              <a:rPr b="0" i="1" lang="en-US" sz="2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ISP A</a:t>
            </a:r>
            <a:endParaRPr/>
          </a:p>
        </p:txBody>
      </p:sp>
      <p:grpSp>
        <p:nvGrpSpPr>
          <p:cNvPr id="7829" name="Google Shape;7829;p49"/>
          <p:cNvGrpSpPr/>
          <p:nvPr/>
        </p:nvGrpSpPr>
        <p:grpSpPr>
          <a:xfrm>
            <a:off x="4779875" y="3395180"/>
            <a:ext cx="541338" cy="223023"/>
            <a:chOff x="7493876" y="2774731"/>
            <a:chExt cx="1481958" cy="894622"/>
          </a:xfrm>
        </p:grpSpPr>
        <p:sp>
          <p:nvSpPr>
            <p:cNvPr id="7830" name="Google Shape;7830;p49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7831" name="Google Shape;7831;p49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7832" name="Google Shape;7832;p49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7833" name="Google Shape;7833;p49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34" name="Google Shape;7834;p49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35" name="Google Shape;7835;p49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36" name="Google Shape;7836;p49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837" name="Google Shape;7837;p49"/>
          <p:cNvGrpSpPr/>
          <p:nvPr/>
        </p:nvGrpSpPr>
        <p:grpSpPr>
          <a:xfrm>
            <a:off x="4228292" y="3150704"/>
            <a:ext cx="541338" cy="223023"/>
            <a:chOff x="7493876" y="2774731"/>
            <a:chExt cx="1481958" cy="894622"/>
          </a:xfrm>
        </p:grpSpPr>
        <p:sp>
          <p:nvSpPr>
            <p:cNvPr id="7838" name="Google Shape;7838;p49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7839" name="Google Shape;7839;p49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7840" name="Google Shape;7840;p49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7841" name="Google Shape;7841;p49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42" name="Google Shape;7842;p49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43" name="Google Shape;7843;p49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44" name="Google Shape;7844;p49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845" name="Google Shape;7845;p49"/>
          <p:cNvGrpSpPr/>
          <p:nvPr/>
        </p:nvGrpSpPr>
        <p:grpSpPr>
          <a:xfrm>
            <a:off x="3972632" y="3451642"/>
            <a:ext cx="541338" cy="223023"/>
            <a:chOff x="7493876" y="2774731"/>
            <a:chExt cx="1481958" cy="894622"/>
          </a:xfrm>
        </p:grpSpPr>
        <p:sp>
          <p:nvSpPr>
            <p:cNvPr id="7846" name="Google Shape;7846;p49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7847" name="Google Shape;7847;p49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7848" name="Google Shape;7848;p49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7849" name="Google Shape;7849;p49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50" name="Google Shape;7850;p49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51" name="Google Shape;7851;p49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52" name="Google Shape;7852;p49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7853" name="Google Shape;7853;p49"/>
          <p:cNvSpPr/>
          <p:nvPr/>
        </p:nvSpPr>
        <p:spPr>
          <a:xfrm>
            <a:off x="2671675" y="4260753"/>
            <a:ext cx="2941638" cy="1323975"/>
          </a:xfrm>
          <a:prstGeom prst="ellipse">
            <a:avLst/>
          </a:prstGeom>
          <a:solidFill>
            <a:srgbClr val="3C6CD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854" name="Google Shape;7854;p49"/>
          <p:cNvCxnSpPr/>
          <p:nvPr/>
        </p:nvCxnSpPr>
        <p:spPr>
          <a:xfrm>
            <a:off x="3706725" y="4494116"/>
            <a:ext cx="969963" cy="68262"/>
          </a:xfrm>
          <a:prstGeom prst="straightConnector1">
            <a:avLst/>
          </a:prstGeom>
          <a:noFill/>
          <a:ln cap="flat" cmpd="sng" w="158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855" name="Google Shape;7855;p49"/>
          <p:cNvCxnSpPr/>
          <p:nvPr/>
        </p:nvCxnSpPr>
        <p:spPr>
          <a:xfrm>
            <a:off x="4209963" y="4781453"/>
            <a:ext cx="109537" cy="79375"/>
          </a:xfrm>
          <a:prstGeom prst="straightConnector1">
            <a:avLst/>
          </a:prstGeom>
          <a:noFill/>
          <a:ln cap="flat" cmpd="sng" w="158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856" name="Google Shape;7856;p49"/>
          <p:cNvCxnSpPr/>
          <p:nvPr/>
        </p:nvCxnSpPr>
        <p:spPr>
          <a:xfrm flipH="1" rot="10800000">
            <a:off x="4027400" y="4976716"/>
            <a:ext cx="222250" cy="44450"/>
          </a:xfrm>
          <a:prstGeom prst="straightConnector1">
            <a:avLst/>
          </a:prstGeom>
          <a:noFill/>
          <a:ln cap="flat" cmpd="sng" w="158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857" name="Google Shape;7857;p49"/>
          <p:cNvCxnSpPr/>
          <p:nvPr/>
        </p:nvCxnSpPr>
        <p:spPr>
          <a:xfrm flipH="1" rot="10800000">
            <a:off x="3754350" y="4808441"/>
            <a:ext cx="177800" cy="106362"/>
          </a:xfrm>
          <a:prstGeom prst="straightConnector1">
            <a:avLst/>
          </a:prstGeom>
          <a:noFill/>
          <a:ln cap="flat" cmpd="sng" w="158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858" name="Google Shape;7858;p49"/>
          <p:cNvCxnSpPr/>
          <p:nvPr/>
        </p:nvCxnSpPr>
        <p:spPr>
          <a:xfrm flipH="1" rot="10800000">
            <a:off x="3468600" y="5095778"/>
            <a:ext cx="188913" cy="95250"/>
          </a:xfrm>
          <a:prstGeom prst="straightConnector1">
            <a:avLst/>
          </a:prstGeom>
          <a:noFill/>
          <a:ln cap="flat" cmpd="sng" w="158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859" name="Google Shape;7859;p49"/>
          <p:cNvCxnSpPr/>
          <p:nvPr/>
        </p:nvCxnSpPr>
        <p:spPr>
          <a:xfrm flipH="1" rot="10800000">
            <a:off x="4224250" y="5024341"/>
            <a:ext cx="231775" cy="244475"/>
          </a:xfrm>
          <a:prstGeom prst="straightConnector1">
            <a:avLst/>
          </a:prstGeom>
          <a:noFill/>
          <a:ln cap="flat" cmpd="sng" w="158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860" name="Google Shape;7860;p49"/>
          <p:cNvCxnSpPr/>
          <p:nvPr/>
        </p:nvCxnSpPr>
        <p:spPr>
          <a:xfrm rot="10800000">
            <a:off x="4675100" y="5011641"/>
            <a:ext cx="327025" cy="119062"/>
          </a:xfrm>
          <a:prstGeom prst="straightConnector1">
            <a:avLst/>
          </a:prstGeom>
          <a:noFill/>
          <a:ln cap="flat" cmpd="sng" w="158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861" name="Google Shape;7861;p49"/>
          <p:cNvCxnSpPr/>
          <p:nvPr/>
        </p:nvCxnSpPr>
        <p:spPr>
          <a:xfrm flipH="1" rot="10800000">
            <a:off x="4662400" y="4676678"/>
            <a:ext cx="260350" cy="188913"/>
          </a:xfrm>
          <a:prstGeom prst="straightConnector1">
            <a:avLst/>
          </a:prstGeom>
          <a:noFill/>
          <a:ln cap="flat" cmpd="sng" w="158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862" name="Google Shape;7862;p49"/>
          <p:cNvCxnSpPr/>
          <p:nvPr/>
        </p:nvCxnSpPr>
        <p:spPr>
          <a:xfrm rot="10800000">
            <a:off x="3708313" y="4551266"/>
            <a:ext cx="207962" cy="84137"/>
          </a:xfrm>
          <a:prstGeom prst="straightConnector1">
            <a:avLst/>
          </a:prstGeom>
          <a:noFill/>
          <a:ln cap="flat" cmpd="sng" w="158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863" name="Google Shape;7863;p49"/>
          <p:cNvSpPr txBox="1"/>
          <p:nvPr/>
        </p:nvSpPr>
        <p:spPr>
          <a:xfrm>
            <a:off x="2806613" y="4590953"/>
            <a:ext cx="788999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alibri"/>
              <a:buNone/>
            </a:pPr>
            <a:r>
              <a:rPr b="0" i="1" lang="en-US" sz="2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ISP C</a:t>
            </a:r>
            <a:endParaRPr/>
          </a:p>
        </p:txBody>
      </p:sp>
      <p:sp>
        <p:nvSpPr>
          <p:cNvPr id="7864" name="Google Shape;7864;p49"/>
          <p:cNvSpPr/>
          <p:nvPr/>
        </p:nvSpPr>
        <p:spPr>
          <a:xfrm>
            <a:off x="5765713" y="3706716"/>
            <a:ext cx="3219450" cy="1343025"/>
          </a:xfrm>
          <a:prstGeom prst="ellipse">
            <a:avLst/>
          </a:prstGeom>
          <a:solidFill>
            <a:srgbClr val="3C6CD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865" name="Google Shape;7865;p49"/>
          <p:cNvCxnSpPr/>
          <p:nvPr/>
        </p:nvCxnSpPr>
        <p:spPr>
          <a:xfrm>
            <a:off x="6899188" y="3943253"/>
            <a:ext cx="1062037" cy="69850"/>
          </a:xfrm>
          <a:prstGeom prst="straightConnector1">
            <a:avLst/>
          </a:prstGeom>
          <a:noFill/>
          <a:ln cap="flat" cmpd="sng" w="158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866" name="Google Shape;7866;p49"/>
          <p:cNvCxnSpPr/>
          <p:nvPr/>
        </p:nvCxnSpPr>
        <p:spPr>
          <a:xfrm>
            <a:off x="7450050" y="4233766"/>
            <a:ext cx="120650" cy="82550"/>
          </a:xfrm>
          <a:prstGeom prst="straightConnector1">
            <a:avLst/>
          </a:prstGeom>
          <a:noFill/>
          <a:ln cap="flat" cmpd="sng" w="158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867" name="Google Shape;7867;p49"/>
          <p:cNvCxnSpPr/>
          <p:nvPr/>
        </p:nvCxnSpPr>
        <p:spPr>
          <a:xfrm flipH="1" rot="10800000">
            <a:off x="7250025" y="4433791"/>
            <a:ext cx="242888" cy="44450"/>
          </a:xfrm>
          <a:prstGeom prst="straightConnector1">
            <a:avLst/>
          </a:prstGeom>
          <a:noFill/>
          <a:ln cap="flat" cmpd="sng" w="158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868" name="Google Shape;7868;p49"/>
          <p:cNvCxnSpPr/>
          <p:nvPr/>
        </p:nvCxnSpPr>
        <p:spPr>
          <a:xfrm flipH="1" rot="10800000">
            <a:off x="6951575" y="4262341"/>
            <a:ext cx="195263" cy="106362"/>
          </a:xfrm>
          <a:prstGeom prst="straightConnector1">
            <a:avLst/>
          </a:prstGeom>
          <a:noFill/>
          <a:ln cap="flat" cmpd="sng" w="158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869" name="Google Shape;7869;p49"/>
          <p:cNvCxnSpPr/>
          <p:nvPr/>
        </p:nvCxnSpPr>
        <p:spPr>
          <a:xfrm flipH="1" rot="10800000">
            <a:off x="6638838" y="4554441"/>
            <a:ext cx="206375" cy="95250"/>
          </a:xfrm>
          <a:prstGeom prst="straightConnector1">
            <a:avLst/>
          </a:prstGeom>
          <a:noFill/>
          <a:ln cap="flat" cmpd="sng" w="158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870" name="Google Shape;7870;p49"/>
          <p:cNvCxnSpPr/>
          <p:nvPr/>
        </p:nvCxnSpPr>
        <p:spPr>
          <a:xfrm flipH="1" rot="10800000">
            <a:off x="7465925" y="4481416"/>
            <a:ext cx="254000" cy="247650"/>
          </a:xfrm>
          <a:prstGeom prst="straightConnector1">
            <a:avLst/>
          </a:prstGeom>
          <a:noFill/>
          <a:ln cap="flat" cmpd="sng" w="158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871" name="Google Shape;7871;p49"/>
          <p:cNvCxnSpPr/>
          <p:nvPr/>
        </p:nvCxnSpPr>
        <p:spPr>
          <a:xfrm rot="10800000">
            <a:off x="7929475" y="4460778"/>
            <a:ext cx="358775" cy="120650"/>
          </a:xfrm>
          <a:prstGeom prst="straightConnector1">
            <a:avLst/>
          </a:prstGeom>
          <a:noFill/>
          <a:ln cap="flat" cmpd="sng" w="158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872" name="Google Shape;7872;p49"/>
          <p:cNvCxnSpPr/>
          <p:nvPr/>
        </p:nvCxnSpPr>
        <p:spPr>
          <a:xfrm flipH="1" rot="10800000">
            <a:off x="7945350" y="4127403"/>
            <a:ext cx="285750" cy="192088"/>
          </a:xfrm>
          <a:prstGeom prst="straightConnector1">
            <a:avLst/>
          </a:prstGeom>
          <a:noFill/>
          <a:ln cap="flat" cmpd="sng" w="158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873" name="Google Shape;7873;p49"/>
          <p:cNvCxnSpPr/>
          <p:nvPr/>
        </p:nvCxnSpPr>
        <p:spPr>
          <a:xfrm rot="10800000">
            <a:off x="6900775" y="4000403"/>
            <a:ext cx="227013" cy="85725"/>
          </a:xfrm>
          <a:prstGeom prst="straightConnector1">
            <a:avLst/>
          </a:prstGeom>
          <a:noFill/>
          <a:ln cap="flat" cmpd="sng" w="158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874" name="Google Shape;7874;p49"/>
          <p:cNvSpPr txBox="1"/>
          <p:nvPr/>
        </p:nvSpPr>
        <p:spPr>
          <a:xfrm>
            <a:off x="5914938" y="4040091"/>
            <a:ext cx="795411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alibri"/>
              <a:buNone/>
            </a:pPr>
            <a:r>
              <a:rPr b="0" i="1" lang="en-US" sz="2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ISP B</a:t>
            </a:r>
            <a:endParaRPr/>
          </a:p>
        </p:txBody>
      </p:sp>
      <p:cxnSp>
        <p:nvCxnSpPr>
          <p:cNvPr id="7875" name="Google Shape;7875;p49"/>
          <p:cNvCxnSpPr/>
          <p:nvPr/>
        </p:nvCxnSpPr>
        <p:spPr>
          <a:xfrm>
            <a:off x="3533688" y="2666903"/>
            <a:ext cx="238125" cy="261938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876" name="Google Shape;7876;p49"/>
          <p:cNvCxnSpPr/>
          <p:nvPr/>
        </p:nvCxnSpPr>
        <p:spPr>
          <a:xfrm>
            <a:off x="5067213" y="2468466"/>
            <a:ext cx="307975" cy="573087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877" name="Google Shape;7877;p49"/>
          <p:cNvCxnSpPr/>
          <p:nvPr/>
        </p:nvCxnSpPr>
        <p:spPr>
          <a:xfrm flipH="1">
            <a:off x="5576800" y="2446241"/>
            <a:ext cx="384175" cy="579437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878" name="Google Shape;7878;p49"/>
          <p:cNvCxnSpPr/>
          <p:nvPr/>
        </p:nvCxnSpPr>
        <p:spPr>
          <a:xfrm>
            <a:off x="7921538" y="2957416"/>
            <a:ext cx="215900" cy="1046162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879" name="Google Shape;7879;p49"/>
          <p:cNvCxnSpPr/>
          <p:nvPr/>
        </p:nvCxnSpPr>
        <p:spPr>
          <a:xfrm flipH="1">
            <a:off x="8288250" y="3308253"/>
            <a:ext cx="241300" cy="69215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880" name="Google Shape;7880;p49"/>
          <p:cNvCxnSpPr/>
          <p:nvPr/>
        </p:nvCxnSpPr>
        <p:spPr>
          <a:xfrm rot="10800000">
            <a:off x="8605750" y="4630641"/>
            <a:ext cx="796925" cy="614362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881" name="Google Shape;7881;p49"/>
          <p:cNvCxnSpPr/>
          <p:nvPr/>
        </p:nvCxnSpPr>
        <p:spPr>
          <a:xfrm flipH="1" rot="10800000">
            <a:off x="2941550" y="5218016"/>
            <a:ext cx="401638" cy="20955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882" name="Google Shape;7882;p49"/>
          <p:cNvCxnSpPr/>
          <p:nvPr/>
        </p:nvCxnSpPr>
        <p:spPr>
          <a:xfrm>
            <a:off x="2535150" y="5075141"/>
            <a:ext cx="450850" cy="115887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883" name="Google Shape;7883;p49"/>
          <p:cNvCxnSpPr/>
          <p:nvPr/>
        </p:nvCxnSpPr>
        <p:spPr>
          <a:xfrm rot="10800000">
            <a:off x="7646900" y="4779866"/>
            <a:ext cx="1047750" cy="966787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884" name="Google Shape;7884;p49"/>
          <p:cNvCxnSpPr/>
          <p:nvPr/>
        </p:nvCxnSpPr>
        <p:spPr>
          <a:xfrm flipH="1">
            <a:off x="8716875" y="4368703"/>
            <a:ext cx="541338" cy="249238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7885" name="Google Shape;7885;p49"/>
          <p:cNvGrpSpPr/>
          <p:nvPr/>
        </p:nvGrpSpPr>
        <p:grpSpPr>
          <a:xfrm>
            <a:off x="5192625" y="3007829"/>
            <a:ext cx="541338" cy="223023"/>
            <a:chOff x="7493876" y="2774731"/>
            <a:chExt cx="1481958" cy="894622"/>
          </a:xfrm>
        </p:grpSpPr>
        <p:sp>
          <p:nvSpPr>
            <p:cNvPr id="7886" name="Google Shape;7886;p49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7887" name="Google Shape;7887;p49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7888" name="Google Shape;7888;p49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7889" name="Google Shape;7889;p49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90" name="Google Shape;7890;p49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91" name="Google Shape;7891;p49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92" name="Google Shape;7892;p49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893" name="Google Shape;7893;p49"/>
          <p:cNvGrpSpPr/>
          <p:nvPr/>
        </p:nvGrpSpPr>
        <p:grpSpPr>
          <a:xfrm>
            <a:off x="3621872" y="2908203"/>
            <a:ext cx="541338" cy="223023"/>
            <a:chOff x="7493876" y="2774731"/>
            <a:chExt cx="1481958" cy="894622"/>
          </a:xfrm>
        </p:grpSpPr>
        <p:sp>
          <p:nvSpPr>
            <p:cNvPr id="7894" name="Google Shape;7894;p49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7895" name="Google Shape;7895;p49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7896" name="Google Shape;7896;p49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7897" name="Google Shape;7897;p49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98" name="Google Shape;7898;p49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99" name="Google Shape;7899;p49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00" name="Google Shape;7900;p49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901" name="Google Shape;7901;p49"/>
          <p:cNvGrpSpPr/>
          <p:nvPr/>
        </p:nvGrpSpPr>
        <p:grpSpPr>
          <a:xfrm>
            <a:off x="8182681" y="4501444"/>
            <a:ext cx="541338" cy="223023"/>
            <a:chOff x="7493876" y="2774731"/>
            <a:chExt cx="1481958" cy="894622"/>
          </a:xfrm>
        </p:grpSpPr>
        <p:sp>
          <p:nvSpPr>
            <p:cNvPr id="7902" name="Google Shape;7902;p49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7903" name="Google Shape;7903;p49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7904" name="Google Shape;7904;p49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7905" name="Google Shape;7905;p49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06" name="Google Shape;7906;p49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07" name="Google Shape;7907;p49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08" name="Google Shape;7908;p49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909" name="Google Shape;7909;p49"/>
          <p:cNvGrpSpPr/>
          <p:nvPr/>
        </p:nvGrpSpPr>
        <p:grpSpPr>
          <a:xfrm>
            <a:off x="7469673" y="4278623"/>
            <a:ext cx="541338" cy="223023"/>
            <a:chOff x="7493876" y="2774731"/>
            <a:chExt cx="1481958" cy="894622"/>
          </a:xfrm>
        </p:grpSpPr>
        <p:sp>
          <p:nvSpPr>
            <p:cNvPr id="7910" name="Google Shape;7910;p49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7911" name="Google Shape;7911;p49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7912" name="Google Shape;7912;p49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7913" name="Google Shape;7913;p49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14" name="Google Shape;7914;p49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15" name="Google Shape;7915;p49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16" name="Google Shape;7916;p49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917" name="Google Shape;7917;p49"/>
          <p:cNvGrpSpPr/>
          <p:nvPr/>
        </p:nvGrpSpPr>
        <p:grpSpPr>
          <a:xfrm>
            <a:off x="6979356" y="4059569"/>
            <a:ext cx="541338" cy="223023"/>
            <a:chOff x="7493876" y="2774731"/>
            <a:chExt cx="1481958" cy="894622"/>
          </a:xfrm>
        </p:grpSpPr>
        <p:sp>
          <p:nvSpPr>
            <p:cNvPr id="7918" name="Google Shape;7918;p49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7919" name="Google Shape;7919;p49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7920" name="Google Shape;7920;p49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7921" name="Google Shape;7921;p49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22" name="Google Shape;7922;p49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23" name="Google Shape;7923;p49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24" name="Google Shape;7924;p49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925" name="Google Shape;7925;p49"/>
          <p:cNvGrpSpPr/>
          <p:nvPr/>
        </p:nvGrpSpPr>
        <p:grpSpPr>
          <a:xfrm>
            <a:off x="6723616" y="4366729"/>
            <a:ext cx="541338" cy="223023"/>
            <a:chOff x="7493876" y="2774731"/>
            <a:chExt cx="1481958" cy="894622"/>
          </a:xfrm>
        </p:grpSpPr>
        <p:sp>
          <p:nvSpPr>
            <p:cNvPr id="7926" name="Google Shape;7926;p49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7927" name="Google Shape;7927;p49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7928" name="Google Shape;7928;p49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7929" name="Google Shape;7929;p49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30" name="Google Shape;7930;p49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31" name="Google Shape;7931;p49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32" name="Google Shape;7932;p49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933" name="Google Shape;7933;p49"/>
          <p:cNvGrpSpPr/>
          <p:nvPr/>
        </p:nvGrpSpPr>
        <p:grpSpPr>
          <a:xfrm>
            <a:off x="3740086" y="4631455"/>
            <a:ext cx="541338" cy="223023"/>
            <a:chOff x="7493876" y="2774731"/>
            <a:chExt cx="1481958" cy="894622"/>
          </a:xfrm>
        </p:grpSpPr>
        <p:sp>
          <p:nvSpPr>
            <p:cNvPr id="7934" name="Google Shape;7934;p49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7935" name="Google Shape;7935;p49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7936" name="Google Shape;7936;p49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7937" name="Google Shape;7937;p49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38" name="Google Shape;7938;p49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39" name="Google Shape;7939;p49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40" name="Google Shape;7940;p49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941" name="Google Shape;7941;p49"/>
          <p:cNvGrpSpPr/>
          <p:nvPr/>
        </p:nvGrpSpPr>
        <p:grpSpPr>
          <a:xfrm>
            <a:off x="3500746" y="4902845"/>
            <a:ext cx="541338" cy="223023"/>
            <a:chOff x="7493876" y="2774731"/>
            <a:chExt cx="1481958" cy="894622"/>
          </a:xfrm>
        </p:grpSpPr>
        <p:sp>
          <p:nvSpPr>
            <p:cNvPr id="7942" name="Google Shape;7942;p49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7943" name="Google Shape;7943;p49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7944" name="Google Shape;7944;p49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7945" name="Google Shape;7945;p49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46" name="Google Shape;7946;p49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47" name="Google Shape;7947;p49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48" name="Google Shape;7948;p49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949" name="Google Shape;7949;p49"/>
          <p:cNvGrpSpPr/>
          <p:nvPr/>
        </p:nvGrpSpPr>
        <p:grpSpPr>
          <a:xfrm>
            <a:off x="2989969" y="5089246"/>
            <a:ext cx="541338" cy="223023"/>
            <a:chOff x="7493876" y="2774731"/>
            <a:chExt cx="1481958" cy="894622"/>
          </a:xfrm>
        </p:grpSpPr>
        <p:sp>
          <p:nvSpPr>
            <p:cNvPr id="7950" name="Google Shape;7950;p49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7951" name="Google Shape;7951;p49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7952" name="Google Shape;7952;p49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7953" name="Google Shape;7953;p49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54" name="Google Shape;7954;p49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55" name="Google Shape;7955;p49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56" name="Google Shape;7956;p49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957" name="Google Shape;7957;p49"/>
          <p:cNvGrpSpPr/>
          <p:nvPr/>
        </p:nvGrpSpPr>
        <p:grpSpPr>
          <a:xfrm>
            <a:off x="4023882" y="5178456"/>
            <a:ext cx="541338" cy="223023"/>
            <a:chOff x="7493876" y="2774731"/>
            <a:chExt cx="1481958" cy="894622"/>
          </a:xfrm>
        </p:grpSpPr>
        <p:sp>
          <p:nvSpPr>
            <p:cNvPr id="7958" name="Google Shape;7958;p49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7959" name="Google Shape;7959;p49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7960" name="Google Shape;7960;p49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7961" name="Google Shape;7961;p49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62" name="Google Shape;7962;p49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63" name="Google Shape;7963;p49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64" name="Google Shape;7964;p49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7965" name="Google Shape;7965;p49"/>
          <p:cNvSpPr txBox="1"/>
          <p:nvPr>
            <p:ph type="title"/>
          </p:nvPr>
        </p:nvSpPr>
        <p:spPr>
          <a:xfrm>
            <a:off x="825267" y="336191"/>
            <a:ext cx="10515600" cy="8946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4400"/>
              <a:buFont typeface="Calibri"/>
              <a:buNone/>
            </a:pPr>
            <a:r>
              <a:rPr lang="en-US"/>
              <a:t>Internet structure: a “network of networks”</a:t>
            </a:r>
            <a:endParaRPr/>
          </a:p>
        </p:txBody>
      </p:sp>
      <p:grpSp>
        <p:nvGrpSpPr>
          <p:cNvPr id="7966" name="Google Shape;7966;p49"/>
          <p:cNvGrpSpPr/>
          <p:nvPr/>
        </p:nvGrpSpPr>
        <p:grpSpPr>
          <a:xfrm>
            <a:off x="2994584" y="2310458"/>
            <a:ext cx="648509" cy="418221"/>
            <a:chOff x="3053396" y="4304255"/>
            <a:chExt cx="648422" cy="418253"/>
          </a:xfrm>
        </p:grpSpPr>
        <p:sp>
          <p:nvSpPr>
            <p:cNvPr id="7967" name="Google Shape;7967;p49"/>
            <p:cNvSpPr/>
            <p:nvPr/>
          </p:nvSpPr>
          <p:spPr>
            <a:xfrm>
              <a:off x="3053396" y="4304255"/>
              <a:ext cx="596988" cy="418253"/>
            </a:xfrm>
            <a:custGeom>
              <a:rect b="b" l="l" r="r" t="t"/>
              <a:pathLst>
                <a:path extrusionOk="0" h="675" w="1036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68" name="Google Shape;7968;p49"/>
            <p:cNvSpPr txBox="1"/>
            <p:nvPr/>
          </p:nvSpPr>
          <p:spPr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access</a:t>
              </a:r>
              <a:endParaRPr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net</a:t>
              </a:r>
              <a:endParaRPr/>
            </a:p>
          </p:txBody>
        </p:sp>
      </p:grpSp>
      <p:grpSp>
        <p:nvGrpSpPr>
          <p:cNvPr id="7969" name="Google Shape;7969;p49"/>
          <p:cNvGrpSpPr/>
          <p:nvPr/>
        </p:nvGrpSpPr>
        <p:grpSpPr>
          <a:xfrm>
            <a:off x="7503691" y="2564438"/>
            <a:ext cx="648509" cy="418221"/>
            <a:chOff x="3053396" y="4304255"/>
            <a:chExt cx="648422" cy="418253"/>
          </a:xfrm>
        </p:grpSpPr>
        <p:sp>
          <p:nvSpPr>
            <p:cNvPr id="7970" name="Google Shape;7970;p49"/>
            <p:cNvSpPr/>
            <p:nvPr/>
          </p:nvSpPr>
          <p:spPr>
            <a:xfrm>
              <a:off x="3053396" y="4304255"/>
              <a:ext cx="596988" cy="418253"/>
            </a:xfrm>
            <a:custGeom>
              <a:rect b="b" l="l" r="r" t="t"/>
              <a:pathLst>
                <a:path extrusionOk="0" h="675" w="1036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71" name="Google Shape;7971;p49"/>
            <p:cNvSpPr txBox="1"/>
            <p:nvPr/>
          </p:nvSpPr>
          <p:spPr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access</a:t>
              </a:r>
              <a:endParaRPr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net</a:t>
              </a:r>
              <a:endParaRPr/>
            </a:p>
          </p:txBody>
        </p:sp>
      </p:grpSp>
      <p:grpSp>
        <p:nvGrpSpPr>
          <p:cNvPr id="7972" name="Google Shape;7972;p49"/>
          <p:cNvGrpSpPr/>
          <p:nvPr/>
        </p:nvGrpSpPr>
        <p:grpSpPr>
          <a:xfrm>
            <a:off x="2410305" y="5421718"/>
            <a:ext cx="648509" cy="418221"/>
            <a:chOff x="3053396" y="4304255"/>
            <a:chExt cx="648422" cy="418253"/>
          </a:xfrm>
        </p:grpSpPr>
        <p:sp>
          <p:nvSpPr>
            <p:cNvPr id="7973" name="Google Shape;7973;p49"/>
            <p:cNvSpPr/>
            <p:nvPr/>
          </p:nvSpPr>
          <p:spPr>
            <a:xfrm>
              <a:off x="3053396" y="4304255"/>
              <a:ext cx="596988" cy="418253"/>
            </a:xfrm>
            <a:custGeom>
              <a:rect b="b" l="l" r="r" t="t"/>
              <a:pathLst>
                <a:path extrusionOk="0" h="675" w="1036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74" name="Google Shape;7974;p49"/>
            <p:cNvSpPr txBox="1"/>
            <p:nvPr/>
          </p:nvSpPr>
          <p:spPr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access</a:t>
              </a:r>
              <a:endParaRPr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net</a:t>
              </a:r>
              <a:endParaRPr/>
            </a:p>
          </p:txBody>
        </p:sp>
      </p:grpSp>
      <p:grpSp>
        <p:nvGrpSpPr>
          <p:cNvPr id="7975" name="Google Shape;7975;p49"/>
          <p:cNvGrpSpPr/>
          <p:nvPr/>
        </p:nvGrpSpPr>
        <p:grpSpPr>
          <a:xfrm>
            <a:off x="1991149" y="4799466"/>
            <a:ext cx="648509" cy="418221"/>
            <a:chOff x="3053396" y="4304255"/>
            <a:chExt cx="648422" cy="418253"/>
          </a:xfrm>
        </p:grpSpPr>
        <p:sp>
          <p:nvSpPr>
            <p:cNvPr id="7976" name="Google Shape;7976;p49"/>
            <p:cNvSpPr/>
            <p:nvPr/>
          </p:nvSpPr>
          <p:spPr>
            <a:xfrm>
              <a:off x="3053396" y="4304255"/>
              <a:ext cx="596988" cy="418253"/>
            </a:xfrm>
            <a:custGeom>
              <a:rect b="b" l="l" r="r" t="t"/>
              <a:pathLst>
                <a:path extrusionOk="0" h="675" w="1036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77" name="Google Shape;7977;p49"/>
            <p:cNvSpPr txBox="1"/>
            <p:nvPr/>
          </p:nvSpPr>
          <p:spPr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access</a:t>
              </a:r>
              <a:endParaRPr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net</a:t>
              </a:r>
              <a:endParaRPr/>
            </a:p>
          </p:txBody>
        </p:sp>
      </p:grpSp>
      <p:grpSp>
        <p:nvGrpSpPr>
          <p:cNvPr id="7978" name="Google Shape;7978;p49"/>
          <p:cNvGrpSpPr/>
          <p:nvPr/>
        </p:nvGrpSpPr>
        <p:grpSpPr>
          <a:xfrm>
            <a:off x="1762518" y="4139117"/>
            <a:ext cx="648509" cy="418221"/>
            <a:chOff x="3053396" y="4304255"/>
            <a:chExt cx="648422" cy="418253"/>
          </a:xfrm>
        </p:grpSpPr>
        <p:sp>
          <p:nvSpPr>
            <p:cNvPr id="7979" name="Google Shape;7979;p49"/>
            <p:cNvSpPr/>
            <p:nvPr/>
          </p:nvSpPr>
          <p:spPr>
            <a:xfrm>
              <a:off x="3053396" y="4304255"/>
              <a:ext cx="596988" cy="418253"/>
            </a:xfrm>
            <a:custGeom>
              <a:rect b="b" l="l" r="r" t="t"/>
              <a:pathLst>
                <a:path extrusionOk="0" h="675" w="1036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80" name="Google Shape;7980;p49"/>
            <p:cNvSpPr txBox="1"/>
            <p:nvPr/>
          </p:nvSpPr>
          <p:spPr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access</a:t>
              </a:r>
              <a:endParaRPr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net</a:t>
              </a:r>
              <a:endParaRPr/>
            </a:p>
          </p:txBody>
        </p:sp>
      </p:grpSp>
      <p:grpSp>
        <p:nvGrpSpPr>
          <p:cNvPr id="7981" name="Google Shape;7981;p49"/>
          <p:cNvGrpSpPr/>
          <p:nvPr/>
        </p:nvGrpSpPr>
        <p:grpSpPr>
          <a:xfrm>
            <a:off x="8253092" y="2996205"/>
            <a:ext cx="648509" cy="418221"/>
            <a:chOff x="3053396" y="4304255"/>
            <a:chExt cx="648422" cy="418253"/>
          </a:xfrm>
        </p:grpSpPr>
        <p:sp>
          <p:nvSpPr>
            <p:cNvPr id="7982" name="Google Shape;7982;p49"/>
            <p:cNvSpPr/>
            <p:nvPr/>
          </p:nvSpPr>
          <p:spPr>
            <a:xfrm>
              <a:off x="3053396" y="4304255"/>
              <a:ext cx="596988" cy="418253"/>
            </a:xfrm>
            <a:custGeom>
              <a:rect b="b" l="l" r="r" t="t"/>
              <a:pathLst>
                <a:path extrusionOk="0" h="675" w="1036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83" name="Google Shape;7983;p49"/>
            <p:cNvSpPr txBox="1"/>
            <p:nvPr/>
          </p:nvSpPr>
          <p:spPr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access</a:t>
              </a:r>
              <a:endParaRPr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net</a:t>
              </a:r>
              <a:endParaRPr/>
            </a:p>
          </p:txBody>
        </p:sp>
      </p:grpSp>
      <p:grpSp>
        <p:nvGrpSpPr>
          <p:cNvPr id="7984" name="Google Shape;7984;p49"/>
          <p:cNvGrpSpPr/>
          <p:nvPr/>
        </p:nvGrpSpPr>
        <p:grpSpPr>
          <a:xfrm>
            <a:off x="4595000" y="2069176"/>
            <a:ext cx="648509" cy="418221"/>
            <a:chOff x="3053396" y="4304255"/>
            <a:chExt cx="648422" cy="418253"/>
          </a:xfrm>
        </p:grpSpPr>
        <p:sp>
          <p:nvSpPr>
            <p:cNvPr id="7985" name="Google Shape;7985;p49"/>
            <p:cNvSpPr/>
            <p:nvPr/>
          </p:nvSpPr>
          <p:spPr>
            <a:xfrm>
              <a:off x="3053396" y="4304255"/>
              <a:ext cx="596988" cy="418253"/>
            </a:xfrm>
            <a:custGeom>
              <a:rect b="b" l="l" r="r" t="t"/>
              <a:pathLst>
                <a:path extrusionOk="0" h="675" w="1036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86" name="Google Shape;7986;p49"/>
            <p:cNvSpPr txBox="1"/>
            <p:nvPr/>
          </p:nvSpPr>
          <p:spPr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access</a:t>
              </a:r>
              <a:endParaRPr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net</a:t>
              </a:r>
              <a:endParaRPr/>
            </a:p>
          </p:txBody>
        </p:sp>
      </p:grpSp>
      <p:grpSp>
        <p:nvGrpSpPr>
          <p:cNvPr id="7987" name="Google Shape;7987;p49"/>
          <p:cNvGrpSpPr/>
          <p:nvPr/>
        </p:nvGrpSpPr>
        <p:grpSpPr>
          <a:xfrm>
            <a:off x="5509523" y="2043778"/>
            <a:ext cx="648509" cy="418221"/>
            <a:chOff x="3053396" y="4304255"/>
            <a:chExt cx="648422" cy="418253"/>
          </a:xfrm>
        </p:grpSpPr>
        <p:sp>
          <p:nvSpPr>
            <p:cNvPr id="7988" name="Google Shape;7988;p49"/>
            <p:cNvSpPr/>
            <p:nvPr/>
          </p:nvSpPr>
          <p:spPr>
            <a:xfrm>
              <a:off x="3053396" y="4304255"/>
              <a:ext cx="596988" cy="418253"/>
            </a:xfrm>
            <a:custGeom>
              <a:rect b="b" l="l" r="r" t="t"/>
              <a:pathLst>
                <a:path extrusionOk="0" h="675" w="1036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89" name="Google Shape;7989;p49"/>
            <p:cNvSpPr txBox="1"/>
            <p:nvPr/>
          </p:nvSpPr>
          <p:spPr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access</a:t>
              </a:r>
              <a:endParaRPr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net</a:t>
              </a:r>
              <a:endParaRPr/>
            </a:p>
          </p:txBody>
        </p:sp>
      </p:grpSp>
      <p:grpSp>
        <p:nvGrpSpPr>
          <p:cNvPr id="7990" name="Google Shape;7990;p49"/>
          <p:cNvGrpSpPr/>
          <p:nvPr/>
        </p:nvGrpSpPr>
        <p:grpSpPr>
          <a:xfrm>
            <a:off x="8570635" y="5675699"/>
            <a:ext cx="648509" cy="418221"/>
            <a:chOff x="3053396" y="4304255"/>
            <a:chExt cx="648422" cy="418253"/>
          </a:xfrm>
        </p:grpSpPr>
        <p:sp>
          <p:nvSpPr>
            <p:cNvPr id="7991" name="Google Shape;7991;p49"/>
            <p:cNvSpPr/>
            <p:nvPr/>
          </p:nvSpPr>
          <p:spPr>
            <a:xfrm>
              <a:off x="3053396" y="4304255"/>
              <a:ext cx="596988" cy="418253"/>
            </a:xfrm>
            <a:custGeom>
              <a:rect b="b" l="l" r="r" t="t"/>
              <a:pathLst>
                <a:path extrusionOk="0" h="675" w="1036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92" name="Google Shape;7992;p49"/>
            <p:cNvSpPr txBox="1"/>
            <p:nvPr/>
          </p:nvSpPr>
          <p:spPr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access</a:t>
              </a:r>
              <a:endParaRPr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net</a:t>
              </a:r>
              <a:endParaRPr/>
            </a:p>
          </p:txBody>
        </p:sp>
      </p:grpSp>
      <p:grpSp>
        <p:nvGrpSpPr>
          <p:cNvPr id="7993" name="Google Shape;7993;p49"/>
          <p:cNvGrpSpPr/>
          <p:nvPr/>
        </p:nvGrpSpPr>
        <p:grpSpPr>
          <a:xfrm>
            <a:off x="9408948" y="5028049"/>
            <a:ext cx="648509" cy="418221"/>
            <a:chOff x="3053396" y="4304255"/>
            <a:chExt cx="648422" cy="418253"/>
          </a:xfrm>
        </p:grpSpPr>
        <p:sp>
          <p:nvSpPr>
            <p:cNvPr id="7994" name="Google Shape;7994;p49"/>
            <p:cNvSpPr/>
            <p:nvPr/>
          </p:nvSpPr>
          <p:spPr>
            <a:xfrm>
              <a:off x="3053396" y="4304255"/>
              <a:ext cx="596988" cy="418253"/>
            </a:xfrm>
            <a:custGeom>
              <a:rect b="b" l="l" r="r" t="t"/>
              <a:pathLst>
                <a:path extrusionOk="0" h="675" w="1036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95" name="Google Shape;7995;p49"/>
            <p:cNvSpPr txBox="1"/>
            <p:nvPr/>
          </p:nvSpPr>
          <p:spPr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access</a:t>
              </a:r>
              <a:endParaRPr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net</a:t>
              </a:r>
              <a:endParaRPr/>
            </a:p>
          </p:txBody>
        </p:sp>
      </p:grpSp>
      <p:grpSp>
        <p:nvGrpSpPr>
          <p:cNvPr id="7996" name="Google Shape;7996;p49"/>
          <p:cNvGrpSpPr/>
          <p:nvPr/>
        </p:nvGrpSpPr>
        <p:grpSpPr>
          <a:xfrm>
            <a:off x="9180317" y="4113719"/>
            <a:ext cx="648509" cy="418221"/>
            <a:chOff x="3053396" y="4304255"/>
            <a:chExt cx="648422" cy="418253"/>
          </a:xfrm>
        </p:grpSpPr>
        <p:sp>
          <p:nvSpPr>
            <p:cNvPr id="7997" name="Google Shape;7997;p49"/>
            <p:cNvSpPr/>
            <p:nvPr/>
          </p:nvSpPr>
          <p:spPr>
            <a:xfrm>
              <a:off x="3053396" y="4304255"/>
              <a:ext cx="596988" cy="418253"/>
            </a:xfrm>
            <a:custGeom>
              <a:rect b="b" l="l" r="r" t="t"/>
              <a:pathLst>
                <a:path extrusionOk="0" h="675" w="1036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98" name="Google Shape;7998;p49"/>
            <p:cNvSpPr txBox="1"/>
            <p:nvPr/>
          </p:nvSpPr>
          <p:spPr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access</a:t>
              </a:r>
              <a:endParaRPr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net</a:t>
              </a:r>
              <a:endParaRPr/>
            </a:p>
          </p:txBody>
        </p:sp>
      </p:grpSp>
      <p:sp>
        <p:nvSpPr>
          <p:cNvPr id="7999" name="Google Shape;7999;p49"/>
          <p:cNvSpPr txBox="1"/>
          <p:nvPr/>
        </p:nvSpPr>
        <p:spPr>
          <a:xfrm rot="1053502">
            <a:off x="6609175" y="1968629"/>
            <a:ext cx="543812" cy="5231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endParaRPr/>
          </a:p>
        </p:txBody>
      </p:sp>
      <p:sp>
        <p:nvSpPr>
          <p:cNvPr id="8000" name="Google Shape;8000;p49"/>
          <p:cNvSpPr txBox="1"/>
          <p:nvPr/>
        </p:nvSpPr>
        <p:spPr>
          <a:xfrm rot="2829263">
            <a:off x="8895540" y="3441660"/>
            <a:ext cx="543697" cy="5232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endParaRPr/>
          </a:p>
        </p:txBody>
      </p:sp>
      <p:sp>
        <p:nvSpPr>
          <p:cNvPr id="8001" name="Google Shape;8001;p49"/>
          <p:cNvSpPr txBox="1"/>
          <p:nvPr/>
        </p:nvSpPr>
        <p:spPr>
          <a:xfrm rot="9845918">
            <a:off x="7564044" y="5954634"/>
            <a:ext cx="543812" cy="5231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endParaRPr/>
          </a:p>
        </p:txBody>
      </p:sp>
      <p:sp>
        <p:nvSpPr>
          <p:cNvPr id="8002" name="Google Shape;8002;p49"/>
          <p:cNvSpPr txBox="1"/>
          <p:nvPr/>
        </p:nvSpPr>
        <p:spPr>
          <a:xfrm rot="-9948738">
            <a:off x="3196001" y="5857999"/>
            <a:ext cx="543812" cy="5231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endParaRPr/>
          </a:p>
        </p:txBody>
      </p:sp>
      <p:sp>
        <p:nvSpPr>
          <p:cNvPr id="8003" name="Google Shape;8003;p49"/>
          <p:cNvSpPr txBox="1"/>
          <p:nvPr/>
        </p:nvSpPr>
        <p:spPr>
          <a:xfrm rot="-4992697">
            <a:off x="1609690" y="3551677"/>
            <a:ext cx="543697" cy="5232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endParaRPr/>
          </a:p>
        </p:txBody>
      </p:sp>
      <p:sp>
        <p:nvSpPr>
          <p:cNvPr id="8004" name="Google Shape;8004;p49"/>
          <p:cNvSpPr txBox="1"/>
          <p:nvPr/>
        </p:nvSpPr>
        <p:spPr>
          <a:xfrm rot="-1017263">
            <a:off x="3795672" y="1918514"/>
            <a:ext cx="543812" cy="5231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endParaRPr/>
          </a:p>
        </p:txBody>
      </p:sp>
      <p:sp>
        <p:nvSpPr>
          <p:cNvPr id="8005" name="Google Shape;8005;p49"/>
          <p:cNvSpPr txBox="1"/>
          <p:nvPr/>
        </p:nvSpPr>
        <p:spPr>
          <a:xfrm>
            <a:off x="851133" y="1142095"/>
            <a:ext cx="10824866" cy="8340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100"/>
              <a:buFont typeface="Calibri"/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… and content provider networks  (e.g., Google, Microsoft,  Akamai) may run their own network, to bring services, content close to end users</a:t>
            </a:r>
            <a:endParaRPr/>
          </a:p>
        </p:txBody>
      </p:sp>
      <p:grpSp>
        <p:nvGrpSpPr>
          <p:cNvPr id="8006" name="Google Shape;8006;p49"/>
          <p:cNvGrpSpPr/>
          <p:nvPr/>
        </p:nvGrpSpPr>
        <p:grpSpPr>
          <a:xfrm>
            <a:off x="5736579" y="2899825"/>
            <a:ext cx="2272389" cy="1061009"/>
            <a:chOff x="4696844" y="2871032"/>
            <a:chExt cx="2272671" cy="1061113"/>
          </a:xfrm>
        </p:grpSpPr>
        <p:grpSp>
          <p:nvGrpSpPr>
            <p:cNvPr id="8007" name="Google Shape;8007;p49"/>
            <p:cNvGrpSpPr/>
            <p:nvPr/>
          </p:nvGrpSpPr>
          <p:grpSpPr>
            <a:xfrm>
              <a:off x="5677190" y="2871032"/>
              <a:ext cx="530938" cy="338554"/>
              <a:chOff x="5573768" y="2726239"/>
              <a:chExt cx="530938" cy="338554"/>
            </a:xfrm>
          </p:grpSpPr>
          <p:sp>
            <p:nvSpPr>
              <p:cNvPr id="8008" name="Google Shape;8008;p49"/>
              <p:cNvSpPr/>
              <p:nvPr/>
            </p:nvSpPr>
            <p:spPr>
              <a:xfrm>
                <a:off x="5573768" y="2751297"/>
                <a:ext cx="528092" cy="304800"/>
              </a:xfrm>
              <a:prstGeom prst="ellipse">
                <a:avLst/>
              </a:prstGeom>
              <a:solidFill>
                <a:srgbClr val="0000FF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09" name="Google Shape;8009;p49"/>
              <p:cNvSpPr txBox="1"/>
              <p:nvPr/>
            </p:nvSpPr>
            <p:spPr>
              <a:xfrm>
                <a:off x="5593027" y="2726239"/>
                <a:ext cx="511679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600"/>
                  <a:buFont typeface="Arial"/>
                  <a:buNone/>
                </a:pPr>
                <a:r>
                  <a:rPr b="0" i="0" lang="en-US" sz="1600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IXP</a:t>
                </a:r>
                <a:endParaRPr/>
              </a:p>
            </p:txBody>
          </p:sp>
        </p:grpSp>
        <p:cxnSp>
          <p:nvCxnSpPr>
            <p:cNvPr id="8010" name="Google Shape;8010;p49"/>
            <p:cNvCxnSpPr/>
            <p:nvPr/>
          </p:nvCxnSpPr>
          <p:spPr>
            <a:xfrm>
              <a:off x="4696844" y="3073933"/>
              <a:ext cx="980347" cy="3515"/>
            </a:xfrm>
            <a:prstGeom prst="straightConnector1">
              <a:avLst/>
            </a:prstGeom>
            <a:noFill/>
            <a:ln cap="flat" cmpd="sng" w="38100">
              <a:solidFill>
                <a:srgbClr val="CC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011" name="Google Shape;8011;p49"/>
            <p:cNvCxnSpPr>
              <a:endCxn id="8012" idx="1"/>
            </p:cNvCxnSpPr>
            <p:nvPr/>
          </p:nvCxnSpPr>
          <p:spPr>
            <a:xfrm>
              <a:off x="6137015" y="3146745"/>
              <a:ext cx="832500" cy="785400"/>
            </a:xfrm>
            <a:prstGeom prst="straightConnector1">
              <a:avLst/>
            </a:prstGeom>
            <a:noFill/>
            <a:ln cap="flat" cmpd="sng" w="38100">
              <a:solidFill>
                <a:srgbClr val="CC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8013" name="Google Shape;8013;p49"/>
          <p:cNvGrpSpPr/>
          <p:nvPr/>
        </p:nvGrpSpPr>
        <p:grpSpPr>
          <a:xfrm>
            <a:off x="3570106" y="3762886"/>
            <a:ext cx="2938633" cy="1357363"/>
            <a:chOff x="2746015" y="3733001"/>
            <a:chExt cx="2937190" cy="1359445"/>
          </a:xfrm>
        </p:grpSpPr>
        <p:cxnSp>
          <p:nvCxnSpPr>
            <p:cNvPr id="8014" name="Google Shape;8014;p49"/>
            <p:cNvCxnSpPr>
              <a:stCxn id="8015" idx="5"/>
              <a:endCxn id="8016" idx="3"/>
            </p:cNvCxnSpPr>
            <p:nvPr/>
          </p:nvCxnSpPr>
          <p:spPr>
            <a:xfrm>
              <a:off x="5094305" y="3733001"/>
              <a:ext cx="588900" cy="212700"/>
            </a:xfrm>
            <a:prstGeom prst="straightConnector1">
              <a:avLst/>
            </a:prstGeom>
            <a:noFill/>
            <a:ln cap="flat" cmpd="sng" w="38100">
              <a:solidFill>
                <a:srgbClr val="CC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017" name="Google Shape;8017;p49"/>
            <p:cNvCxnSpPr>
              <a:stCxn id="8018" idx="5"/>
            </p:cNvCxnSpPr>
            <p:nvPr/>
          </p:nvCxnSpPr>
          <p:spPr>
            <a:xfrm flipH="1">
              <a:off x="2746015" y="3789080"/>
              <a:ext cx="54600" cy="601800"/>
            </a:xfrm>
            <a:prstGeom prst="straightConnector1">
              <a:avLst/>
            </a:prstGeom>
            <a:noFill/>
            <a:ln cap="flat" cmpd="sng" w="38100">
              <a:solidFill>
                <a:srgbClr val="CC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019" name="Google Shape;8019;p49"/>
            <p:cNvCxnSpPr>
              <a:endCxn id="8020" idx="3"/>
            </p:cNvCxnSpPr>
            <p:nvPr/>
          </p:nvCxnSpPr>
          <p:spPr>
            <a:xfrm flipH="1" rot="10800000">
              <a:off x="4424295" y="4701847"/>
              <a:ext cx="1074600" cy="390600"/>
            </a:xfrm>
            <a:prstGeom prst="straightConnector1">
              <a:avLst/>
            </a:prstGeom>
            <a:noFill/>
            <a:ln cap="flat" cmpd="sng" w="38100">
              <a:solidFill>
                <a:srgbClr val="CC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cxnSp>
        <p:nvCxnSpPr>
          <p:cNvPr id="8021" name="Google Shape;8021;p49"/>
          <p:cNvCxnSpPr>
            <a:stCxn id="8022" idx="2"/>
          </p:cNvCxnSpPr>
          <p:nvPr/>
        </p:nvCxnSpPr>
        <p:spPr>
          <a:xfrm flipH="1" rot="10800000">
            <a:off x="4982880" y="4309884"/>
            <a:ext cx="309000" cy="307800"/>
          </a:xfrm>
          <a:prstGeom prst="straightConnector1">
            <a:avLst/>
          </a:prstGeom>
          <a:noFill/>
          <a:ln cap="flat" cmpd="sng" w="38100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023" name="Google Shape;8023;p49"/>
          <p:cNvCxnSpPr/>
          <p:nvPr/>
        </p:nvCxnSpPr>
        <p:spPr>
          <a:xfrm flipH="1" rot="10800000">
            <a:off x="5520180" y="3924252"/>
            <a:ext cx="929835" cy="367084"/>
          </a:xfrm>
          <a:prstGeom prst="straightConnector1">
            <a:avLst/>
          </a:prstGeom>
          <a:noFill/>
          <a:ln cap="flat" cmpd="sng" w="38100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024" name="Google Shape;8024;p49"/>
          <p:cNvCxnSpPr>
            <a:stCxn id="8025" idx="2"/>
          </p:cNvCxnSpPr>
          <p:nvPr/>
        </p:nvCxnSpPr>
        <p:spPr>
          <a:xfrm>
            <a:off x="4815073" y="3947043"/>
            <a:ext cx="477000" cy="277500"/>
          </a:xfrm>
          <a:prstGeom prst="straightConnector1">
            <a:avLst/>
          </a:prstGeom>
          <a:noFill/>
          <a:ln cap="flat" cmpd="sng" w="38100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8026" name="Google Shape;8026;p49"/>
          <p:cNvGrpSpPr/>
          <p:nvPr/>
        </p:nvGrpSpPr>
        <p:grpSpPr>
          <a:xfrm>
            <a:off x="7929475" y="3939691"/>
            <a:ext cx="541338" cy="223023"/>
            <a:chOff x="7493876" y="2774731"/>
            <a:chExt cx="1481958" cy="894622"/>
          </a:xfrm>
        </p:grpSpPr>
        <p:sp>
          <p:nvSpPr>
            <p:cNvPr id="8027" name="Google Shape;8027;p49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8012" name="Google Shape;8012;p49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8028" name="Google Shape;8028;p49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8029" name="Google Shape;8029;p49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30" name="Google Shape;8030;p49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31" name="Google Shape;8031;p49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32" name="Google Shape;8032;p49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8033" name="Google Shape;8033;p49"/>
          <p:cNvGrpSpPr/>
          <p:nvPr/>
        </p:nvGrpSpPr>
        <p:grpSpPr>
          <a:xfrm>
            <a:off x="4400287" y="3826770"/>
            <a:ext cx="541338" cy="223023"/>
            <a:chOff x="7493876" y="2774731"/>
            <a:chExt cx="1481958" cy="894622"/>
          </a:xfrm>
        </p:grpSpPr>
        <p:sp>
          <p:nvSpPr>
            <p:cNvPr id="8034" name="Google Shape;8034;p49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8035" name="Google Shape;8035;p49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8036" name="Google Shape;8036;p49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8037" name="Google Shape;8037;p49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25" name="Google Shape;8025;p49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38" name="Google Shape;8038;p49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39" name="Google Shape;8039;p49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8040" name="Google Shape;8040;p49"/>
          <p:cNvGrpSpPr/>
          <p:nvPr/>
        </p:nvGrpSpPr>
        <p:grpSpPr>
          <a:xfrm>
            <a:off x="4568094" y="4497411"/>
            <a:ext cx="541338" cy="223023"/>
            <a:chOff x="7493876" y="2774731"/>
            <a:chExt cx="1481958" cy="894622"/>
          </a:xfrm>
        </p:grpSpPr>
        <p:sp>
          <p:nvSpPr>
            <p:cNvPr id="8041" name="Google Shape;8041;p49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8042" name="Google Shape;8042;p49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8043" name="Google Shape;8043;p49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8044" name="Google Shape;8044;p49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22" name="Google Shape;8022;p49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45" name="Google Shape;8045;p49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46" name="Google Shape;8046;p49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8047" name="Google Shape;8047;p49"/>
          <p:cNvGrpSpPr/>
          <p:nvPr/>
        </p:nvGrpSpPr>
        <p:grpSpPr>
          <a:xfrm>
            <a:off x="6429198" y="3852093"/>
            <a:ext cx="541338" cy="223023"/>
            <a:chOff x="7493876" y="2774731"/>
            <a:chExt cx="1481958" cy="894622"/>
          </a:xfrm>
        </p:grpSpPr>
        <p:sp>
          <p:nvSpPr>
            <p:cNvPr id="8048" name="Google Shape;8048;p49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8016" name="Google Shape;8016;p49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8049" name="Google Shape;8049;p49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8050" name="Google Shape;8050;p49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51" name="Google Shape;8051;p49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52" name="Google Shape;8052;p49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53" name="Google Shape;8053;p49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8054" name="Google Shape;8054;p49"/>
          <p:cNvGrpSpPr/>
          <p:nvPr/>
        </p:nvGrpSpPr>
        <p:grpSpPr>
          <a:xfrm>
            <a:off x="5457737" y="3639654"/>
            <a:ext cx="541338" cy="223023"/>
            <a:chOff x="7493876" y="2774731"/>
            <a:chExt cx="1481958" cy="894622"/>
          </a:xfrm>
        </p:grpSpPr>
        <p:sp>
          <p:nvSpPr>
            <p:cNvPr id="8055" name="Google Shape;8055;p49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8015" name="Google Shape;8015;p49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8056" name="Google Shape;8056;p49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8057" name="Google Shape;8057;p49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58" name="Google Shape;8058;p49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59" name="Google Shape;8059;p49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60" name="Google Shape;8060;p49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8061" name="Google Shape;8061;p49"/>
          <p:cNvGrpSpPr/>
          <p:nvPr/>
        </p:nvGrpSpPr>
        <p:grpSpPr>
          <a:xfrm>
            <a:off x="5119678" y="4119105"/>
            <a:ext cx="528442" cy="338554"/>
            <a:chOff x="5634518" y="2652249"/>
            <a:chExt cx="528092" cy="338174"/>
          </a:xfrm>
        </p:grpSpPr>
        <p:sp>
          <p:nvSpPr>
            <p:cNvPr id="8062" name="Google Shape;8062;p49"/>
            <p:cNvSpPr/>
            <p:nvPr/>
          </p:nvSpPr>
          <p:spPr>
            <a:xfrm>
              <a:off x="5634518" y="2672371"/>
              <a:ext cx="528092" cy="304800"/>
            </a:xfrm>
            <a:prstGeom prst="ellipse">
              <a:avLst/>
            </a:prstGeom>
            <a:solidFill>
              <a:srgbClr val="0000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63" name="Google Shape;8063;p49"/>
            <p:cNvSpPr txBox="1"/>
            <p:nvPr/>
          </p:nvSpPr>
          <p:spPr>
            <a:xfrm>
              <a:off x="5685246" y="2652249"/>
              <a:ext cx="447262" cy="33817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600"/>
                <a:buFont typeface="Calibri"/>
                <a:buNone/>
              </a:pPr>
              <a:r>
                <a:rPr b="0" i="0" lang="en-US" sz="16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IXP</a:t>
              </a:r>
              <a:endParaRPr/>
            </a:p>
          </p:txBody>
        </p:sp>
      </p:grpSp>
      <p:grpSp>
        <p:nvGrpSpPr>
          <p:cNvPr id="8064" name="Google Shape;8064;p49"/>
          <p:cNvGrpSpPr/>
          <p:nvPr/>
        </p:nvGrpSpPr>
        <p:grpSpPr>
          <a:xfrm>
            <a:off x="6244846" y="4607015"/>
            <a:ext cx="541338" cy="223023"/>
            <a:chOff x="7493876" y="2774731"/>
            <a:chExt cx="1481958" cy="894622"/>
          </a:xfrm>
        </p:grpSpPr>
        <p:sp>
          <p:nvSpPr>
            <p:cNvPr id="8065" name="Google Shape;8065;p49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8020" name="Google Shape;8020;p49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8066" name="Google Shape;8066;p49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8067" name="Google Shape;8067;p49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68" name="Google Shape;8068;p49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69" name="Google Shape;8069;p49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70" name="Google Shape;8070;p49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8071" name="Google Shape;8071;p49"/>
          <p:cNvGrpSpPr/>
          <p:nvPr/>
        </p:nvGrpSpPr>
        <p:grpSpPr>
          <a:xfrm>
            <a:off x="3355534" y="3674009"/>
            <a:ext cx="541338" cy="223023"/>
            <a:chOff x="7493876" y="2774731"/>
            <a:chExt cx="1481958" cy="894622"/>
          </a:xfrm>
        </p:grpSpPr>
        <p:sp>
          <p:nvSpPr>
            <p:cNvPr id="8018" name="Google Shape;8018;p49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8072" name="Google Shape;8072;p49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8073" name="Google Shape;8073;p49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8074" name="Google Shape;8074;p49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75" name="Google Shape;8075;p49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76" name="Google Shape;8076;p49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77" name="Google Shape;8077;p49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cxnSp>
        <p:nvCxnSpPr>
          <p:cNvPr id="8078" name="Google Shape;8078;p49"/>
          <p:cNvCxnSpPr/>
          <p:nvPr/>
        </p:nvCxnSpPr>
        <p:spPr>
          <a:xfrm>
            <a:off x="2622407" y="3016153"/>
            <a:ext cx="38100" cy="309563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079" name="Google Shape;8079;p49"/>
          <p:cNvCxnSpPr/>
          <p:nvPr/>
        </p:nvCxnSpPr>
        <p:spPr>
          <a:xfrm>
            <a:off x="2401745" y="3297141"/>
            <a:ext cx="123825" cy="212725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080" name="Google Shape;8080;p49"/>
          <p:cNvCxnSpPr/>
          <p:nvPr/>
        </p:nvCxnSpPr>
        <p:spPr>
          <a:xfrm flipH="1" rot="10800000">
            <a:off x="2322370" y="4394103"/>
            <a:ext cx="203200" cy="7938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081" name="Google Shape;8081;p49"/>
          <p:cNvCxnSpPr/>
          <p:nvPr/>
        </p:nvCxnSpPr>
        <p:spPr>
          <a:xfrm flipH="1" rot="10800000">
            <a:off x="2851007" y="3849591"/>
            <a:ext cx="430213" cy="1016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8082" name="Google Shape;8082;p49"/>
          <p:cNvGrpSpPr/>
          <p:nvPr/>
        </p:nvGrpSpPr>
        <p:grpSpPr>
          <a:xfrm>
            <a:off x="2219780" y="2716827"/>
            <a:ext cx="648509" cy="418221"/>
            <a:chOff x="3053396" y="4304255"/>
            <a:chExt cx="648422" cy="418253"/>
          </a:xfrm>
        </p:grpSpPr>
        <p:sp>
          <p:nvSpPr>
            <p:cNvPr id="8083" name="Google Shape;8083;p49"/>
            <p:cNvSpPr/>
            <p:nvPr/>
          </p:nvSpPr>
          <p:spPr>
            <a:xfrm>
              <a:off x="3053396" y="4304255"/>
              <a:ext cx="596988" cy="418253"/>
            </a:xfrm>
            <a:custGeom>
              <a:rect b="b" l="l" r="r" t="t"/>
              <a:pathLst>
                <a:path extrusionOk="0" h="675" w="1036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84" name="Google Shape;8084;p49"/>
            <p:cNvSpPr txBox="1"/>
            <p:nvPr/>
          </p:nvSpPr>
          <p:spPr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access</a:t>
              </a:r>
              <a:endParaRPr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net</a:t>
              </a:r>
              <a:endParaRPr/>
            </a:p>
          </p:txBody>
        </p:sp>
      </p:grpSp>
      <p:grpSp>
        <p:nvGrpSpPr>
          <p:cNvPr id="8085" name="Google Shape;8085;p49"/>
          <p:cNvGrpSpPr/>
          <p:nvPr/>
        </p:nvGrpSpPr>
        <p:grpSpPr>
          <a:xfrm>
            <a:off x="1838728" y="3110496"/>
            <a:ext cx="648509" cy="418221"/>
            <a:chOff x="3053396" y="4304255"/>
            <a:chExt cx="648422" cy="418253"/>
          </a:xfrm>
        </p:grpSpPr>
        <p:sp>
          <p:nvSpPr>
            <p:cNvPr id="8086" name="Google Shape;8086;p49"/>
            <p:cNvSpPr/>
            <p:nvPr/>
          </p:nvSpPr>
          <p:spPr>
            <a:xfrm>
              <a:off x="3053396" y="4304255"/>
              <a:ext cx="596988" cy="418253"/>
            </a:xfrm>
            <a:custGeom>
              <a:rect b="b" l="l" r="r" t="t"/>
              <a:pathLst>
                <a:path extrusionOk="0" h="675" w="1036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87" name="Google Shape;8087;p49"/>
            <p:cNvSpPr txBox="1"/>
            <p:nvPr/>
          </p:nvSpPr>
          <p:spPr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access</a:t>
              </a:r>
              <a:endParaRPr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net</a:t>
              </a:r>
              <a:endParaRPr/>
            </a:p>
          </p:txBody>
        </p:sp>
      </p:grpSp>
      <p:cxnSp>
        <p:nvCxnSpPr>
          <p:cNvPr id="8088" name="Google Shape;8088;p49"/>
          <p:cNvCxnSpPr/>
          <p:nvPr/>
        </p:nvCxnSpPr>
        <p:spPr>
          <a:xfrm>
            <a:off x="2828782" y="4163916"/>
            <a:ext cx="533980" cy="291589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8089" name="Google Shape;8089;p49"/>
          <p:cNvGrpSpPr/>
          <p:nvPr/>
        </p:nvGrpSpPr>
        <p:grpSpPr>
          <a:xfrm>
            <a:off x="3292387" y="4376707"/>
            <a:ext cx="541338" cy="223023"/>
            <a:chOff x="7493876" y="2774731"/>
            <a:chExt cx="1481958" cy="894622"/>
          </a:xfrm>
        </p:grpSpPr>
        <p:sp>
          <p:nvSpPr>
            <p:cNvPr id="8090" name="Google Shape;8090;p49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8091" name="Google Shape;8091;p49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8092" name="Google Shape;8092;p49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8093" name="Google Shape;8093;p49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94" name="Google Shape;8094;p49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95" name="Google Shape;8095;p49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96" name="Google Shape;8096;p49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cxnSp>
        <p:nvCxnSpPr>
          <p:cNvPr id="8097" name="Google Shape;8097;p49"/>
          <p:cNvCxnSpPr/>
          <p:nvPr/>
        </p:nvCxnSpPr>
        <p:spPr>
          <a:xfrm rot="10800000">
            <a:off x="5179131" y="5171184"/>
            <a:ext cx="371475" cy="973138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098" name="Google Shape;8098;p49"/>
          <p:cNvCxnSpPr/>
          <p:nvPr/>
        </p:nvCxnSpPr>
        <p:spPr>
          <a:xfrm rot="10800000">
            <a:off x="6157031" y="5810947"/>
            <a:ext cx="520700" cy="169862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099" name="Google Shape;8099;p49"/>
          <p:cNvCxnSpPr/>
          <p:nvPr/>
        </p:nvCxnSpPr>
        <p:spPr>
          <a:xfrm flipH="1" rot="10800000">
            <a:off x="4461581" y="5815709"/>
            <a:ext cx="306387" cy="165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8100" name="Google Shape;8100;p49"/>
          <p:cNvGrpSpPr/>
          <p:nvPr/>
        </p:nvGrpSpPr>
        <p:grpSpPr>
          <a:xfrm>
            <a:off x="4201247" y="5904281"/>
            <a:ext cx="648509" cy="418221"/>
            <a:chOff x="3053396" y="4304255"/>
            <a:chExt cx="648422" cy="418253"/>
          </a:xfrm>
        </p:grpSpPr>
        <p:sp>
          <p:nvSpPr>
            <p:cNvPr id="8101" name="Google Shape;8101;p49"/>
            <p:cNvSpPr/>
            <p:nvPr/>
          </p:nvSpPr>
          <p:spPr>
            <a:xfrm>
              <a:off x="3053396" y="4304255"/>
              <a:ext cx="596988" cy="418253"/>
            </a:xfrm>
            <a:custGeom>
              <a:rect b="b" l="l" r="r" t="t"/>
              <a:pathLst>
                <a:path extrusionOk="0" h="675" w="1036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02" name="Google Shape;8102;p49"/>
            <p:cNvSpPr txBox="1"/>
            <p:nvPr/>
          </p:nvSpPr>
          <p:spPr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access</a:t>
              </a:r>
              <a:endParaRPr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net</a:t>
              </a:r>
              <a:endParaRPr/>
            </a:p>
          </p:txBody>
        </p:sp>
      </p:grpSp>
      <p:grpSp>
        <p:nvGrpSpPr>
          <p:cNvPr id="8103" name="Google Shape;8103;p49"/>
          <p:cNvGrpSpPr/>
          <p:nvPr/>
        </p:nvGrpSpPr>
        <p:grpSpPr>
          <a:xfrm>
            <a:off x="5420611" y="6056669"/>
            <a:ext cx="648509" cy="418221"/>
            <a:chOff x="3053396" y="4304255"/>
            <a:chExt cx="648422" cy="418253"/>
          </a:xfrm>
        </p:grpSpPr>
        <p:sp>
          <p:nvSpPr>
            <p:cNvPr id="8104" name="Google Shape;8104;p49"/>
            <p:cNvSpPr/>
            <p:nvPr/>
          </p:nvSpPr>
          <p:spPr>
            <a:xfrm>
              <a:off x="3053396" y="4304255"/>
              <a:ext cx="596988" cy="418253"/>
            </a:xfrm>
            <a:custGeom>
              <a:rect b="b" l="l" r="r" t="t"/>
              <a:pathLst>
                <a:path extrusionOk="0" h="675" w="1036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05" name="Google Shape;8105;p49"/>
            <p:cNvSpPr txBox="1"/>
            <p:nvPr/>
          </p:nvSpPr>
          <p:spPr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access</a:t>
              </a:r>
              <a:endParaRPr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net</a:t>
              </a:r>
              <a:endParaRPr/>
            </a:p>
          </p:txBody>
        </p:sp>
      </p:grpSp>
      <p:grpSp>
        <p:nvGrpSpPr>
          <p:cNvPr id="8106" name="Google Shape;8106;p49"/>
          <p:cNvGrpSpPr/>
          <p:nvPr/>
        </p:nvGrpSpPr>
        <p:grpSpPr>
          <a:xfrm>
            <a:off x="6335134" y="5916980"/>
            <a:ext cx="648509" cy="418221"/>
            <a:chOff x="3053396" y="4304255"/>
            <a:chExt cx="648422" cy="418253"/>
          </a:xfrm>
        </p:grpSpPr>
        <p:sp>
          <p:nvSpPr>
            <p:cNvPr id="8107" name="Google Shape;8107;p49"/>
            <p:cNvSpPr/>
            <p:nvPr/>
          </p:nvSpPr>
          <p:spPr>
            <a:xfrm>
              <a:off x="3053396" y="4304255"/>
              <a:ext cx="596988" cy="418253"/>
            </a:xfrm>
            <a:custGeom>
              <a:rect b="b" l="l" r="r" t="t"/>
              <a:pathLst>
                <a:path extrusionOk="0" h="675" w="1036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08" name="Google Shape;8108;p49"/>
            <p:cNvSpPr txBox="1"/>
            <p:nvPr/>
          </p:nvSpPr>
          <p:spPr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access</a:t>
              </a:r>
              <a:endParaRPr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net</a:t>
              </a:r>
              <a:endParaRPr/>
            </a:p>
          </p:txBody>
        </p:sp>
      </p:grpSp>
      <p:grpSp>
        <p:nvGrpSpPr>
          <p:cNvPr id="8109" name="Google Shape;8109;p49"/>
          <p:cNvGrpSpPr/>
          <p:nvPr/>
        </p:nvGrpSpPr>
        <p:grpSpPr>
          <a:xfrm>
            <a:off x="4812419" y="5011641"/>
            <a:ext cx="541338" cy="223023"/>
            <a:chOff x="7493876" y="2774731"/>
            <a:chExt cx="1481958" cy="894622"/>
          </a:xfrm>
        </p:grpSpPr>
        <p:sp>
          <p:nvSpPr>
            <p:cNvPr id="8110" name="Google Shape;8110;p49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8111" name="Google Shape;8111;p49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8112" name="Google Shape;8112;p49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8113" name="Google Shape;8113;p49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14" name="Google Shape;8114;p49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15" name="Google Shape;8115;p49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16" name="Google Shape;8116;p49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8117" name="Google Shape;8117;p49"/>
          <p:cNvGrpSpPr/>
          <p:nvPr/>
        </p:nvGrpSpPr>
        <p:grpSpPr>
          <a:xfrm>
            <a:off x="2344724" y="2457440"/>
            <a:ext cx="6847328" cy="3478542"/>
            <a:chOff x="2344724" y="2457440"/>
            <a:chExt cx="6847328" cy="3478542"/>
          </a:xfrm>
        </p:grpSpPr>
        <p:grpSp>
          <p:nvGrpSpPr>
            <p:cNvPr id="8118" name="Google Shape;8118;p49"/>
            <p:cNvGrpSpPr/>
            <p:nvPr/>
          </p:nvGrpSpPr>
          <p:grpSpPr>
            <a:xfrm>
              <a:off x="2557552" y="3624662"/>
              <a:ext cx="6096000" cy="799432"/>
              <a:chOff x="1031788" y="6401642"/>
              <a:chExt cx="6096000" cy="799432"/>
            </a:xfrm>
          </p:grpSpPr>
          <p:sp>
            <p:nvSpPr>
              <p:cNvPr id="8119" name="Google Shape;8119;p49"/>
              <p:cNvSpPr/>
              <p:nvPr/>
            </p:nvSpPr>
            <p:spPr>
              <a:xfrm>
                <a:off x="1031788" y="6471664"/>
                <a:ext cx="6096000" cy="729410"/>
              </a:xfrm>
              <a:prstGeom prst="ellipse">
                <a:avLst/>
              </a:prstGeom>
              <a:solidFill>
                <a:srgbClr val="FF6600">
                  <a:alpha val="69803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rPr b="0" i="0" lang="en-US" sz="2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     </a:t>
                </a:r>
                <a:endParaRPr/>
              </a:p>
            </p:txBody>
          </p:sp>
          <p:sp>
            <p:nvSpPr>
              <p:cNvPr id="8120" name="Google Shape;8120;p49"/>
              <p:cNvSpPr txBox="1"/>
              <p:nvPr/>
            </p:nvSpPr>
            <p:spPr>
              <a:xfrm>
                <a:off x="2317167" y="6584898"/>
                <a:ext cx="3444020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2400"/>
                  <a:buFont typeface="Calibri"/>
                  <a:buNone/>
                </a:pPr>
                <a:r>
                  <a:rPr b="0" i="1" lang="en-US" sz="24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Content provider network</a:t>
                </a:r>
                <a:endParaRPr/>
              </a:p>
            </p:txBody>
          </p:sp>
          <p:grpSp>
            <p:nvGrpSpPr>
              <p:cNvPr id="8121" name="Google Shape;8121;p49"/>
              <p:cNvGrpSpPr/>
              <p:nvPr/>
            </p:nvGrpSpPr>
            <p:grpSpPr>
              <a:xfrm>
                <a:off x="1602338" y="6401642"/>
                <a:ext cx="666346" cy="673100"/>
                <a:chOff x="940359" y="5691959"/>
                <a:chExt cx="692498" cy="672474"/>
              </a:xfrm>
            </p:grpSpPr>
            <p:grpSp>
              <p:nvGrpSpPr>
                <p:cNvPr id="8122" name="Google Shape;8122;p49"/>
                <p:cNvGrpSpPr/>
                <p:nvPr/>
              </p:nvGrpSpPr>
              <p:grpSpPr>
                <a:xfrm>
                  <a:off x="940359" y="5691959"/>
                  <a:ext cx="594613" cy="648336"/>
                  <a:chOff x="5203089" y="1751190"/>
                  <a:chExt cx="858331" cy="662414"/>
                </a:xfrm>
              </p:grpSpPr>
              <p:sp>
                <p:nvSpPr>
                  <p:cNvPr id="8123" name="Google Shape;8123;p49"/>
                  <p:cNvSpPr/>
                  <p:nvPr/>
                </p:nvSpPr>
                <p:spPr>
                  <a:xfrm>
                    <a:off x="5536769" y="1751190"/>
                    <a:ext cx="524651" cy="662124"/>
                  </a:xfrm>
                  <a:custGeom>
                    <a:rect b="b" l="l" r="r" t="t"/>
                    <a:pathLst>
                      <a:path extrusionOk="0" h="662124" w="524651">
                        <a:moveTo>
                          <a:pt x="10856" y="658506"/>
                        </a:moveTo>
                        <a:cubicBezTo>
                          <a:pt x="8443" y="463125"/>
                          <a:pt x="2413" y="278598"/>
                          <a:pt x="0" y="83217"/>
                        </a:cubicBezTo>
                        <a:lnTo>
                          <a:pt x="249661" y="0"/>
                        </a:lnTo>
                        <a:lnTo>
                          <a:pt x="521033" y="68746"/>
                        </a:lnTo>
                        <a:lnTo>
                          <a:pt x="524651" y="662124"/>
                        </a:lnTo>
                        <a:lnTo>
                          <a:pt x="10856" y="658506"/>
                        </a:lnTo>
                        <a:close/>
                      </a:path>
                    </a:pathLst>
                  </a:custGeom>
                  <a:solidFill>
                    <a:srgbClr val="E0EBF1"/>
                  </a:solidFill>
                  <a:ln cap="flat" cmpd="sng" w="12700">
                    <a:solidFill>
                      <a:srgbClr val="0000A8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124" name="Google Shape;8124;p49"/>
                  <p:cNvSpPr/>
                  <p:nvPr/>
                </p:nvSpPr>
                <p:spPr>
                  <a:xfrm>
                    <a:off x="5203089" y="1921244"/>
                    <a:ext cx="651290" cy="492070"/>
                  </a:xfrm>
                  <a:custGeom>
                    <a:rect b="b" l="l" r="r" t="t"/>
                    <a:pathLst>
                      <a:path extrusionOk="0" h="492070" w="651290">
                        <a:moveTo>
                          <a:pt x="3618" y="492070"/>
                        </a:moveTo>
                        <a:lnTo>
                          <a:pt x="0" y="141108"/>
                        </a:lnTo>
                        <a:lnTo>
                          <a:pt x="423338" y="0"/>
                        </a:lnTo>
                        <a:lnTo>
                          <a:pt x="647672" y="57891"/>
                        </a:lnTo>
                        <a:lnTo>
                          <a:pt x="651290" y="492070"/>
                        </a:lnTo>
                        <a:lnTo>
                          <a:pt x="3618" y="492070"/>
                        </a:lnTo>
                        <a:close/>
                      </a:path>
                    </a:pathLst>
                  </a:custGeom>
                  <a:solidFill>
                    <a:srgbClr val="E0EBF1"/>
                  </a:solidFill>
                  <a:ln cap="flat" cmpd="sng" w="12700">
                    <a:solidFill>
                      <a:srgbClr val="0000A3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cxnSp>
                <p:nvCxnSpPr>
                  <p:cNvPr id="8125" name="Google Shape;8125;p49"/>
                  <p:cNvCxnSpPr/>
                  <p:nvPr/>
                </p:nvCxnSpPr>
                <p:spPr>
                  <a:xfrm flipH="1" rot="10800000">
                    <a:off x="5270526" y="2029553"/>
                    <a:ext cx="295249" cy="73468"/>
                  </a:xfrm>
                  <a:prstGeom prst="straightConnector1">
                    <a:avLst/>
                  </a:prstGeom>
                  <a:noFill/>
                  <a:ln cap="flat" cmpd="sng" w="44450">
                    <a:solidFill>
                      <a:schemeClr val="lt1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8126" name="Google Shape;8126;p49"/>
                  <p:cNvCxnSpPr/>
                  <p:nvPr/>
                </p:nvCxnSpPr>
                <p:spPr>
                  <a:xfrm flipH="1" rot="10800000">
                    <a:off x="5275406" y="2261710"/>
                    <a:ext cx="290369" cy="16752"/>
                  </a:xfrm>
                  <a:prstGeom prst="straightConnector1">
                    <a:avLst/>
                  </a:prstGeom>
                  <a:noFill/>
                  <a:ln cap="flat" cmpd="sng" w="44450">
                    <a:solidFill>
                      <a:schemeClr val="lt1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8127" name="Google Shape;8127;p49"/>
                  <p:cNvCxnSpPr/>
                  <p:nvPr/>
                </p:nvCxnSpPr>
                <p:spPr>
                  <a:xfrm flipH="1" rot="10800000">
                    <a:off x="5275406" y="2151772"/>
                    <a:ext cx="290369" cy="48402"/>
                  </a:xfrm>
                  <a:prstGeom prst="straightConnector1">
                    <a:avLst/>
                  </a:prstGeom>
                  <a:noFill/>
                  <a:ln cap="flat" cmpd="sng" w="44450">
                    <a:solidFill>
                      <a:schemeClr val="lt1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8128" name="Google Shape;8128;p49"/>
                  <p:cNvCxnSpPr/>
                  <p:nvPr/>
                </p:nvCxnSpPr>
                <p:spPr>
                  <a:xfrm>
                    <a:off x="5270094" y="2354086"/>
                    <a:ext cx="295681" cy="0"/>
                  </a:xfrm>
                  <a:prstGeom prst="straightConnector1">
                    <a:avLst/>
                  </a:prstGeom>
                  <a:noFill/>
                  <a:ln cap="flat" cmpd="sng" w="44450">
                    <a:solidFill>
                      <a:schemeClr val="lt1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8129" name="Google Shape;8129;p49"/>
                  <p:cNvCxnSpPr/>
                  <p:nvPr/>
                </p:nvCxnSpPr>
                <p:spPr>
                  <a:xfrm rot="10800000">
                    <a:off x="5950242" y="1866900"/>
                    <a:ext cx="0" cy="465273"/>
                  </a:xfrm>
                  <a:prstGeom prst="straightConnector1">
                    <a:avLst/>
                  </a:prstGeom>
                  <a:noFill/>
                  <a:ln cap="flat" cmpd="sng" w="44450">
                    <a:solidFill>
                      <a:schemeClr val="lt1"/>
                    </a:solidFill>
                    <a:prstDash val="dash"/>
                    <a:miter lim="800000"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8130" name="Google Shape;8130;p49"/>
                  <p:cNvCxnSpPr/>
                  <p:nvPr/>
                </p:nvCxnSpPr>
                <p:spPr>
                  <a:xfrm>
                    <a:off x="5628589" y="1936750"/>
                    <a:ext cx="0" cy="476854"/>
                  </a:xfrm>
                  <a:prstGeom prst="straightConnector1">
                    <a:avLst/>
                  </a:prstGeom>
                  <a:noFill/>
                  <a:ln cap="flat" cmpd="sng" w="15875">
                    <a:solidFill>
                      <a:srgbClr val="0000A8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</p:cxnSp>
            </p:grpSp>
            <p:grpSp>
              <p:nvGrpSpPr>
                <p:cNvPr id="8131" name="Google Shape;8131;p49"/>
                <p:cNvGrpSpPr/>
                <p:nvPr/>
              </p:nvGrpSpPr>
              <p:grpSpPr>
                <a:xfrm>
                  <a:off x="940359" y="5691959"/>
                  <a:ext cx="692498" cy="672474"/>
                  <a:chOff x="10771171" y="3194171"/>
                  <a:chExt cx="692498" cy="672474"/>
                </a:xfrm>
              </p:grpSpPr>
              <p:grpSp>
                <p:nvGrpSpPr>
                  <p:cNvPr id="8132" name="Google Shape;8132;p49"/>
                  <p:cNvGrpSpPr/>
                  <p:nvPr/>
                </p:nvGrpSpPr>
                <p:grpSpPr>
                  <a:xfrm>
                    <a:off x="10771171" y="3194171"/>
                    <a:ext cx="594613" cy="648336"/>
                    <a:chOff x="5203089" y="1751190"/>
                    <a:chExt cx="858331" cy="662414"/>
                  </a:xfrm>
                </p:grpSpPr>
                <p:sp>
                  <p:nvSpPr>
                    <p:cNvPr id="8133" name="Google Shape;8133;p49"/>
                    <p:cNvSpPr/>
                    <p:nvPr/>
                  </p:nvSpPr>
                  <p:spPr>
                    <a:xfrm>
                      <a:off x="5536769" y="1751190"/>
                      <a:ext cx="524651" cy="662124"/>
                    </a:xfrm>
                    <a:custGeom>
                      <a:rect b="b" l="l" r="r" t="t"/>
                      <a:pathLst>
                        <a:path extrusionOk="0" h="662124" w="524651">
                          <a:moveTo>
                            <a:pt x="10856" y="658506"/>
                          </a:moveTo>
                          <a:cubicBezTo>
                            <a:pt x="8443" y="463125"/>
                            <a:pt x="2413" y="278598"/>
                            <a:pt x="0" y="83217"/>
                          </a:cubicBezTo>
                          <a:lnTo>
                            <a:pt x="249661" y="0"/>
                          </a:lnTo>
                          <a:lnTo>
                            <a:pt x="521033" y="68746"/>
                          </a:lnTo>
                          <a:lnTo>
                            <a:pt x="524651" y="662124"/>
                          </a:lnTo>
                          <a:lnTo>
                            <a:pt x="10856" y="658506"/>
                          </a:lnTo>
                          <a:close/>
                        </a:path>
                      </a:pathLst>
                    </a:custGeom>
                    <a:solidFill>
                      <a:srgbClr val="E0EBF1"/>
                    </a:solidFill>
                    <a:ln cap="flat" cmpd="sng" w="12700">
                      <a:solidFill>
                        <a:srgbClr val="0000A8"/>
                      </a:solidFill>
                      <a:prstDash val="solid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8134" name="Google Shape;8134;p49"/>
                    <p:cNvSpPr/>
                    <p:nvPr/>
                  </p:nvSpPr>
                  <p:spPr>
                    <a:xfrm>
                      <a:off x="5203089" y="1921244"/>
                      <a:ext cx="651290" cy="492070"/>
                    </a:xfrm>
                    <a:custGeom>
                      <a:rect b="b" l="l" r="r" t="t"/>
                      <a:pathLst>
                        <a:path extrusionOk="0" h="492070" w="651290">
                          <a:moveTo>
                            <a:pt x="3618" y="492070"/>
                          </a:moveTo>
                          <a:lnTo>
                            <a:pt x="0" y="141108"/>
                          </a:lnTo>
                          <a:lnTo>
                            <a:pt x="423338" y="0"/>
                          </a:lnTo>
                          <a:lnTo>
                            <a:pt x="647672" y="57891"/>
                          </a:lnTo>
                          <a:lnTo>
                            <a:pt x="651290" y="492070"/>
                          </a:lnTo>
                          <a:lnTo>
                            <a:pt x="3618" y="492070"/>
                          </a:lnTo>
                          <a:close/>
                        </a:path>
                      </a:pathLst>
                    </a:custGeom>
                    <a:solidFill>
                      <a:srgbClr val="E0EBF1"/>
                    </a:solidFill>
                    <a:ln cap="flat" cmpd="sng" w="12700">
                      <a:solidFill>
                        <a:srgbClr val="0000A3"/>
                      </a:solidFill>
                      <a:prstDash val="solid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cxnSp>
                  <p:nvCxnSpPr>
                    <p:cNvPr id="8135" name="Google Shape;8135;p49"/>
                    <p:cNvCxnSpPr/>
                    <p:nvPr/>
                  </p:nvCxnSpPr>
                  <p:spPr>
                    <a:xfrm flipH="1" rot="10800000">
                      <a:off x="5270526" y="2029553"/>
                      <a:ext cx="295249" cy="73468"/>
                    </a:xfrm>
                    <a:prstGeom prst="straightConnector1">
                      <a:avLst/>
                    </a:prstGeom>
                    <a:noFill/>
                    <a:ln cap="flat" cmpd="sng" w="44450">
                      <a:solidFill>
                        <a:schemeClr val="lt1"/>
                      </a:solidFill>
                      <a:prstDash val="solid"/>
                      <a:miter lim="800000"/>
                      <a:headEnd len="sm" w="sm" type="none"/>
                      <a:tailEnd len="sm" w="sm" type="none"/>
                    </a:ln>
                  </p:spPr>
                </p:cxnSp>
                <p:cxnSp>
                  <p:nvCxnSpPr>
                    <p:cNvPr id="8136" name="Google Shape;8136;p49"/>
                    <p:cNvCxnSpPr/>
                    <p:nvPr/>
                  </p:nvCxnSpPr>
                  <p:spPr>
                    <a:xfrm flipH="1" rot="10800000">
                      <a:off x="5275406" y="2261710"/>
                      <a:ext cx="290369" cy="16752"/>
                    </a:xfrm>
                    <a:prstGeom prst="straightConnector1">
                      <a:avLst/>
                    </a:prstGeom>
                    <a:noFill/>
                    <a:ln cap="flat" cmpd="sng" w="44450">
                      <a:solidFill>
                        <a:schemeClr val="lt1"/>
                      </a:solidFill>
                      <a:prstDash val="solid"/>
                      <a:miter lim="800000"/>
                      <a:headEnd len="sm" w="sm" type="none"/>
                      <a:tailEnd len="sm" w="sm" type="none"/>
                    </a:ln>
                  </p:spPr>
                </p:cxnSp>
                <p:cxnSp>
                  <p:nvCxnSpPr>
                    <p:cNvPr id="8137" name="Google Shape;8137;p49"/>
                    <p:cNvCxnSpPr/>
                    <p:nvPr/>
                  </p:nvCxnSpPr>
                  <p:spPr>
                    <a:xfrm flipH="1" rot="10800000">
                      <a:off x="5275406" y="2151772"/>
                      <a:ext cx="290369" cy="48402"/>
                    </a:xfrm>
                    <a:prstGeom prst="straightConnector1">
                      <a:avLst/>
                    </a:prstGeom>
                    <a:noFill/>
                    <a:ln cap="flat" cmpd="sng" w="44450">
                      <a:solidFill>
                        <a:schemeClr val="lt1"/>
                      </a:solidFill>
                      <a:prstDash val="solid"/>
                      <a:miter lim="800000"/>
                      <a:headEnd len="sm" w="sm" type="none"/>
                      <a:tailEnd len="sm" w="sm" type="none"/>
                    </a:ln>
                  </p:spPr>
                </p:cxnSp>
                <p:cxnSp>
                  <p:nvCxnSpPr>
                    <p:cNvPr id="8138" name="Google Shape;8138;p49"/>
                    <p:cNvCxnSpPr/>
                    <p:nvPr/>
                  </p:nvCxnSpPr>
                  <p:spPr>
                    <a:xfrm>
                      <a:off x="5270094" y="2354086"/>
                      <a:ext cx="295681" cy="0"/>
                    </a:xfrm>
                    <a:prstGeom prst="straightConnector1">
                      <a:avLst/>
                    </a:prstGeom>
                    <a:noFill/>
                    <a:ln cap="flat" cmpd="sng" w="44450">
                      <a:solidFill>
                        <a:schemeClr val="lt1"/>
                      </a:solidFill>
                      <a:prstDash val="solid"/>
                      <a:miter lim="800000"/>
                      <a:headEnd len="sm" w="sm" type="none"/>
                      <a:tailEnd len="sm" w="sm" type="none"/>
                    </a:ln>
                  </p:spPr>
                </p:cxnSp>
                <p:cxnSp>
                  <p:nvCxnSpPr>
                    <p:cNvPr id="8139" name="Google Shape;8139;p49"/>
                    <p:cNvCxnSpPr/>
                    <p:nvPr/>
                  </p:nvCxnSpPr>
                  <p:spPr>
                    <a:xfrm rot="10800000">
                      <a:off x="5950242" y="1866900"/>
                      <a:ext cx="0" cy="465273"/>
                    </a:xfrm>
                    <a:prstGeom prst="straightConnector1">
                      <a:avLst/>
                    </a:prstGeom>
                    <a:noFill/>
                    <a:ln cap="flat" cmpd="sng" w="44450">
                      <a:solidFill>
                        <a:schemeClr val="lt1"/>
                      </a:solidFill>
                      <a:prstDash val="dash"/>
                      <a:miter lim="800000"/>
                      <a:headEnd len="sm" w="sm" type="none"/>
                      <a:tailEnd len="sm" w="sm" type="none"/>
                    </a:ln>
                  </p:spPr>
                </p:cxnSp>
                <p:cxnSp>
                  <p:nvCxnSpPr>
                    <p:cNvPr id="8140" name="Google Shape;8140;p49"/>
                    <p:cNvCxnSpPr/>
                    <p:nvPr/>
                  </p:nvCxnSpPr>
                  <p:spPr>
                    <a:xfrm>
                      <a:off x="5628589" y="1936750"/>
                      <a:ext cx="0" cy="476854"/>
                    </a:xfrm>
                    <a:prstGeom prst="straightConnector1">
                      <a:avLst/>
                    </a:prstGeom>
                    <a:noFill/>
                    <a:ln cap="flat" cmpd="sng" w="15875">
                      <a:solidFill>
                        <a:srgbClr val="0000A8"/>
                      </a:solidFill>
                      <a:prstDash val="solid"/>
                      <a:miter lim="800000"/>
                      <a:headEnd len="sm" w="sm" type="none"/>
                      <a:tailEnd len="sm" w="sm" type="none"/>
                    </a:ln>
                  </p:spPr>
                </p:cxnSp>
              </p:grpSp>
              <p:grpSp>
                <p:nvGrpSpPr>
                  <p:cNvPr id="8141" name="Google Shape;8141;p49"/>
                  <p:cNvGrpSpPr/>
                  <p:nvPr/>
                </p:nvGrpSpPr>
                <p:grpSpPr>
                  <a:xfrm>
                    <a:off x="11158881" y="3460672"/>
                    <a:ext cx="304788" cy="405973"/>
                    <a:chOff x="5275406" y="2711455"/>
                    <a:chExt cx="452949" cy="405518"/>
                  </a:xfrm>
                </p:grpSpPr>
                <p:pic>
                  <p:nvPicPr>
                    <p:cNvPr descr="server_rack.png" id="8142" name="Google Shape;8142;p49"/>
                    <p:cNvPicPr preferRelativeResize="0"/>
                    <p:nvPr/>
                  </p:nvPicPr>
                  <p:blipFill rotWithShape="1">
                    <a:blip r:embed="rId3">
                      <a:alphaModFix/>
                    </a:blip>
                    <a:srcRect b="0" l="0" r="0" t="0"/>
                    <a:stretch/>
                  </p:blipFill>
                  <p:spPr>
                    <a:xfrm>
                      <a:off x="5537367" y="2770786"/>
                      <a:ext cx="190988" cy="313366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  <p:pic>
                  <p:nvPicPr>
                    <p:cNvPr descr="server_rack.png" id="8143" name="Google Shape;8143;p49"/>
                    <p:cNvPicPr preferRelativeResize="0"/>
                    <p:nvPr/>
                  </p:nvPicPr>
                  <p:blipFill rotWithShape="1">
                    <a:blip r:embed="rId3">
                      <a:alphaModFix/>
                    </a:blip>
                    <a:srcRect b="0" l="0" r="0" t="0"/>
                    <a:stretch/>
                  </p:blipFill>
                  <p:spPr>
                    <a:xfrm>
                      <a:off x="5275406" y="2764002"/>
                      <a:ext cx="190988" cy="313366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  <p:pic>
                  <p:nvPicPr>
                    <p:cNvPr descr="server_rack.png" id="8144" name="Google Shape;8144;p49"/>
                    <p:cNvPicPr preferRelativeResize="0"/>
                    <p:nvPr/>
                  </p:nvPicPr>
                  <p:blipFill rotWithShape="1">
                    <a:blip r:embed="rId3">
                      <a:alphaModFix/>
                    </a:blip>
                    <a:srcRect b="0" l="0" r="0" t="0"/>
                    <a:stretch/>
                  </p:blipFill>
                  <p:spPr>
                    <a:xfrm>
                      <a:off x="5385676" y="2711455"/>
                      <a:ext cx="247152" cy="40551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</p:grpSp>
            </p:grpSp>
          </p:grpSp>
          <p:grpSp>
            <p:nvGrpSpPr>
              <p:cNvPr id="8145" name="Google Shape;8145;p49"/>
              <p:cNvGrpSpPr/>
              <p:nvPr/>
            </p:nvGrpSpPr>
            <p:grpSpPr>
              <a:xfrm>
                <a:off x="5694561" y="6441153"/>
                <a:ext cx="666346" cy="673100"/>
                <a:chOff x="940359" y="5691959"/>
                <a:chExt cx="692498" cy="672474"/>
              </a:xfrm>
            </p:grpSpPr>
            <p:grpSp>
              <p:nvGrpSpPr>
                <p:cNvPr id="8146" name="Google Shape;8146;p49"/>
                <p:cNvGrpSpPr/>
                <p:nvPr/>
              </p:nvGrpSpPr>
              <p:grpSpPr>
                <a:xfrm>
                  <a:off x="940359" y="5691959"/>
                  <a:ext cx="594613" cy="648336"/>
                  <a:chOff x="5203089" y="1751190"/>
                  <a:chExt cx="858331" cy="662414"/>
                </a:xfrm>
              </p:grpSpPr>
              <p:sp>
                <p:nvSpPr>
                  <p:cNvPr id="8147" name="Google Shape;8147;p49"/>
                  <p:cNvSpPr/>
                  <p:nvPr/>
                </p:nvSpPr>
                <p:spPr>
                  <a:xfrm>
                    <a:off x="5536769" y="1751190"/>
                    <a:ext cx="524651" cy="662124"/>
                  </a:xfrm>
                  <a:custGeom>
                    <a:rect b="b" l="l" r="r" t="t"/>
                    <a:pathLst>
                      <a:path extrusionOk="0" h="662124" w="524651">
                        <a:moveTo>
                          <a:pt x="10856" y="658506"/>
                        </a:moveTo>
                        <a:cubicBezTo>
                          <a:pt x="8443" y="463125"/>
                          <a:pt x="2413" y="278598"/>
                          <a:pt x="0" y="83217"/>
                        </a:cubicBezTo>
                        <a:lnTo>
                          <a:pt x="249661" y="0"/>
                        </a:lnTo>
                        <a:lnTo>
                          <a:pt x="521033" y="68746"/>
                        </a:lnTo>
                        <a:lnTo>
                          <a:pt x="524651" y="662124"/>
                        </a:lnTo>
                        <a:lnTo>
                          <a:pt x="10856" y="658506"/>
                        </a:lnTo>
                        <a:close/>
                      </a:path>
                    </a:pathLst>
                  </a:custGeom>
                  <a:solidFill>
                    <a:srgbClr val="E0EBF1"/>
                  </a:solidFill>
                  <a:ln cap="flat" cmpd="sng" w="12700">
                    <a:solidFill>
                      <a:srgbClr val="0000A8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148" name="Google Shape;8148;p49"/>
                  <p:cNvSpPr/>
                  <p:nvPr/>
                </p:nvSpPr>
                <p:spPr>
                  <a:xfrm>
                    <a:off x="5203089" y="1921244"/>
                    <a:ext cx="651290" cy="492070"/>
                  </a:xfrm>
                  <a:custGeom>
                    <a:rect b="b" l="l" r="r" t="t"/>
                    <a:pathLst>
                      <a:path extrusionOk="0" h="492070" w="651290">
                        <a:moveTo>
                          <a:pt x="3618" y="492070"/>
                        </a:moveTo>
                        <a:lnTo>
                          <a:pt x="0" y="141108"/>
                        </a:lnTo>
                        <a:lnTo>
                          <a:pt x="423338" y="0"/>
                        </a:lnTo>
                        <a:lnTo>
                          <a:pt x="647672" y="57891"/>
                        </a:lnTo>
                        <a:lnTo>
                          <a:pt x="651290" y="492070"/>
                        </a:lnTo>
                        <a:lnTo>
                          <a:pt x="3618" y="492070"/>
                        </a:lnTo>
                        <a:close/>
                      </a:path>
                    </a:pathLst>
                  </a:custGeom>
                  <a:solidFill>
                    <a:srgbClr val="E0EBF1"/>
                  </a:solidFill>
                  <a:ln cap="flat" cmpd="sng" w="12700">
                    <a:solidFill>
                      <a:srgbClr val="0000A3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cxnSp>
                <p:nvCxnSpPr>
                  <p:cNvPr id="8149" name="Google Shape;8149;p49"/>
                  <p:cNvCxnSpPr/>
                  <p:nvPr/>
                </p:nvCxnSpPr>
                <p:spPr>
                  <a:xfrm flipH="1" rot="10800000">
                    <a:off x="5270526" y="2029553"/>
                    <a:ext cx="295249" cy="73468"/>
                  </a:xfrm>
                  <a:prstGeom prst="straightConnector1">
                    <a:avLst/>
                  </a:prstGeom>
                  <a:noFill/>
                  <a:ln cap="flat" cmpd="sng" w="44450">
                    <a:solidFill>
                      <a:schemeClr val="lt1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8150" name="Google Shape;8150;p49"/>
                  <p:cNvCxnSpPr/>
                  <p:nvPr/>
                </p:nvCxnSpPr>
                <p:spPr>
                  <a:xfrm flipH="1" rot="10800000">
                    <a:off x="5275406" y="2261710"/>
                    <a:ext cx="290369" cy="16752"/>
                  </a:xfrm>
                  <a:prstGeom prst="straightConnector1">
                    <a:avLst/>
                  </a:prstGeom>
                  <a:noFill/>
                  <a:ln cap="flat" cmpd="sng" w="44450">
                    <a:solidFill>
                      <a:schemeClr val="lt1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8151" name="Google Shape;8151;p49"/>
                  <p:cNvCxnSpPr/>
                  <p:nvPr/>
                </p:nvCxnSpPr>
                <p:spPr>
                  <a:xfrm flipH="1" rot="10800000">
                    <a:off x="5275406" y="2151772"/>
                    <a:ext cx="290369" cy="48402"/>
                  </a:xfrm>
                  <a:prstGeom prst="straightConnector1">
                    <a:avLst/>
                  </a:prstGeom>
                  <a:noFill/>
                  <a:ln cap="flat" cmpd="sng" w="44450">
                    <a:solidFill>
                      <a:schemeClr val="lt1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8152" name="Google Shape;8152;p49"/>
                  <p:cNvCxnSpPr/>
                  <p:nvPr/>
                </p:nvCxnSpPr>
                <p:spPr>
                  <a:xfrm>
                    <a:off x="5270094" y="2354086"/>
                    <a:ext cx="295681" cy="0"/>
                  </a:xfrm>
                  <a:prstGeom prst="straightConnector1">
                    <a:avLst/>
                  </a:prstGeom>
                  <a:noFill/>
                  <a:ln cap="flat" cmpd="sng" w="44450">
                    <a:solidFill>
                      <a:schemeClr val="lt1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8153" name="Google Shape;8153;p49"/>
                  <p:cNvCxnSpPr/>
                  <p:nvPr/>
                </p:nvCxnSpPr>
                <p:spPr>
                  <a:xfrm rot="10800000">
                    <a:off x="5950242" y="1866900"/>
                    <a:ext cx="0" cy="465273"/>
                  </a:xfrm>
                  <a:prstGeom prst="straightConnector1">
                    <a:avLst/>
                  </a:prstGeom>
                  <a:noFill/>
                  <a:ln cap="flat" cmpd="sng" w="44450">
                    <a:solidFill>
                      <a:schemeClr val="lt1"/>
                    </a:solidFill>
                    <a:prstDash val="dash"/>
                    <a:miter lim="800000"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8154" name="Google Shape;8154;p49"/>
                  <p:cNvCxnSpPr/>
                  <p:nvPr/>
                </p:nvCxnSpPr>
                <p:spPr>
                  <a:xfrm>
                    <a:off x="5628589" y="1936750"/>
                    <a:ext cx="0" cy="476854"/>
                  </a:xfrm>
                  <a:prstGeom prst="straightConnector1">
                    <a:avLst/>
                  </a:prstGeom>
                  <a:noFill/>
                  <a:ln cap="flat" cmpd="sng" w="15875">
                    <a:solidFill>
                      <a:srgbClr val="0000A8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</p:cxnSp>
            </p:grpSp>
            <p:grpSp>
              <p:nvGrpSpPr>
                <p:cNvPr id="8155" name="Google Shape;8155;p49"/>
                <p:cNvGrpSpPr/>
                <p:nvPr/>
              </p:nvGrpSpPr>
              <p:grpSpPr>
                <a:xfrm>
                  <a:off x="940359" y="5691959"/>
                  <a:ext cx="692498" cy="672474"/>
                  <a:chOff x="10771171" y="3194171"/>
                  <a:chExt cx="692498" cy="672474"/>
                </a:xfrm>
              </p:grpSpPr>
              <p:grpSp>
                <p:nvGrpSpPr>
                  <p:cNvPr id="8156" name="Google Shape;8156;p49"/>
                  <p:cNvGrpSpPr/>
                  <p:nvPr/>
                </p:nvGrpSpPr>
                <p:grpSpPr>
                  <a:xfrm>
                    <a:off x="10771171" y="3194171"/>
                    <a:ext cx="594613" cy="648336"/>
                    <a:chOff x="5203089" y="1751190"/>
                    <a:chExt cx="858331" cy="662414"/>
                  </a:xfrm>
                </p:grpSpPr>
                <p:sp>
                  <p:nvSpPr>
                    <p:cNvPr id="8157" name="Google Shape;8157;p49"/>
                    <p:cNvSpPr/>
                    <p:nvPr/>
                  </p:nvSpPr>
                  <p:spPr>
                    <a:xfrm>
                      <a:off x="5536769" y="1751190"/>
                      <a:ext cx="524651" cy="662124"/>
                    </a:xfrm>
                    <a:custGeom>
                      <a:rect b="b" l="l" r="r" t="t"/>
                      <a:pathLst>
                        <a:path extrusionOk="0" h="662124" w="524651">
                          <a:moveTo>
                            <a:pt x="10856" y="658506"/>
                          </a:moveTo>
                          <a:cubicBezTo>
                            <a:pt x="8443" y="463125"/>
                            <a:pt x="2413" y="278598"/>
                            <a:pt x="0" y="83217"/>
                          </a:cubicBezTo>
                          <a:lnTo>
                            <a:pt x="249661" y="0"/>
                          </a:lnTo>
                          <a:lnTo>
                            <a:pt x="521033" y="68746"/>
                          </a:lnTo>
                          <a:lnTo>
                            <a:pt x="524651" y="662124"/>
                          </a:lnTo>
                          <a:lnTo>
                            <a:pt x="10856" y="658506"/>
                          </a:lnTo>
                          <a:close/>
                        </a:path>
                      </a:pathLst>
                    </a:custGeom>
                    <a:solidFill>
                      <a:srgbClr val="E0EBF1"/>
                    </a:solidFill>
                    <a:ln cap="flat" cmpd="sng" w="12700">
                      <a:solidFill>
                        <a:srgbClr val="0000A8"/>
                      </a:solidFill>
                      <a:prstDash val="solid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8158" name="Google Shape;8158;p49"/>
                    <p:cNvSpPr/>
                    <p:nvPr/>
                  </p:nvSpPr>
                  <p:spPr>
                    <a:xfrm>
                      <a:off x="5203089" y="1921244"/>
                      <a:ext cx="651290" cy="492070"/>
                    </a:xfrm>
                    <a:custGeom>
                      <a:rect b="b" l="l" r="r" t="t"/>
                      <a:pathLst>
                        <a:path extrusionOk="0" h="492070" w="651290">
                          <a:moveTo>
                            <a:pt x="3618" y="492070"/>
                          </a:moveTo>
                          <a:lnTo>
                            <a:pt x="0" y="141108"/>
                          </a:lnTo>
                          <a:lnTo>
                            <a:pt x="423338" y="0"/>
                          </a:lnTo>
                          <a:lnTo>
                            <a:pt x="647672" y="57891"/>
                          </a:lnTo>
                          <a:lnTo>
                            <a:pt x="651290" y="492070"/>
                          </a:lnTo>
                          <a:lnTo>
                            <a:pt x="3618" y="492070"/>
                          </a:lnTo>
                          <a:close/>
                        </a:path>
                      </a:pathLst>
                    </a:custGeom>
                    <a:solidFill>
                      <a:srgbClr val="E0EBF1"/>
                    </a:solidFill>
                    <a:ln cap="flat" cmpd="sng" w="12700">
                      <a:solidFill>
                        <a:srgbClr val="0000A3"/>
                      </a:solidFill>
                      <a:prstDash val="solid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cxnSp>
                  <p:nvCxnSpPr>
                    <p:cNvPr id="8159" name="Google Shape;8159;p49"/>
                    <p:cNvCxnSpPr/>
                    <p:nvPr/>
                  </p:nvCxnSpPr>
                  <p:spPr>
                    <a:xfrm flipH="1" rot="10800000">
                      <a:off x="5270526" y="2029553"/>
                      <a:ext cx="295249" cy="73468"/>
                    </a:xfrm>
                    <a:prstGeom prst="straightConnector1">
                      <a:avLst/>
                    </a:prstGeom>
                    <a:noFill/>
                    <a:ln cap="flat" cmpd="sng" w="44450">
                      <a:solidFill>
                        <a:schemeClr val="lt1"/>
                      </a:solidFill>
                      <a:prstDash val="solid"/>
                      <a:miter lim="800000"/>
                      <a:headEnd len="sm" w="sm" type="none"/>
                      <a:tailEnd len="sm" w="sm" type="none"/>
                    </a:ln>
                  </p:spPr>
                </p:cxnSp>
                <p:cxnSp>
                  <p:nvCxnSpPr>
                    <p:cNvPr id="8160" name="Google Shape;8160;p49"/>
                    <p:cNvCxnSpPr/>
                    <p:nvPr/>
                  </p:nvCxnSpPr>
                  <p:spPr>
                    <a:xfrm flipH="1" rot="10800000">
                      <a:off x="5275406" y="2261710"/>
                      <a:ext cx="290369" cy="16752"/>
                    </a:xfrm>
                    <a:prstGeom prst="straightConnector1">
                      <a:avLst/>
                    </a:prstGeom>
                    <a:noFill/>
                    <a:ln cap="flat" cmpd="sng" w="44450">
                      <a:solidFill>
                        <a:schemeClr val="lt1"/>
                      </a:solidFill>
                      <a:prstDash val="solid"/>
                      <a:miter lim="800000"/>
                      <a:headEnd len="sm" w="sm" type="none"/>
                      <a:tailEnd len="sm" w="sm" type="none"/>
                    </a:ln>
                  </p:spPr>
                </p:cxnSp>
                <p:cxnSp>
                  <p:nvCxnSpPr>
                    <p:cNvPr id="8161" name="Google Shape;8161;p49"/>
                    <p:cNvCxnSpPr/>
                    <p:nvPr/>
                  </p:nvCxnSpPr>
                  <p:spPr>
                    <a:xfrm flipH="1" rot="10800000">
                      <a:off x="5275406" y="2151772"/>
                      <a:ext cx="290369" cy="48402"/>
                    </a:xfrm>
                    <a:prstGeom prst="straightConnector1">
                      <a:avLst/>
                    </a:prstGeom>
                    <a:noFill/>
                    <a:ln cap="flat" cmpd="sng" w="44450">
                      <a:solidFill>
                        <a:schemeClr val="lt1"/>
                      </a:solidFill>
                      <a:prstDash val="solid"/>
                      <a:miter lim="800000"/>
                      <a:headEnd len="sm" w="sm" type="none"/>
                      <a:tailEnd len="sm" w="sm" type="none"/>
                    </a:ln>
                  </p:spPr>
                </p:cxnSp>
                <p:cxnSp>
                  <p:nvCxnSpPr>
                    <p:cNvPr id="8162" name="Google Shape;8162;p49"/>
                    <p:cNvCxnSpPr/>
                    <p:nvPr/>
                  </p:nvCxnSpPr>
                  <p:spPr>
                    <a:xfrm>
                      <a:off x="5270094" y="2354086"/>
                      <a:ext cx="295681" cy="0"/>
                    </a:xfrm>
                    <a:prstGeom prst="straightConnector1">
                      <a:avLst/>
                    </a:prstGeom>
                    <a:noFill/>
                    <a:ln cap="flat" cmpd="sng" w="44450">
                      <a:solidFill>
                        <a:schemeClr val="lt1"/>
                      </a:solidFill>
                      <a:prstDash val="solid"/>
                      <a:miter lim="800000"/>
                      <a:headEnd len="sm" w="sm" type="none"/>
                      <a:tailEnd len="sm" w="sm" type="none"/>
                    </a:ln>
                  </p:spPr>
                </p:cxnSp>
                <p:cxnSp>
                  <p:nvCxnSpPr>
                    <p:cNvPr id="8163" name="Google Shape;8163;p49"/>
                    <p:cNvCxnSpPr/>
                    <p:nvPr/>
                  </p:nvCxnSpPr>
                  <p:spPr>
                    <a:xfrm rot="10800000">
                      <a:off x="5950242" y="1866900"/>
                      <a:ext cx="0" cy="465273"/>
                    </a:xfrm>
                    <a:prstGeom prst="straightConnector1">
                      <a:avLst/>
                    </a:prstGeom>
                    <a:noFill/>
                    <a:ln cap="flat" cmpd="sng" w="44450">
                      <a:solidFill>
                        <a:schemeClr val="lt1"/>
                      </a:solidFill>
                      <a:prstDash val="dash"/>
                      <a:miter lim="800000"/>
                      <a:headEnd len="sm" w="sm" type="none"/>
                      <a:tailEnd len="sm" w="sm" type="none"/>
                    </a:ln>
                  </p:spPr>
                </p:cxnSp>
                <p:cxnSp>
                  <p:nvCxnSpPr>
                    <p:cNvPr id="8164" name="Google Shape;8164;p49"/>
                    <p:cNvCxnSpPr/>
                    <p:nvPr/>
                  </p:nvCxnSpPr>
                  <p:spPr>
                    <a:xfrm>
                      <a:off x="5628589" y="1936750"/>
                      <a:ext cx="0" cy="476854"/>
                    </a:xfrm>
                    <a:prstGeom prst="straightConnector1">
                      <a:avLst/>
                    </a:prstGeom>
                    <a:noFill/>
                    <a:ln cap="flat" cmpd="sng" w="15875">
                      <a:solidFill>
                        <a:srgbClr val="0000A8"/>
                      </a:solidFill>
                      <a:prstDash val="solid"/>
                      <a:miter lim="800000"/>
                      <a:headEnd len="sm" w="sm" type="none"/>
                      <a:tailEnd len="sm" w="sm" type="none"/>
                    </a:ln>
                  </p:spPr>
                </p:cxnSp>
              </p:grpSp>
              <p:grpSp>
                <p:nvGrpSpPr>
                  <p:cNvPr id="8165" name="Google Shape;8165;p49"/>
                  <p:cNvGrpSpPr/>
                  <p:nvPr/>
                </p:nvGrpSpPr>
                <p:grpSpPr>
                  <a:xfrm>
                    <a:off x="11158881" y="3460672"/>
                    <a:ext cx="304788" cy="405973"/>
                    <a:chOff x="5275406" y="2711455"/>
                    <a:chExt cx="452949" cy="405518"/>
                  </a:xfrm>
                </p:grpSpPr>
                <p:pic>
                  <p:nvPicPr>
                    <p:cNvPr descr="server_rack.png" id="8166" name="Google Shape;8166;p49"/>
                    <p:cNvPicPr preferRelativeResize="0"/>
                    <p:nvPr/>
                  </p:nvPicPr>
                  <p:blipFill rotWithShape="1">
                    <a:blip r:embed="rId3">
                      <a:alphaModFix/>
                    </a:blip>
                    <a:srcRect b="0" l="0" r="0" t="0"/>
                    <a:stretch/>
                  </p:blipFill>
                  <p:spPr>
                    <a:xfrm>
                      <a:off x="5537367" y="2770786"/>
                      <a:ext cx="190988" cy="313366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  <p:pic>
                  <p:nvPicPr>
                    <p:cNvPr descr="server_rack.png" id="8167" name="Google Shape;8167;p49"/>
                    <p:cNvPicPr preferRelativeResize="0"/>
                    <p:nvPr/>
                  </p:nvPicPr>
                  <p:blipFill rotWithShape="1">
                    <a:blip r:embed="rId3">
                      <a:alphaModFix/>
                    </a:blip>
                    <a:srcRect b="0" l="0" r="0" t="0"/>
                    <a:stretch/>
                  </p:blipFill>
                  <p:spPr>
                    <a:xfrm>
                      <a:off x="5275406" y="2764002"/>
                      <a:ext cx="190988" cy="313366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  <p:pic>
                  <p:nvPicPr>
                    <p:cNvPr descr="server_rack.png" id="8168" name="Google Shape;8168;p49"/>
                    <p:cNvPicPr preferRelativeResize="0"/>
                    <p:nvPr/>
                  </p:nvPicPr>
                  <p:blipFill rotWithShape="1">
                    <a:blip r:embed="rId3">
                      <a:alphaModFix/>
                    </a:blip>
                    <a:srcRect b="0" l="0" r="0" t="0"/>
                    <a:stretch/>
                  </p:blipFill>
                  <p:spPr>
                    <a:xfrm>
                      <a:off x="5385676" y="2711455"/>
                      <a:ext cx="247152" cy="40551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</p:grpSp>
            </p:grpSp>
          </p:grpSp>
        </p:grpSp>
        <p:cxnSp>
          <p:nvCxnSpPr>
            <p:cNvPr id="8169" name="Google Shape;8169;p49"/>
            <p:cNvCxnSpPr/>
            <p:nvPr/>
          </p:nvCxnSpPr>
          <p:spPr>
            <a:xfrm flipH="1" rot="10800000">
              <a:off x="8373177" y="3325716"/>
              <a:ext cx="210562" cy="606179"/>
            </a:xfrm>
            <a:prstGeom prst="straightConnector1">
              <a:avLst/>
            </a:prstGeom>
            <a:noFill/>
            <a:ln cap="flat" cmpd="sng" w="9525">
              <a:solidFill>
                <a:srgbClr val="C55A1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170" name="Google Shape;8170;p49"/>
            <p:cNvCxnSpPr>
              <a:stCxn id="8119" idx="6"/>
            </p:cNvCxnSpPr>
            <p:nvPr/>
          </p:nvCxnSpPr>
          <p:spPr>
            <a:xfrm>
              <a:off x="8653552" y="4059389"/>
              <a:ext cx="538500" cy="237000"/>
            </a:xfrm>
            <a:prstGeom prst="straightConnector1">
              <a:avLst/>
            </a:prstGeom>
            <a:noFill/>
            <a:ln cap="flat" cmpd="sng" w="9525">
              <a:solidFill>
                <a:srgbClr val="C55A1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171" name="Google Shape;8171;p49"/>
            <p:cNvCxnSpPr/>
            <p:nvPr/>
          </p:nvCxnSpPr>
          <p:spPr>
            <a:xfrm rot="10800000">
              <a:off x="7981407" y="2971505"/>
              <a:ext cx="180081" cy="928886"/>
            </a:xfrm>
            <a:prstGeom prst="straightConnector1">
              <a:avLst/>
            </a:prstGeom>
            <a:noFill/>
            <a:ln cap="flat" cmpd="sng" w="9525">
              <a:solidFill>
                <a:srgbClr val="C55A1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172" name="Google Shape;8172;p49"/>
            <p:cNvCxnSpPr/>
            <p:nvPr/>
          </p:nvCxnSpPr>
          <p:spPr>
            <a:xfrm flipH="1" rot="10800000">
              <a:off x="6000693" y="2457440"/>
              <a:ext cx="3285" cy="1256298"/>
            </a:xfrm>
            <a:prstGeom prst="straightConnector1">
              <a:avLst/>
            </a:prstGeom>
            <a:noFill/>
            <a:ln cap="flat" cmpd="sng" w="9525">
              <a:solidFill>
                <a:srgbClr val="C55A1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173" name="Google Shape;8173;p49"/>
            <p:cNvCxnSpPr/>
            <p:nvPr/>
          </p:nvCxnSpPr>
          <p:spPr>
            <a:xfrm rot="10800000">
              <a:off x="3490770" y="2709766"/>
              <a:ext cx="350837" cy="1056148"/>
            </a:xfrm>
            <a:prstGeom prst="straightConnector1">
              <a:avLst/>
            </a:prstGeom>
            <a:noFill/>
            <a:ln cap="flat" cmpd="sng" w="9525">
              <a:solidFill>
                <a:srgbClr val="C55A1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174" name="Google Shape;8174;p49"/>
            <p:cNvCxnSpPr/>
            <p:nvPr/>
          </p:nvCxnSpPr>
          <p:spPr>
            <a:xfrm rot="10800000">
              <a:off x="2733590" y="3084939"/>
              <a:ext cx="184530" cy="786742"/>
            </a:xfrm>
            <a:prstGeom prst="straightConnector1">
              <a:avLst/>
            </a:prstGeom>
            <a:noFill/>
            <a:ln cap="flat" cmpd="sng" w="9525">
              <a:solidFill>
                <a:srgbClr val="C55A1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175" name="Google Shape;8175;p49"/>
            <p:cNvCxnSpPr/>
            <p:nvPr/>
          </p:nvCxnSpPr>
          <p:spPr>
            <a:xfrm flipH="1" rot="10800000">
              <a:off x="2537108" y="4260753"/>
              <a:ext cx="477027" cy="550561"/>
            </a:xfrm>
            <a:prstGeom prst="straightConnector1">
              <a:avLst/>
            </a:prstGeom>
            <a:noFill/>
            <a:ln cap="flat" cmpd="sng" w="9525">
              <a:solidFill>
                <a:srgbClr val="C55A1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176" name="Google Shape;8176;p49"/>
            <p:cNvCxnSpPr/>
            <p:nvPr/>
          </p:nvCxnSpPr>
          <p:spPr>
            <a:xfrm flipH="1" rot="10800000">
              <a:off x="5720123" y="4417447"/>
              <a:ext cx="5022" cy="1030757"/>
            </a:xfrm>
            <a:prstGeom prst="straightConnector1">
              <a:avLst/>
            </a:prstGeom>
            <a:noFill/>
            <a:ln cap="flat" cmpd="sng" w="9525">
              <a:solidFill>
                <a:srgbClr val="C55A1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177" name="Google Shape;8177;p49"/>
            <p:cNvCxnSpPr>
              <a:stCxn id="8108" idx="0"/>
            </p:cNvCxnSpPr>
            <p:nvPr/>
          </p:nvCxnSpPr>
          <p:spPr>
            <a:xfrm rot="10800000">
              <a:off x="5828009" y="4390682"/>
              <a:ext cx="863700" cy="1545300"/>
            </a:xfrm>
            <a:prstGeom prst="straightConnector1">
              <a:avLst/>
            </a:prstGeom>
            <a:noFill/>
            <a:ln cap="flat" cmpd="sng" w="9525">
              <a:solidFill>
                <a:srgbClr val="C55A1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178" name="Google Shape;8178;p49"/>
            <p:cNvCxnSpPr/>
            <p:nvPr/>
          </p:nvCxnSpPr>
          <p:spPr>
            <a:xfrm rot="10800000">
              <a:off x="8042725" y="4273180"/>
              <a:ext cx="719289" cy="1457599"/>
            </a:xfrm>
            <a:prstGeom prst="straightConnector1">
              <a:avLst/>
            </a:prstGeom>
            <a:noFill/>
            <a:ln cap="flat" cmpd="sng" w="9525">
              <a:solidFill>
                <a:srgbClr val="C55A1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179" name="Google Shape;8179;p49"/>
            <p:cNvCxnSpPr/>
            <p:nvPr/>
          </p:nvCxnSpPr>
          <p:spPr>
            <a:xfrm rot="10800000">
              <a:off x="2386276" y="3473353"/>
              <a:ext cx="261637" cy="504826"/>
            </a:xfrm>
            <a:prstGeom prst="straightConnector1">
              <a:avLst/>
            </a:prstGeom>
            <a:noFill/>
            <a:ln cap="flat" cmpd="sng" w="9525">
              <a:solidFill>
                <a:srgbClr val="C55A1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180" name="Google Shape;8180;p49"/>
            <p:cNvCxnSpPr/>
            <p:nvPr/>
          </p:nvCxnSpPr>
          <p:spPr>
            <a:xfrm flipH="1" rot="10800000">
              <a:off x="2344724" y="4114193"/>
              <a:ext cx="251695" cy="109254"/>
            </a:xfrm>
            <a:prstGeom prst="straightConnector1">
              <a:avLst/>
            </a:prstGeom>
            <a:noFill/>
            <a:ln cap="flat" cmpd="sng" w="9525">
              <a:solidFill>
                <a:srgbClr val="C55A1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181" name="Google Shape;8181;p49"/>
            <p:cNvCxnSpPr>
              <a:stCxn id="8015" idx="2"/>
              <a:endCxn id="7886" idx="2"/>
            </p:cNvCxnSpPr>
            <p:nvPr/>
          </p:nvCxnSpPr>
          <p:spPr>
            <a:xfrm flipH="1" rot="10800000">
              <a:off x="5458049" y="3230942"/>
              <a:ext cx="7500" cy="480900"/>
            </a:xfrm>
            <a:prstGeom prst="straightConnector1">
              <a:avLst/>
            </a:prstGeom>
            <a:noFill/>
            <a:ln cap="flat" cmpd="sng" w="44450">
              <a:solidFill>
                <a:srgbClr val="C55A1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182" name="Google Shape;8182;p49"/>
            <p:cNvCxnSpPr/>
            <p:nvPr/>
          </p:nvCxnSpPr>
          <p:spPr>
            <a:xfrm flipH="1" rot="10800000">
              <a:off x="4457330" y="4394908"/>
              <a:ext cx="7426" cy="480990"/>
            </a:xfrm>
            <a:prstGeom prst="straightConnector1">
              <a:avLst/>
            </a:prstGeom>
            <a:noFill/>
            <a:ln cap="flat" cmpd="sng" w="44450">
              <a:solidFill>
                <a:srgbClr val="C55A1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183" name="Google Shape;8183;p49"/>
            <p:cNvCxnSpPr/>
            <p:nvPr/>
          </p:nvCxnSpPr>
          <p:spPr>
            <a:xfrm flipH="1" rot="10800000">
              <a:off x="7407243" y="4368703"/>
              <a:ext cx="7426" cy="480990"/>
            </a:xfrm>
            <a:prstGeom prst="straightConnector1">
              <a:avLst/>
            </a:prstGeom>
            <a:noFill/>
            <a:ln cap="flat" cmpd="sng" w="44450">
              <a:solidFill>
                <a:srgbClr val="C55A1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8184" name="Google Shape;8184;p49"/>
          <p:cNvGrpSpPr/>
          <p:nvPr/>
        </p:nvGrpSpPr>
        <p:grpSpPr>
          <a:xfrm>
            <a:off x="4545099" y="5447247"/>
            <a:ext cx="1807203" cy="495366"/>
            <a:chOff x="4545099" y="5447247"/>
            <a:chExt cx="1807203" cy="495366"/>
          </a:xfrm>
        </p:grpSpPr>
        <p:sp>
          <p:nvSpPr>
            <p:cNvPr id="8185" name="Google Shape;8185;p49"/>
            <p:cNvSpPr/>
            <p:nvPr/>
          </p:nvSpPr>
          <p:spPr>
            <a:xfrm rot="10800000">
              <a:off x="4545099" y="5447247"/>
              <a:ext cx="1807203" cy="495366"/>
            </a:xfrm>
            <a:prstGeom prst="ellipse">
              <a:avLst/>
            </a:prstGeom>
            <a:solidFill>
              <a:srgbClr val="CCCC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86" name="Google Shape;8186;p49"/>
            <p:cNvSpPr txBox="1"/>
            <p:nvPr/>
          </p:nvSpPr>
          <p:spPr>
            <a:xfrm>
              <a:off x="4662400" y="5488195"/>
              <a:ext cx="1582484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1" lang="en-US" sz="2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regional ISP</a:t>
              </a:r>
              <a:endParaRPr/>
            </a:p>
          </p:txBody>
        </p:sp>
      </p:grpSp>
      <p:grpSp>
        <p:nvGrpSpPr>
          <p:cNvPr id="8187" name="Google Shape;8187;p49"/>
          <p:cNvGrpSpPr/>
          <p:nvPr/>
        </p:nvGrpSpPr>
        <p:grpSpPr>
          <a:xfrm>
            <a:off x="4220281" y="4826836"/>
            <a:ext cx="541338" cy="223023"/>
            <a:chOff x="7493876" y="2774731"/>
            <a:chExt cx="1481958" cy="894622"/>
          </a:xfrm>
        </p:grpSpPr>
        <p:sp>
          <p:nvSpPr>
            <p:cNvPr id="8188" name="Google Shape;8188;p49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8189" name="Google Shape;8189;p49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8190" name="Google Shape;8190;p49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8191" name="Google Shape;8191;p49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92" name="Google Shape;8192;p49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93" name="Google Shape;8193;p49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94" name="Google Shape;8194;p49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8195" name="Google Shape;8195;p49"/>
          <p:cNvGrpSpPr/>
          <p:nvPr/>
        </p:nvGrpSpPr>
        <p:grpSpPr>
          <a:xfrm>
            <a:off x="7291037" y="4658009"/>
            <a:ext cx="541338" cy="223023"/>
            <a:chOff x="7493876" y="2774731"/>
            <a:chExt cx="1481958" cy="894622"/>
          </a:xfrm>
        </p:grpSpPr>
        <p:sp>
          <p:nvSpPr>
            <p:cNvPr id="8196" name="Google Shape;8196;p49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8197" name="Google Shape;8197;p49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8198" name="Google Shape;8198;p49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8199" name="Google Shape;8199;p49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00" name="Google Shape;8200;p49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01" name="Google Shape;8201;p49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02" name="Google Shape;8202;p49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8203" name="Google Shape;8203;p49"/>
          <p:cNvSpPr txBox="1"/>
          <p:nvPr>
            <p:ph idx="12" type="sldNum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Introduction: 1-</a:t>
            </a: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08" name="Shape 8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9" name="Google Shape;8209;p50"/>
          <p:cNvSpPr txBox="1"/>
          <p:nvPr>
            <p:ph type="title"/>
          </p:nvPr>
        </p:nvSpPr>
        <p:spPr>
          <a:xfrm>
            <a:off x="825267" y="336191"/>
            <a:ext cx="10515600" cy="8946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4400"/>
              <a:buFont typeface="Calibri"/>
              <a:buNone/>
            </a:pPr>
            <a:r>
              <a:rPr lang="en-US"/>
              <a:t>Internet structure: a “network of networks”</a:t>
            </a:r>
            <a:endParaRPr/>
          </a:p>
        </p:txBody>
      </p:sp>
      <p:cxnSp>
        <p:nvCxnSpPr>
          <p:cNvPr id="8210" name="Google Shape;8210;p50"/>
          <p:cNvCxnSpPr>
            <a:stCxn id="8211" idx="2"/>
            <a:endCxn id="8212" idx="6"/>
          </p:cNvCxnSpPr>
          <p:nvPr/>
        </p:nvCxnSpPr>
        <p:spPr>
          <a:xfrm rot="10800000">
            <a:off x="5710150" y="3536903"/>
            <a:ext cx="5319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8213" name="Google Shape;8213;p50"/>
          <p:cNvCxnSpPr/>
          <p:nvPr/>
        </p:nvCxnSpPr>
        <p:spPr>
          <a:xfrm flipH="1" rot="-5400000">
            <a:off x="6584535" y="3012633"/>
            <a:ext cx="286582" cy="161925"/>
          </a:xfrm>
          <a:prstGeom prst="straightConnector1">
            <a:avLst/>
          </a:prstGeom>
          <a:noFill/>
          <a:ln>
            <a:noFill/>
          </a:ln>
        </p:spPr>
      </p:cxnSp>
      <p:grpSp>
        <p:nvGrpSpPr>
          <p:cNvPr id="8214" name="Google Shape;8214;p50"/>
          <p:cNvGrpSpPr/>
          <p:nvPr/>
        </p:nvGrpSpPr>
        <p:grpSpPr>
          <a:xfrm>
            <a:off x="2266950" y="1992980"/>
            <a:ext cx="7658100" cy="2814961"/>
            <a:chOff x="2266950" y="1992980"/>
            <a:chExt cx="7658100" cy="2814961"/>
          </a:xfrm>
        </p:grpSpPr>
        <p:cxnSp>
          <p:nvCxnSpPr>
            <p:cNvPr id="8215" name="Google Shape;8215;p50"/>
            <p:cNvCxnSpPr>
              <a:endCxn id="8216" idx="0"/>
            </p:cNvCxnSpPr>
            <p:nvPr/>
          </p:nvCxnSpPr>
          <p:spPr>
            <a:xfrm flipH="1">
              <a:off x="2689225" y="1992980"/>
              <a:ext cx="308100" cy="22209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217" name="Google Shape;8217;p50"/>
            <p:cNvCxnSpPr>
              <a:stCxn id="8212" idx="4"/>
            </p:cNvCxnSpPr>
            <p:nvPr/>
          </p:nvCxnSpPr>
          <p:spPr>
            <a:xfrm flipH="1">
              <a:off x="4620444" y="3908564"/>
              <a:ext cx="98400" cy="4746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218" name="Google Shape;8218;p50"/>
            <p:cNvCxnSpPr>
              <a:stCxn id="8212" idx="3"/>
            </p:cNvCxnSpPr>
            <p:nvPr/>
          </p:nvCxnSpPr>
          <p:spPr>
            <a:xfrm flipH="1">
              <a:off x="3727423" y="3799707"/>
              <a:ext cx="290400" cy="5835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219" name="Google Shape;8219;p50"/>
            <p:cNvCxnSpPr/>
            <p:nvPr/>
          </p:nvCxnSpPr>
          <p:spPr>
            <a:xfrm flipH="1" rot="-5400000">
              <a:off x="2142972" y="3178358"/>
              <a:ext cx="2292656" cy="26035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220" name="Google Shape;8220;p50"/>
            <p:cNvCxnSpPr/>
            <p:nvPr/>
          </p:nvCxnSpPr>
          <p:spPr>
            <a:xfrm flipH="1">
              <a:off x="2955927" y="3021951"/>
              <a:ext cx="771524" cy="1432912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221" name="Google Shape;8221;p50"/>
            <p:cNvCxnSpPr>
              <a:endCxn id="8222" idx="0"/>
            </p:cNvCxnSpPr>
            <p:nvPr/>
          </p:nvCxnSpPr>
          <p:spPr>
            <a:xfrm>
              <a:off x="5187032" y="3712280"/>
              <a:ext cx="422400" cy="5016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223" name="Google Shape;8223;p50"/>
            <p:cNvCxnSpPr/>
            <p:nvPr/>
          </p:nvCxnSpPr>
          <p:spPr>
            <a:xfrm rot="5400000">
              <a:off x="6419350" y="3956601"/>
              <a:ext cx="583613" cy="290513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224" name="Google Shape;8224;p50"/>
            <p:cNvCxnSpPr/>
            <p:nvPr/>
          </p:nvCxnSpPr>
          <p:spPr>
            <a:xfrm flipH="1" rot="-5400000">
              <a:off x="7161610" y="4097200"/>
              <a:ext cx="511967" cy="80962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225" name="Google Shape;8225;p50"/>
            <p:cNvCxnSpPr>
              <a:stCxn id="8211" idx="5"/>
            </p:cNvCxnSpPr>
            <p:nvPr/>
          </p:nvCxnSpPr>
          <p:spPr>
            <a:xfrm>
              <a:off x="7934465" y="3799707"/>
              <a:ext cx="412800" cy="6717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226" name="Google Shape;8226;p50"/>
            <p:cNvCxnSpPr>
              <a:stCxn id="8227" idx="4"/>
              <a:endCxn id="8228" idx="0"/>
            </p:cNvCxnSpPr>
            <p:nvPr/>
          </p:nvCxnSpPr>
          <p:spPr>
            <a:xfrm>
              <a:off x="8131307" y="2237400"/>
              <a:ext cx="398400" cy="19764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229" name="Google Shape;8229;p50"/>
            <p:cNvCxnSpPr/>
            <p:nvPr/>
          </p:nvCxnSpPr>
          <p:spPr>
            <a:xfrm flipH="1" rot="-5400000">
              <a:off x="8678012" y="3586364"/>
              <a:ext cx="1371713" cy="242888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230" name="Google Shape;8230;p50"/>
            <p:cNvCxnSpPr/>
            <p:nvPr/>
          </p:nvCxnSpPr>
          <p:spPr>
            <a:xfrm rot="5400000">
              <a:off x="7669052" y="3134824"/>
              <a:ext cx="1443359" cy="1217613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8231" name="Google Shape;8231;p50"/>
            <p:cNvSpPr/>
            <p:nvPr/>
          </p:nvSpPr>
          <p:spPr>
            <a:xfrm>
              <a:off x="3240088" y="4213880"/>
              <a:ext cx="844550" cy="594061"/>
            </a:xfrm>
            <a:prstGeom prst="ellipse">
              <a:avLst/>
            </a:prstGeom>
            <a:solidFill>
              <a:srgbClr val="9CDFF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Calibri"/>
                <a:buNone/>
              </a:pPr>
              <a:r>
                <a:rPr b="0" i="0" lang="en-US" sz="16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access</a:t>
              </a:r>
              <a:endParaRPr/>
            </a:p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Calibri"/>
                <a:buNone/>
              </a:pPr>
              <a:r>
                <a:rPr b="0" i="0" lang="en-US" sz="16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ISP</a:t>
              </a:r>
              <a:endParaRPr/>
            </a:p>
          </p:txBody>
        </p:sp>
        <p:sp>
          <p:nvSpPr>
            <p:cNvPr id="8216" name="Google Shape;8216;p50"/>
            <p:cNvSpPr/>
            <p:nvPr/>
          </p:nvSpPr>
          <p:spPr>
            <a:xfrm>
              <a:off x="2266950" y="4213880"/>
              <a:ext cx="844550" cy="594061"/>
            </a:xfrm>
            <a:prstGeom prst="ellipse">
              <a:avLst/>
            </a:prstGeom>
            <a:solidFill>
              <a:srgbClr val="9CDFF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Calibri"/>
                <a:buNone/>
              </a:pPr>
              <a:r>
                <a:rPr b="0" i="0" lang="en-US" sz="16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access</a:t>
              </a:r>
              <a:endParaRPr/>
            </a:p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Calibri"/>
                <a:buNone/>
              </a:pPr>
              <a:r>
                <a:rPr b="0" i="0" lang="en-US" sz="16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ISP</a:t>
              </a:r>
              <a:endParaRPr/>
            </a:p>
          </p:txBody>
        </p:sp>
        <p:sp>
          <p:nvSpPr>
            <p:cNvPr id="8232" name="Google Shape;8232;p50"/>
            <p:cNvSpPr/>
            <p:nvPr/>
          </p:nvSpPr>
          <p:spPr>
            <a:xfrm>
              <a:off x="7134225" y="4213880"/>
              <a:ext cx="844550" cy="594061"/>
            </a:xfrm>
            <a:prstGeom prst="ellipse">
              <a:avLst/>
            </a:prstGeom>
            <a:solidFill>
              <a:srgbClr val="9CDFF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Calibri"/>
                <a:buNone/>
              </a:pPr>
              <a:r>
                <a:rPr b="0" i="0" lang="en-US" sz="16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access</a:t>
              </a:r>
              <a:endParaRPr/>
            </a:p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Calibri"/>
                <a:buNone/>
              </a:pPr>
              <a:r>
                <a:rPr b="0" i="0" lang="en-US" sz="16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ISP</a:t>
              </a:r>
              <a:endParaRPr/>
            </a:p>
          </p:txBody>
        </p:sp>
        <p:sp>
          <p:nvSpPr>
            <p:cNvPr id="8233" name="Google Shape;8233;p50"/>
            <p:cNvSpPr/>
            <p:nvPr/>
          </p:nvSpPr>
          <p:spPr>
            <a:xfrm>
              <a:off x="6159500" y="4213880"/>
              <a:ext cx="846138" cy="594061"/>
            </a:xfrm>
            <a:prstGeom prst="ellipse">
              <a:avLst/>
            </a:prstGeom>
            <a:solidFill>
              <a:srgbClr val="9CDFF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Calibri"/>
                <a:buNone/>
              </a:pPr>
              <a:r>
                <a:rPr b="0" i="0" lang="en-US" sz="16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access</a:t>
              </a:r>
              <a:endParaRPr/>
            </a:p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Calibri"/>
                <a:buNone/>
              </a:pPr>
              <a:r>
                <a:rPr b="0" i="0" lang="en-US" sz="16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ISP</a:t>
              </a:r>
              <a:endParaRPr/>
            </a:p>
          </p:txBody>
        </p:sp>
        <p:sp>
          <p:nvSpPr>
            <p:cNvPr id="8222" name="Google Shape;8222;p50"/>
            <p:cNvSpPr/>
            <p:nvPr/>
          </p:nvSpPr>
          <p:spPr>
            <a:xfrm>
              <a:off x="5186363" y="4213880"/>
              <a:ext cx="846137" cy="594061"/>
            </a:xfrm>
            <a:prstGeom prst="ellipse">
              <a:avLst/>
            </a:prstGeom>
            <a:solidFill>
              <a:srgbClr val="9CDFF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Calibri"/>
                <a:buNone/>
              </a:pPr>
              <a:r>
                <a:rPr b="0" i="0" lang="en-US" sz="16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access</a:t>
              </a:r>
              <a:endParaRPr/>
            </a:p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Calibri"/>
                <a:buNone/>
              </a:pPr>
              <a:r>
                <a:rPr b="0" i="0" lang="en-US" sz="16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ISP</a:t>
              </a:r>
              <a:endParaRPr/>
            </a:p>
          </p:txBody>
        </p:sp>
        <p:sp>
          <p:nvSpPr>
            <p:cNvPr id="8234" name="Google Shape;8234;p50"/>
            <p:cNvSpPr/>
            <p:nvPr/>
          </p:nvSpPr>
          <p:spPr>
            <a:xfrm>
              <a:off x="4213225" y="4213880"/>
              <a:ext cx="844550" cy="594061"/>
            </a:xfrm>
            <a:prstGeom prst="ellipse">
              <a:avLst/>
            </a:prstGeom>
            <a:solidFill>
              <a:srgbClr val="9CDFF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Calibri"/>
                <a:buNone/>
              </a:pPr>
              <a:r>
                <a:rPr b="0" i="0" lang="en-US" sz="16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access</a:t>
              </a:r>
              <a:endParaRPr/>
            </a:p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Calibri"/>
                <a:buNone/>
              </a:pPr>
              <a:r>
                <a:rPr b="0" i="0" lang="en-US" sz="16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ISP</a:t>
              </a:r>
              <a:endParaRPr/>
            </a:p>
          </p:txBody>
        </p:sp>
        <p:sp>
          <p:nvSpPr>
            <p:cNvPr id="8228" name="Google Shape;8228;p50"/>
            <p:cNvSpPr/>
            <p:nvPr/>
          </p:nvSpPr>
          <p:spPr>
            <a:xfrm>
              <a:off x="8107363" y="4213880"/>
              <a:ext cx="844550" cy="594061"/>
            </a:xfrm>
            <a:prstGeom prst="ellipse">
              <a:avLst/>
            </a:prstGeom>
            <a:solidFill>
              <a:srgbClr val="9CDFF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Calibri"/>
                <a:buNone/>
              </a:pPr>
              <a:r>
                <a:rPr b="0" i="0" lang="en-US" sz="16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access</a:t>
              </a:r>
              <a:endParaRPr/>
            </a:p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Calibri"/>
                <a:buNone/>
              </a:pPr>
              <a:r>
                <a:rPr b="0" i="0" lang="en-US" sz="16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ISP</a:t>
              </a:r>
              <a:endParaRPr/>
            </a:p>
          </p:txBody>
        </p:sp>
        <p:sp>
          <p:nvSpPr>
            <p:cNvPr id="8235" name="Google Shape;8235;p50"/>
            <p:cNvSpPr/>
            <p:nvPr/>
          </p:nvSpPr>
          <p:spPr>
            <a:xfrm>
              <a:off x="9080500" y="4213880"/>
              <a:ext cx="844550" cy="594061"/>
            </a:xfrm>
            <a:prstGeom prst="ellipse">
              <a:avLst/>
            </a:prstGeom>
            <a:solidFill>
              <a:srgbClr val="9CDFF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Calibri"/>
                <a:buNone/>
              </a:pPr>
              <a:r>
                <a:rPr b="0" i="0" lang="en-US" sz="16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access</a:t>
              </a:r>
              <a:endParaRPr/>
            </a:p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Calibri"/>
                <a:buNone/>
              </a:pPr>
              <a:r>
                <a:rPr b="0" i="0" lang="en-US" sz="16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ISP</a:t>
              </a:r>
              <a:endParaRPr/>
            </a:p>
          </p:txBody>
        </p:sp>
      </p:grpSp>
      <p:sp>
        <p:nvSpPr>
          <p:cNvPr id="8236" name="Google Shape;8236;p50"/>
          <p:cNvSpPr txBox="1"/>
          <p:nvPr/>
        </p:nvSpPr>
        <p:spPr>
          <a:xfrm>
            <a:off x="532110" y="5020506"/>
            <a:ext cx="11283366" cy="18272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635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2400"/>
              <a:buFont typeface="Noto Sans Symbols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At “center”: small # of well-connected large networks</a:t>
            </a:r>
            <a:endParaRPr/>
          </a:p>
          <a:p>
            <a:pPr indent="-280988" lvl="1" marL="46037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Pts val="2400"/>
              <a:buFont typeface="Noto Sans Symbols"/>
              <a:buChar char="▪"/>
            </a:pPr>
            <a:r>
              <a:rPr b="0" i="0" lang="en-US" sz="24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“tier-1” commercial ISPs </a:t>
            </a: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(e.g., Level 3, Sprint, AT&amp;T, NTT), </a:t>
            </a: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national &amp; international coverage</a:t>
            </a:r>
            <a:endParaRPr/>
          </a:p>
          <a:p>
            <a:pPr indent="-280988" lvl="1" marL="46037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Pts val="2400"/>
              <a:buFont typeface="Noto Sans Symbols"/>
              <a:buChar char="▪"/>
            </a:pPr>
            <a:r>
              <a:rPr b="0" i="0" lang="en-US" sz="24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content provider networks </a:t>
            </a: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(e.g., Google, Facebook): </a:t>
            </a: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private network that connects its data centers to Internet, often bypassing tier-1, regional ISPs</a:t>
            </a:r>
            <a:endParaRPr/>
          </a:p>
          <a:p>
            <a:pPr indent="-225425" lvl="1" marL="68262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Pts val="2000"/>
              <a:buFont typeface="Noto Sans Symbols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237" name="Google Shape;8237;p50"/>
          <p:cNvGrpSpPr/>
          <p:nvPr/>
        </p:nvGrpSpPr>
        <p:grpSpPr>
          <a:xfrm>
            <a:off x="3727450" y="2136660"/>
            <a:ext cx="5191125" cy="1771904"/>
            <a:chOff x="3727450" y="2136660"/>
            <a:chExt cx="5191125" cy="1771904"/>
          </a:xfrm>
        </p:grpSpPr>
        <p:cxnSp>
          <p:nvCxnSpPr>
            <p:cNvPr id="8238" name="Google Shape;8238;p50"/>
            <p:cNvCxnSpPr>
              <a:stCxn id="8239" idx="5"/>
            </p:cNvCxnSpPr>
            <p:nvPr/>
          </p:nvCxnSpPr>
          <p:spPr>
            <a:xfrm>
              <a:off x="4222067" y="2951831"/>
              <a:ext cx="72000" cy="3567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240" name="Google Shape;8240;p50"/>
            <p:cNvCxnSpPr/>
            <p:nvPr/>
          </p:nvCxnSpPr>
          <p:spPr>
            <a:xfrm rot="5400000">
              <a:off x="4730778" y="2617790"/>
              <a:ext cx="1074683" cy="163512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241" name="Google Shape;8241;p50"/>
            <p:cNvCxnSpPr/>
            <p:nvPr/>
          </p:nvCxnSpPr>
          <p:spPr>
            <a:xfrm flipH="1">
              <a:off x="5430838" y="2878660"/>
              <a:ext cx="811212" cy="511967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242" name="Google Shape;8242;p50"/>
            <p:cNvCxnSpPr>
              <a:stCxn id="8243" idx="5"/>
            </p:cNvCxnSpPr>
            <p:nvPr/>
          </p:nvCxnSpPr>
          <p:spPr>
            <a:xfrm>
              <a:off x="4041683" y="2136660"/>
              <a:ext cx="2281200" cy="13821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244" name="Google Shape;8244;p50"/>
            <p:cNvCxnSpPr/>
            <p:nvPr/>
          </p:nvCxnSpPr>
          <p:spPr>
            <a:xfrm flipH="1">
              <a:off x="7620000" y="2807014"/>
              <a:ext cx="1298575" cy="440322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8212" name="Google Shape;8212;p50"/>
            <p:cNvSpPr/>
            <p:nvPr/>
          </p:nvSpPr>
          <p:spPr>
            <a:xfrm>
              <a:off x="3727450" y="3165242"/>
              <a:ext cx="1982788" cy="743322"/>
            </a:xfrm>
            <a:prstGeom prst="ellipse">
              <a:avLst/>
            </a:prstGeom>
            <a:solidFill>
              <a:srgbClr val="CCCC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95959"/>
                </a:buClr>
                <a:buSzPts val="2400"/>
                <a:buFont typeface="Arial"/>
                <a:buNone/>
              </a:pPr>
              <a:r>
                <a:rPr b="0" i="0" lang="en-US" sz="2400" u="none" cap="none" strike="noStrike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rPr>
                <a:t>Regional ISP</a:t>
              </a:r>
              <a:endParaRPr/>
            </a:p>
          </p:txBody>
        </p:sp>
        <p:sp>
          <p:nvSpPr>
            <p:cNvPr id="8211" name="Google Shape;8211;p50"/>
            <p:cNvSpPr/>
            <p:nvPr/>
          </p:nvSpPr>
          <p:spPr>
            <a:xfrm>
              <a:off x="6242050" y="3165242"/>
              <a:ext cx="1982788" cy="743322"/>
            </a:xfrm>
            <a:prstGeom prst="ellipse">
              <a:avLst/>
            </a:prstGeom>
            <a:solidFill>
              <a:srgbClr val="CCCC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95959"/>
                </a:buClr>
                <a:buSzPts val="2400"/>
                <a:buFont typeface="Arial"/>
                <a:buNone/>
              </a:pPr>
              <a:r>
                <a:rPr b="0" i="0" lang="en-US" sz="2400" u="none" cap="none" strike="noStrike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rPr>
                <a:t>Regional ISP</a:t>
              </a:r>
              <a:endParaRPr/>
            </a:p>
          </p:txBody>
        </p:sp>
        <p:cxnSp>
          <p:nvCxnSpPr>
            <p:cNvPr id="8245" name="Google Shape;8245;p50"/>
            <p:cNvCxnSpPr>
              <a:endCxn id="8211" idx="0"/>
            </p:cNvCxnSpPr>
            <p:nvPr/>
          </p:nvCxnSpPr>
          <p:spPr>
            <a:xfrm>
              <a:off x="6941844" y="2964242"/>
              <a:ext cx="291600" cy="2010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8246" name="Google Shape;8246;p50"/>
          <p:cNvGrpSpPr/>
          <p:nvPr/>
        </p:nvGrpSpPr>
        <p:grpSpPr>
          <a:xfrm>
            <a:off x="2347913" y="1287258"/>
            <a:ext cx="7329086" cy="1769461"/>
            <a:chOff x="2347913" y="1287258"/>
            <a:chExt cx="7329086" cy="1769461"/>
          </a:xfrm>
        </p:grpSpPr>
        <p:grpSp>
          <p:nvGrpSpPr>
            <p:cNvPr id="8247" name="Google Shape;8247;p50"/>
            <p:cNvGrpSpPr/>
            <p:nvPr/>
          </p:nvGrpSpPr>
          <p:grpSpPr>
            <a:xfrm>
              <a:off x="2347913" y="1287258"/>
              <a:ext cx="7329086" cy="1769461"/>
              <a:chOff x="2347913" y="1287258"/>
              <a:chExt cx="7329086" cy="1769461"/>
            </a:xfrm>
          </p:grpSpPr>
          <p:cxnSp>
            <p:nvCxnSpPr>
              <p:cNvPr id="8248" name="Google Shape;8248;p50"/>
              <p:cNvCxnSpPr/>
              <p:nvPr/>
            </p:nvCxnSpPr>
            <p:spPr>
              <a:xfrm flipH="1">
                <a:off x="4051300" y="2018914"/>
                <a:ext cx="3163888" cy="726904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8249" name="Google Shape;8249;p50"/>
              <p:cNvCxnSpPr/>
              <p:nvPr/>
            </p:nvCxnSpPr>
            <p:spPr>
              <a:xfrm>
                <a:off x="8816343" y="2125983"/>
                <a:ext cx="183196" cy="466094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8250" name="Google Shape;8250;p50"/>
              <p:cNvCxnSpPr/>
              <p:nvPr/>
            </p:nvCxnSpPr>
            <p:spPr>
              <a:xfrm flipH="1">
                <a:off x="6889752" y="2118360"/>
                <a:ext cx="486408" cy="617009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8251" name="Google Shape;8251;p50"/>
              <p:cNvCxnSpPr/>
              <p:nvPr/>
            </p:nvCxnSpPr>
            <p:spPr>
              <a:xfrm rot="10800000">
                <a:off x="4294188" y="1860422"/>
                <a:ext cx="531812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8252" name="Google Shape;8252;p50"/>
              <p:cNvCxnSpPr>
                <a:stCxn id="8227" idx="2"/>
                <a:endCxn id="8253" idx="6"/>
              </p:cNvCxnSpPr>
              <p:nvPr/>
            </p:nvCxnSpPr>
            <p:spPr>
              <a:xfrm flipH="1">
                <a:off x="6683228" y="1872695"/>
                <a:ext cx="440700" cy="12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8254" name="Google Shape;8254;p50"/>
              <p:cNvSpPr/>
              <p:nvPr/>
            </p:nvSpPr>
            <p:spPr>
              <a:xfrm>
                <a:off x="3402013" y="1287258"/>
                <a:ext cx="4460875" cy="429873"/>
              </a:xfrm>
              <a:prstGeom prst="arc">
                <a:avLst>
                  <a:gd fmla="val 10681875" name="adj1"/>
                  <a:gd fmla="val 0" name="adj2"/>
                </a:avLst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Calibri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  <p:cxnSp>
            <p:nvCxnSpPr>
              <p:cNvPr id="8255" name="Google Shape;8255;p50"/>
              <p:cNvCxnSpPr/>
              <p:nvPr/>
            </p:nvCxnSpPr>
            <p:spPr>
              <a:xfrm flipH="1" rot="-5400000">
                <a:off x="3390276" y="2254903"/>
                <a:ext cx="429873" cy="244475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8256" name="Google Shape;8256;p50"/>
              <p:cNvCxnSpPr/>
              <p:nvPr/>
            </p:nvCxnSpPr>
            <p:spPr>
              <a:xfrm flipH="1" rot="-5400000">
                <a:off x="6125374" y="2196331"/>
                <a:ext cx="474651" cy="406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8257" name="Google Shape;8257;p50"/>
              <p:cNvCxnSpPr/>
              <p:nvPr/>
            </p:nvCxnSpPr>
            <p:spPr>
              <a:xfrm>
                <a:off x="6510338" y="2026377"/>
                <a:ext cx="2433637" cy="64481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8243" name="Google Shape;8243;p50"/>
              <p:cNvSpPr/>
              <p:nvPr/>
            </p:nvSpPr>
            <p:spPr>
              <a:xfrm>
                <a:off x="2347913" y="1502195"/>
                <a:ext cx="1984375" cy="743322"/>
              </a:xfrm>
              <a:prstGeom prst="ellipse">
                <a:avLst/>
              </a:pr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2400"/>
                  <a:buFont typeface="Arial"/>
                  <a:buNone/>
                </a:pPr>
                <a:r>
                  <a:rPr b="0" i="0" lang="en-US" sz="2400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Tier 1 ISP</a:t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53" name="Google Shape;8253;p50"/>
              <p:cNvSpPr/>
              <p:nvPr/>
            </p:nvSpPr>
            <p:spPr>
              <a:xfrm>
                <a:off x="4700588" y="1502195"/>
                <a:ext cx="1982787" cy="743322"/>
              </a:xfrm>
              <a:prstGeom prst="ellipse">
                <a:avLst/>
              </a:pr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2400"/>
                  <a:buFont typeface="Arial"/>
                  <a:buNone/>
                </a:pPr>
                <a:r>
                  <a:rPr b="0" i="0" lang="en-US" sz="2400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Tier 1 ISP</a:t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8258" name="Google Shape;8258;p50"/>
              <p:cNvGrpSpPr/>
              <p:nvPr/>
            </p:nvGrpSpPr>
            <p:grpSpPr>
              <a:xfrm>
                <a:off x="3480201" y="2504276"/>
                <a:ext cx="869150" cy="519599"/>
                <a:chOff x="553316" y="2968407"/>
                <a:chExt cx="869150" cy="552631"/>
              </a:xfrm>
            </p:grpSpPr>
            <p:sp>
              <p:nvSpPr>
                <p:cNvPr id="8239" name="Google Shape;8239;p50"/>
                <p:cNvSpPr/>
                <p:nvPr/>
              </p:nvSpPr>
              <p:spPr>
                <a:xfrm>
                  <a:off x="553316" y="2997818"/>
                  <a:ext cx="869150" cy="523220"/>
                </a:xfrm>
                <a:prstGeom prst="ellipse">
                  <a:avLst/>
                </a:prstGeom>
                <a:solidFill>
                  <a:srgbClr val="0000FF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Arial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259" name="Google Shape;8259;p50"/>
                <p:cNvSpPr txBox="1"/>
                <p:nvPr/>
              </p:nvSpPr>
              <p:spPr>
                <a:xfrm>
                  <a:off x="706987" y="2968407"/>
                  <a:ext cx="646331" cy="5232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sp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2800"/>
                    <a:buFont typeface="Calibri"/>
                    <a:buNone/>
                  </a:pPr>
                  <a:r>
                    <a:rPr b="0" i="0" lang="en-US" sz="2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IXP</a:t>
                  </a:r>
                  <a:endParaRPr b="0" i="0" sz="16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8260" name="Google Shape;8260;p50"/>
              <p:cNvGrpSpPr/>
              <p:nvPr/>
            </p:nvGrpSpPr>
            <p:grpSpPr>
              <a:xfrm>
                <a:off x="7123928" y="1507990"/>
                <a:ext cx="2014757" cy="729410"/>
                <a:chOff x="7123928" y="1507990"/>
                <a:chExt cx="2014757" cy="729410"/>
              </a:xfrm>
            </p:grpSpPr>
            <p:sp>
              <p:nvSpPr>
                <p:cNvPr id="8227" name="Google Shape;8227;p50"/>
                <p:cNvSpPr/>
                <p:nvPr/>
              </p:nvSpPr>
              <p:spPr>
                <a:xfrm>
                  <a:off x="7123928" y="1507990"/>
                  <a:ext cx="2014757" cy="729410"/>
                </a:xfrm>
                <a:prstGeom prst="ellipse">
                  <a:avLst/>
                </a:prstGeom>
                <a:solidFill>
                  <a:srgbClr val="FF6600">
                    <a:alpha val="69803"/>
                  </a:srgbClr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400"/>
                    <a:buFont typeface="Arial"/>
                    <a:buNone/>
                  </a:pPr>
                  <a:r>
                    <a:rPr b="0" i="0" lang="en-US" sz="2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     </a:t>
                  </a:r>
                  <a:endParaRPr/>
                </a:p>
              </p:txBody>
            </p:sp>
            <p:sp>
              <p:nvSpPr>
                <p:cNvPr id="8261" name="Google Shape;8261;p50"/>
                <p:cNvSpPr txBox="1"/>
                <p:nvPr/>
              </p:nvSpPr>
              <p:spPr>
                <a:xfrm>
                  <a:off x="7387834" y="1535785"/>
                  <a:ext cx="1516762" cy="64633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sp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3600"/>
                    <a:buFont typeface="Calibri"/>
                    <a:buNone/>
                  </a:pPr>
                  <a:r>
                    <a:rPr b="0" i="0" lang="en-US" sz="36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Google</a:t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8262" name="Google Shape;8262;p50"/>
              <p:cNvGrpSpPr/>
              <p:nvPr/>
            </p:nvGrpSpPr>
            <p:grpSpPr>
              <a:xfrm>
                <a:off x="8807849" y="2554323"/>
                <a:ext cx="869150" cy="502396"/>
                <a:chOff x="553316" y="2997818"/>
                <a:chExt cx="869150" cy="534333"/>
              </a:xfrm>
            </p:grpSpPr>
            <p:sp>
              <p:nvSpPr>
                <p:cNvPr id="8263" name="Google Shape;8263;p50"/>
                <p:cNvSpPr/>
                <p:nvPr/>
              </p:nvSpPr>
              <p:spPr>
                <a:xfrm>
                  <a:off x="553316" y="2997818"/>
                  <a:ext cx="869150" cy="523220"/>
                </a:xfrm>
                <a:prstGeom prst="ellipse">
                  <a:avLst/>
                </a:prstGeom>
                <a:solidFill>
                  <a:srgbClr val="0000FF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Arial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264" name="Google Shape;8264;p50"/>
                <p:cNvSpPr txBox="1"/>
                <p:nvPr/>
              </p:nvSpPr>
              <p:spPr>
                <a:xfrm>
                  <a:off x="684127" y="3008931"/>
                  <a:ext cx="646331" cy="5232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sp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2800"/>
                    <a:buFont typeface="Calibri"/>
                    <a:buNone/>
                  </a:pPr>
                  <a:r>
                    <a:rPr b="0" i="0" lang="en-US" sz="2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IXP</a:t>
                  </a:r>
                  <a:endParaRPr b="0" i="0" sz="16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8265" name="Google Shape;8265;p50"/>
            <p:cNvGrpSpPr/>
            <p:nvPr/>
          </p:nvGrpSpPr>
          <p:grpSpPr>
            <a:xfrm>
              <a:off x="6173793" y="2537627"/>
              <a:ext cx="869150" cy="502396"/>
              <a:chOff x="553316" y="2997818"/>
              <a:chExt cx="869150" cy="534333"/>
            </a:xfrm>
          </p:grpSpPr>
          <p:sp>
            <p:nvSpPr>
              <p:cNvPr id="8266" name="Google Shape;8266;p50"/>
              <p:cNvSpPr/>
              <p:nvPr/>
            </p:nvSpPr>
            <p:spPr>
              <a:xfrm>
                <a:off x="553316" y="2997818"/>
                <a:ext cx="869150" cy="523220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67" name="Google Shape;8267;p50"/>
              <p:cNvSpPr txBox="1"/>
              <p:nvPr/>
            </p:nvSpPr>
            <p:spPr>
              <a:xfrm>
                <a:off x="684127" y="3008931"/>
                <a:ext cx="646331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2800"/>
                  <a:buFont typeface="Calibri"/>
                  <a:buNone/>
                </a:pPr>
                <a:r>
                  <a:rPr b="0" i="0" lang="en-US" sz="2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IXP</a:t>
                </a:r>
                <a:endParaRPr b="0" i="0" sz="16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8268" name="Google Shape;8268;p50"/>
          <p:cNvSpPr txBox="1"/>
          <p:nvPr>
            <p:ph idx="12" type="sldNum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Introduction: 1-</a:t>
            </a: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73" name="Shape 8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4" name="Google Shape;8274;p51"/>
          <p:cNvSpPr txBox="1"/>
          <p:nvPr>
            <p:ph type="title"/>
          </p:nvPr>
        </p:nvSpPr>
        <p:spPr>
          <a:xfrm>
            <a:off x="798691" y="289325"/>
            <a:ext cx="10515600" cy="8946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4400"/>
              <a:buFont typeface="Calibri"/>
              <a:buNone/>
            </a:pPr>
            <a:r>
              <a:rPr lang="en-US"/>
              <a:t>Chapter 1: roadmap</a:t>
            </a:r>
            <a:endParaRPr/>
          </a:p>
        </p:txBody>
      </p:sp>
      <p:sp>
        <p:nvSpPr>
          <p:cNvPr id="8275" name="Google Shape;8275;p51"/>
          <p:cNvSpPr txBox="1"/>
          <p:nvPr>
            <p:ph idx="12" type="sldNum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Introduction: 1-</a:t>
            </a: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276" name="Google Shape;8276;p51"/>
          <p:cNvSpPr txBox="1"/>
          <p:nvPr>
            <p:ph idx="2" type="body"/>
          </p:nvPr>
        </p:nvSpPr>
        <p:spPr>
          <a:xfrm>
            <a:off x="798690" y="1414011"/>
            <a:ext cx="6618109" cy="50290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/>
          </a:bodyPr>
          <a:lstStyle/>
          <a:p>
            <a:pPr indent="-285750" lvl="0" marL="40322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ct val="100000"/>
              <a:buChar char="▪"/>
            </a:pPr>
            <a:r>
              <a:rPr lang="en-US" sz="32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What </a:t>
            </a:r>
            <a:r>
              <a:rPr i="1" lang="en-US" sz="32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is</a:t>
            </a:r>
            <a:r>
              <a:rPr lang="en-US" sz="32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 the Internet?</a:t>
            </a:r>
            <a:endParaRPr/>
          </a:p>
          <a:p>
            <a:pPr indent="-285750" lvl="0" marL="403225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BFBFBF"/>
              </a:buClr>
              <a:buSzPct val="100000"/>
              <a:buChar char="▪"/>
            </a:pPr>
            <a:r>
              <a:rPr lang="en-US" sz="32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What</a:t>
            </a:r>
            <a:r>
              <a:rPr i="1" lang="en-US" sz="32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 is </a:t>
            </a:r>
            <a:r>
              <a:rPr lang="en-US" sz="32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a protocol?</a:t>
            </a:r>
            <a:endParaRPr/>
          </a:p>
          <a:p>
            <a:pPr indent="-285750" lvl="0" marL="403225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BFBFBF"/>
              </a:buClr>
              <a:buSzPct val="100000"/>
              <a:buChar char="▪"/>
            </a:pPr>
            <a:r>
              <a:rPr lang="en-US" sz="3200">
                <a:solidFill>
                  <a:srgbClr val="BFBFBF"/>
                </a:solidFill>
                <a:latin typeface="Calibri"/>
                <a:ea typeface="Calibri"/>
                <a:cs typeface="Calibri"/>
                <a:sym typeface="Calibri"/>
              </a:rPr>
              <a:t>Network edge: hosts, access network, physical media</a:t>
            </a:r>
            <a:endParaRPr/>
          </a:p>
          <a:p>
            <a:pPr indent="-285750" lvl="0" marL="403225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D8D8D8"/>
              </a:buClr>
              <a:buSzPct val="100000"/>
              <a:buChar char="▪"/>
            </a:pPr>
            <a:r>
              <a:rPr lang="en-US" sz="3200">
                <a:solidFill>
                  <a:srgbClr val="BFBFBF"/>
                </a:solidFill>
                <a:latin typeface="Calibri"/>
                <a:ea typeface="Calibri"/>
                <a:cs typeface="Calibri"/>
                <a:sym typeface="Calibri"/>
              </a:rPr>
              <a:t>Network core: packet/circuit switching, internet structure</a:t>
            </a:r>
            <a:endParaRPr/>
          </a:p>
          <a:p>
            <a:pPr indent="-285750" lvl="0" marL="403225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A8"/>
              </a:buClr>
              <a:buSzPct val="100000"/>
              <a:buChar char="▪"/>
            </a:pPr>
            <a:r>
              <a:rPr lang="en-US" sz="3200">
                <a:latin typeface="Calibri"/>
                <a:ea typeface="Calibri"/>
                <a:cs typeface="Calibri"/>
                <a:sym typeface="Calibri"/>
              </a:rPr>
              <a:t>Performance: loss, delay, throughput</a:t>
            </a:r>
            <a:endParaRPr/>
          </a:p>
          <a:p>
            <a:pPr indent="-285750" lvl="0" marL="403225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BFBFBF"/>
              </a:buClr>
              <a:buSzPct val="100000"/>
              <a:buChar char="▪"/>
            </a:pPr>
            <a:r>
              <a:rPr lang="en-US" sz="32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Security</a:t>
            </a:r>
            <a:endParaRPr/>
          </a:p>
          <a:p>
            <a:pPr indent="-285750" lvl="0" marL="403225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BFBFBF"/>
              </a:buClr>
              <a:buSzPct val="100000"/>
              <a:buChar char="▪"/>
            </a:pPr>
            <a:r>
              <a:rPr lang="en-US" sz="32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Protocol layers, service models</a:t>
            </a:r>
            <a:endParaRPr/>
          </a:p>
          <a:p>
            <a:pPr indent="-285750" lvl="0" marL="403225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BFBFBF"/>
              </a:buClr>
              <a:buSzPct val="100000"/>
              <a:buChar char="▪"/>
            </a:pPr>
            <a:r>
              <a:rPr lang="en-US" sz="32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History</a:t>
            </a:r>
            <a:endParaRPr/>
          </a:p>
          <a:p>
            <a:pPr indent="-222250" lvl="0" marL="352425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Noto Sans Symbols"/>
              <a:buNone/>
            </a:pPr>
            <a:r>
              <a:t/>
            </a:r>
            <a:endParaRPr sz="2400"/>
          </a:p>
        </p:txBody>
      </p:sp>
      <p:pic>
        <p:nvPicPr>
          <p:cNvPr descr="Kurose&amp;Ross 8th ed cover picture" id="8277" name="Google Shape;8277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74329" y="1293471"/>
            <a:ext cx="3657600" cy="274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82" name="Shape 8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283" name="Google Shape;8283;p52"/>
          <p:cNvCxnSpPr/>
          <p:nvPr/>
        </p:nvCxnSpPr>
        <p:spPr>
          <a:xfrm>
            <a:off x="5779371" y="4596717"/>
            <a:ext cx="1933575" cy="9525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8284" name="Google Shape;8284;p52"/>
          <p:cNvGrpSpPr/>
          <p:nvPr/>
        </p:nvGrpSpPr>
        <p:grpSpPr>
          <a:xfrm>
            <a:off x="4584883" y="4186185"/>
            <a:ext cx="1511352" cy="863670"/>
            <a:chOff x="7493876" y="2774731"/>
            <a:chExt cx="1481958" cy="894622"/>
          </a:xfrm>
        </p:grpSpPr>
        <p:sp>
          <p:nvSpPr>
            <p:cNvPr id="8285" name="Google Shape;8285;p52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8286" name="Google Shape;8286;p52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8287" name="Google Shape;8287;p52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8288" name="Google Shape;8288;p52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89" name="Google Shape;8289;p52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90" name="Google Shape;8290;p52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91" name="Google Shape;8291;p52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8292" name="Google Shape;8292;p52"/>
          <p:cNvSpPr txBox="1"/>
          <p:nvPr>
            <p:ph type="title"/>
          </p:nvPr>
        </p:nvSpPr>
        <p:spPr>
          <a:xfrm>
            <a:off x="825267" y="291947"/>
            <a:ext cx="10515600" cy="8946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4400"/>
              <a:buFont typeface="Calibri"/>
              <a:buNone/>
            </a:pPr>
            <a:r>
              <a:rPr lang="en-US" sz="4400"/>
              <a:t>How do packet delay and loss occur?</a:t>
            </a:r>
            <a:endParaRPr sz="4400"/>
          </a:p>
        </p:txBody>
      </p:sp>
      <p:sp>
        <p:nvSpPr>
          <p:cNvPr id="8293" name="Google Shape;8293;p52"/>
          <p:cNvSpPr txBox="1"/>
          <p:nvPr>
            <p:ph idx="1" type="body"/>
          </p:nvPr>
        </p:nvSpPr>
        <p:spPr>
          <a:xfrm>
            <a:off x="825266" y="1253331"/>
            <a:ext cx="11137549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57200" lvl="0" marL="5143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▪"/>
            </a:pPr>
            <a:r>
              <a:rPr lang="en-US"/>
              <a:t>packets </a:t>
            </a:r>
            <a:r>
              <a:rPr i="1" lang="en-US">
                <a:solidFill>
                  <a:srgbClr val="C00000"/>
                </a:solidFill>
              </a:rPr>
              <a:t>queue</a:t>
            </a:r>
            <a:r>
              <a:rPr lang="en-US"/>
              <a:t> in router buffers, waiting for turn for transmission</a:t>
            </a:r>
            <a:endParaRPr/>
          </a:p>
          <a:p>
            <a:pPr indent="-277813" lvl="1" marL="750888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Font typeface="Noto Sans Symbols"/>
              <a:buChar char="▪"/>
            </a:pPr>
            <a:r>
              <a:rPr lang="en-US"/>
              <a:t>queue length grows when arrival rate to link (temporarily) exceeds output link capacity </a:t>
            </a:r>
            <a:endParaRPr/>
          </a:p>
          <a:p>
            <a:pPr indent="-277813" lvl="0" marL="407988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Noto Sans Symbols"/>
              <a:buChar char="▪"/>
            </a:pPr>
            <a:r>
              <a:rPr lang="en-US"/>
              <a:t>packet </a:t>
            </a:r>
            <a:r>
              <a:rPr i="1" lang="en-US">
                <a:solidFill>
                  <a:srgbClr val="CC0000"/>
                </a:solidFill>
              </a:rPr>
              <a:t>loss</a:t>
            </a:r>
            <a:r>
              <a:rPr lang="en-US">
                <a:solidFill>
                  <a:srgbClr val="CC0000"/>
                </a:solidFill>
              </a:rPr>
              <a:t> </a:t>
            </a:r>
            <a:r>
              <a:rPr lang="en-US"/>
              <a:t>occurs when memory to hold queued packets fills up</a:t>
            </a:r>
            <a:endParaRPr/>
          </a:p>
        </p:txBody>
      </p:sp>
      <p:cxnSp>
        <p:nvCxnSpPr>
          <p:cNvPr id="8294" name="Google Shape;8294;p52"/>
          <p:cNvCxnSpPr/>
          <p:nvPr/>
        </p:nvCxnSpPr>
        <p:spPr>
          <a:xfrm>
            <a:off x="3855321" y="4177617"/>
            <a:ext cx="741362" cy="3556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295" name="Google Shape;8295;p52"/>
          <p:cNvSpPr/>
          <p:nvPr/>
        </p:nvSpPr>
        <p:spPr>
          <a:xfrm>
            <a:off x="5445996" y="4468129"/>
            <a:ext cx="147637" cy="200025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96" name="Google Shape;8296;p52"/>
          <p:cNvSpPr/>
          <p:nvPr/>
        </p:nvSpPr>
        <p:spPr>
          <a:xfrm>
            <a:off x="5601571" y="4468129"/>
            <a:ext cx="147637" cy="200025"/>
          </a:xfrm>
          <a:prstGeom prst="rect">
            <a:avLst/>
          </a:prstGeom>
          <a:solidFill>
            <a:srgbClr val="00B050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97" name="Google Shape;8297;p52"/>
          <p:cNvSpPr/>
          <p:nvPr/>
        </p:nvSpPr>
        <p:spPr>
          <a:xfrm>
            <a:off x="5736508" y="4406217"/>
            <a:ext cx="147638" cy="200025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298" name="Google Shape;8298;p52"/>
          <p:cNvCxnSpPr/>
          <p:nvPr/>
        </p:nvCxnSpPr>
        <p:spPr>
          <a:xfrm flipH="1" rot="10800000">
            <a:off x="3853733" y="4717367"/>
            <a:ext cx="735013" cy="550862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299" name="Google Shape;8299;p52"/>
          <p:cNvSpPr/>
          <p:nvPr/>
        </p:nvSpPr>
        <p:spPr>
          <a:xfrm>
            <a:off x="4393483" y="4368117"/>
            <a:ext cx="147638" cy="200025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300" name="Google Shape;8300;p52"/>
          <p:cNvCxnSpPr/>
          <p:nvPr/>
        </p:nvCxnSpPr>
        <p:spPr>
          <a:xfrm>
            <a:off x="4344271" y="4304617"/>
            <a:ext cx="211137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301" name="Google Shape;8301;p52"/>
          <p:cNvSpPr txBox="1"/>
          <p:nvPr/>
        </p:nvSpPr>
        <p:spPr>
          <a:xfrm>
            <a:off x="3021677" y="3861704"/>
            <a:ext cx="39305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libri"/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endParaRPr/>
          </a:p>
        </p:txBody>
      </p:sp>
      <p:sp>
        <p:nvSpPr>
          <p:cNvPr id="8302" name="Google Shape;8302;p52"/>
          <p:cNvSpPr txBox="1"/>
          <p:nvPr/>
        </p:nvSpPr>
        <p:spPr>
          <a:xfrm>
            <a:off x="3094654" y="4814204"/>
            <a:ext cx="380232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libri"/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</a:t>
            </a:r>
            <a:endParaRPr/>
          </a:p>
        </p:txBody>
      </p:sp>
      <p:grpSp>
        <p:nvGrpSpPr>
          <p:cNvPr id="8303" name="Google Shape;8303;p52"/>
          <p:cNvGrpSpPr/>
          <p:nvPr/>
        </p:nvGrpSpPr>
        <p:grpSpPr>
          <a:xfrm>
            <a:off x="3128246" y="3861704"/>
            <a:ext cx="779462" cy="679450"/>
            <a:chOff x="-44" y="1473"/>
            <a:chExt cx="981" cy="1105"/>
          </a:xfrm>
        </p:grpSpPr>
        <p:pic>
          <p:nvPicPr>
            <p:cNvPr descr="desktop_computer_stylized_medium" id="8304" name="Google Shape;8304;p5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305" name="Google Shape;8305;p52"/>
            <p:cNvSpPr/>
            <p:nvPr/>
          </p:nvSpPr>
          <p:spPr>
            <a:xfrm flipH="1">
              <a:off x="374" y="1579"/>
              <a:ext cx="477" cy="506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Calibri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descr="desktop_computer_stylized_medium" id="8306" name="Google Shape;8306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3223290" y="4868179"/>
            <a:ext cx="779462" cy="679450"/>
          </a:xfrm>
          <a:prstGeom prst="rect">
            <a:avLst/>
          </a:prstGeom>
          <a:noFill/>
          <a:ln>
            <a:noFill/>
          </a:ln>
        </p:spPr>
      </p:pic>
      <p:sp>
        <p:nvSpPr>
          <p:cNvPr id="8307" name="Google Shape;8307;p52"/>
          <p:cNvSpPr/>
          <p:nvPr/>
        </p:nvSpPr>
        <p:spPr>
          <a:xfrm flipH="1">
            <a:off x="3555416" y="4933357"/>
            <a:ext cx="379004" cy="311133"/>
          </a:xfrm>
          <a:custGeom>
            <a:rect b="b" l="l" r="r" t="t"/>
            <a:pathLst>
              <a:path extrusionOk="0" h="368" w="356">
                <a:moveTo>
                  <a:pt x="0" y="0"/>
                </a:moveTo>
                <a:lnTo>
                  <a:pt x="300" y="14"/>
                </a:lnTo>
                <a:lnTo>
                  <a:pt x="356" y="294"/>
                </a:lnTo>
                <a:lnTo>
                  <a:pt x="78" y="368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00099"/>
              </a:gs>
              <a:gs pos="100000">
                <a:schemeClr val="lt1"/>
              </a:gs>
            </a:gsLst>
            <a:lin ang="270000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08" name="Google Shape;8308;p52"/>
          <p:cNvSpPr/>
          <p:nvPr/>
        </p:nvSpPr>
        <p:spPr>
          <a:xfrm>
            <a:off x="3956921" y="5023754"/>
            <a:ext cx="139700" cy="185738"/>
          </a:xfrm>
          <a:prstGeom prst="rect">
            <a:avLst/>
          </a:prstGeom>
          <a:solidFill>
            <a:srgbClr val="00B050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309" name="Google Shape;8309;p52"/>
          <p:cNvCxnSpPr/>
          <p:nvPr/>
        </p:nvCxnSpPr>
        <p:spPr>
          <a:xfrm flipH="1" rot="10800000">
            <a:off x="4131546" y="4993592"/>
            <a:ext cx="220662" cy="161925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310" name="Google Shape;8310;p52"/>
          <p:cNvSpPr/>
          <p:nvPr/>
        </p:nvSpPr>
        <p:spPr>
          <a:xfrm>
            <a:off x="5293596" y="4469717"/>
            <a:ext cx="147637" cy="200025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11" name="Google Shape;8311;p52"/>
          <p:cNvSpPr/>
          <p:nvPr/>
        </p:nvSpPr>
        <p:spPr>
          <a:xfrm>
            <a:off x="5144371" y="4468129"/>
            <a:ext cx="147637" cy="200025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12" name="Google Shape;8312;p52"/>
          <p:cNvSpPr/>
          <p:nvPr/>
        </p:nvSpPr>
        <p:spPr>
          <a:xfrm>
            <a:off x="4991971" y="4471304"/>
            <a:ext cx="147637" cy="200025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313" name="Google Shape;8313;p52"/>
          <p:cNvGrpSpPr/>
          <p:nvPr/>
        </p:nvGrpSpPr>
        <p:grpSpPr>
          <a:xfrm>
            <a:off x="4277596" y="3137806"/>
            <a:ext cx="5876927" cy="1239838"/>
            <a:chOff x="1279" y="2225"/>
            <a:chExt cx="3702" cy="781"/>
          </a:xfrm>
        </p:grpSpPr>
        <p:sp>
          <p:nvSpPr>
            <p:cNvPr id="8314" name="Google Shape;8314;p52"/>
            <p:cNvSpPr txBox="1"/>
            <p:nvPr/>
          </p:nvSpPr>
          <p:spPr>
            <a:xfrm>
              <a:off x="1279" y="2225"/>
              <a:ext cx="3702" cy="29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Calibri"/>
                <a:buNone/>
              </a:pPr>
              <a:r>
                <a:rPr b="0" i="0" lang="en-US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packet being transmitted </a:t>
              </a:r>
              <a:r>
                <a:rPr b="0" i="0" lang="en-US" sz="2400" u="none" cap="none" strike="noStrike">
                  <a:solidFill>
                    <a:srgbClr val="CC0000"/>
                  </a:solidFill>
                  <a:latin typeface="Calibri"/>
                  <a:ea typeface="Calibri"/>
                  <a:cs typeface="Calibri"/>
                  <a:sym typeface="Calibri"/>
                </a:rPr>
                <a:t>(transmission delay)</a:t>
              </a:r>
              <a:endParaRPr/>
            </a:p>
          </p:txBody>
        </p:sp>
        <p:cxnSp>
          <p:nvCxnSpPr>
            <p:cNvPr id="8315" name="Google Shape;8315;p52"/>
            <p:cNvCxnSpPr/>
            <p:nvPr/>
          </p:nvCxnSpPr>
          <p:spPr>
            <a:xfrm flipH="1">
              <a:off x="2259" y="2462"/>
              <a:ext cx="836" cy="544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8316" name="Google Shape;8316;p52"/>
          <p:cNvGrpSpPr/>
          <p:nvPr/>
        </p:nvGrpSpPr>
        <p:grpSpPr>
          <a:xfrm>
            <a:off x="5550773" y="4742762"/>
            <a:ext cx="5216531" cy="900111"/>
            <a:chOff x="2103" y="3214"/>
            <a:chExt cx="3286" cy="567"/>
          </a:xfrm>
        </p:grpSpPr>
        <p:sp>
          <p:nvSpPr>
            <p:cNvPr id="8317" name="Google Shape;8317;p52"/>
            <p:cNvSpPr txBox="1"/>
            <p:nvPr/>
          </p:nvSpPr>
          <p:spPr>
            <a:xfrm>
              <a:off x="2530" y="3490"/>
              <a:ext cx="2859" cy="29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Calibri"/>
                <a:buNone/>
              </a:pPr>
              <a:r>
                <a:rPr b="0" i="0" lang="en-US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packets in buffers</a:t>
              </a:r>
              <a:r>
                <a:rPr b="0" i="0" lang="en-US" sz="2400" u="none" cap="none" strike="noStrike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b="0" i="0" lang="en-US" sz="2400" u="none" cap="none" strike="noStrike">
                  <a:solidFill>
                    <a:srgbClr val="CC0000"/>
                  </a:solidFill>
                  <a:latin typeface="Calibri"/>
                  <a:ea typeface="Calibri"/>
                  <a:cs typeface="Calibri"/>
                  <a:sym typeface="Calibri"/>
                </a:rPr>
                <a:t>(queueing delay)</a:t>
              </a:r>
              <a:endParaRPr/>
            </a:p>
          </p:txBody>
        </p:sp>
        <p:cxnSp>
          <p:nvCxnSpPr>
            <p:cNvPr id="8318" name="Google Shape;8318;p52"/>
            <p:cNvCxnSpPr/>
            <p:nvPr/>
          </p:nvCxnSpPr>
          <p:spPr>
            <a:xfrm rot="10800000">
              <a:off x="2103" y="3214"/>
              <a:ext cx="471" cy="404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8319" name="Google Shape;8319;p52"/>
          <p:cNvGrpSpPr/>
          <p:nvPr/>
        </p:nvGrpSpPr>
        <p:grpSpPr>
          <a:xfrm>
            <a:off x="4468095" y="4704672"/>
            <a:ext cx="5173663" cy="1757364"/>
            <a:chOff x="1421" y="3190"/>
            <a:chExt cx="3259" cy="1107"/>
          </a:xfrm>
        </p:grpSpPr>
        <p:cxnSp>
          <p:nvCxnSpPr>
            <p:cNvPr id="8320" name="Google Shape;8320;p52"/>
            <p:cNvCxnSpPr/>
            <p:nvPr/>
          </p:nvCxnSpPr>
          <p:spPr>
            <a:xfrm flipH="1" rot="10800000">
              <a:off x="1793" y="3190"/>
              <a:ext cx="110" cy="63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8321" name="Google Shape;8321;p52"/>
            <p:cNvSpPr txBox="1"/>
            <p:nvPr/>
          </p:nvSpPr>
          <p:spPr>
            <a:xfrm>
              <a:off x="1421" y="3774"/>
              <a:ext cx="3259" cy="52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Calibri"/>
                <a:buNone/>
              </a:pPr>
              <a:r>
                <a:rPr b="0" i="0" lang="en-US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free (available) buffers: arriving packets 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Calibri"/>
                <a:buNone/>
              </a:pPr>
              <a:r>
                <a:rPr b="0" i="0" lang="en-US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dropped (</a:t>
              </a:r>
              <a:r>
                <a:rPr b="0" i="0" lang="en-US" sz="2400" u="none" cap="none" strike="noStrike">
                  <a:solidFill>
                    <a:srgbClr val="CC0000"/>
                  </a:solidFill>
                  <a:latin typeface="Calibri"/>
                  <a:ea typeface="Calibri"/>
                  <a:cs typeface="Calibri"/>
                  <a:sym typeface="Calibri"/>
                </a:rPr>
                <a:t>loss</a:t>
              </a:r>
              <a:r>
                <a:rPr b="0" i="0" lang="en-US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) if no free buffers</a:t>
              </a:r>
              <a:endParaRPr/>
            </a:p>
          </p:txBody>
        </p:sp>
      </p:grpSp>
      <p:grpSp>
        <p:nvGrpSpPr>
          <p:cNvPr id="8322" name="Google Shape;8322;p52"/>
          <p:cNvGrpSpPr/>
          <p:nvPr/>
        </p:nvGrpSpPr>
        <p:grpSpPr>
          <a:xfrm>
            <a:off x="7723012" y="4224627"/>
            <a:ext cx="1511352" cy="863670"/>
            <a:chOff x="7493876" y="2774731"/>
            <a:chExt cx="1481958" cy="894622"/>
          </a:xfrm>
        </p:grpSpPr>
        <p:sp>
          <p:nvSpPr>
            <p:cNvPr id="8323" name="Google Shape;8323;p52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8324" name="Google Shape;8324;p52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8325" name="Google Shape;8325;p52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8326" name="Google Shape;8326;p52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27" name="Google Shape;8327;p52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28" name="Google Shape;8328;p52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29" name="Google Shape;8329;p52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8330" name="Google Shape;8330;p52"/>
          <p:cNvSpPr txBox="1"/>
          <p:nvPr>
            <p:ph idx="12" type="sldNum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Introduction: 1-</a:t>
            </a: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35" name="Shape 8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36" name="Google Shape;8336;p53"/>
          <p:cNvGrpSpPr/>
          <p:nvPr/>
        </p:nvGrpSpPr>
        <p:grpSpPr>
          <a:xfrm>
            <a:off x="3364430" y="1767623"/>
            <a:ext cx="1511352" cy="863670"/>
            <a:chOff x="7493876" y="2774731"/>
            <a:chExt cx="1481958" cy="894622"/>
          </a:xfrm>
        </p:grpSpPr>
        <p:sp>
          <p:nvSpPr>
            <p:cNvPr id="8337" name="Google Shape;8337;p53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8338" name="Google Shape;8338;p53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8339" name="Google Shape;8339;p53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8340" name="Google Shape;8340;p53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41" name="Google Shape;8341;p53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42" name="Google Shape;8342;p53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43" name="Google Shape;8343;p53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8344" name="Google Shape;8344;p53"/>
          <p:cNvSpPr txBox="1"/>
          <p:nvPr>
            <p:ph type="title"/>
          </p:nvPr>
        </p:nvSpPr>
        <p:spPr>
          <a:xfrm>
            <a:off x="825267" y="291947"/>
            <a:ext cx="10515600" cy="8946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4400"/>
              <a:buFont typeface="Calibri"/>
              <a:buNone/>
            </a:pPr>
            <a:r>
              <a:rPr lang="en-US" sz="4400"/>
              <a:t>Packet delay: four sources</a:t>
            </a:r>
            <a:endParaRPr sz="4400"/>
          </a:p>
        </p:txBody>
      </p:sp>
      <p:sp>
        <p:nvSpPr>
          <p:cNvPr id="8345" name="Google Shape;8345;p53"/>
          <p:cNvSpPr txBox="1"/>
          <p:nvPr/>
        </p:nvSpPr>
        <p:spPr>
          <a:xfrm>
            <a:off x="1621934" y="4604492"/>
            <a:ext cx="3810000" cy="18395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95275" lvl="0" marL="35242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2800"/>
              <a:buFont typeface="Noto Sans Symbols"/>
              <a:buNone/>
            </a:pPr>
            <a:r>
              <a:rPr b="0" i="1" lang="en-US" sz="2800" u="none" cap="none" strike="noStrike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d</a:t>
            </a:r>
            <a:r>
              <a:rPr b="0" baseline="-25000" i="0" lang="en-US" sz="2800" u="none" cap="none" strike="noStrike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proc</a:t>
            </a:r>
            <a:r>
              <a:rPr b="0" i="0" lang="en-US" sz="2800" u="none" cap="none" strike="noStrike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: nodal processing</a:t>
            </a: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  <a:p>
            <a:pPr indent="-233362" lvl="0" marL="34925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A3"/>
              </a:buClr>
              <a:buSzPts val="2400"/>
              <a:buFont typeface="Noto Sans Symbols"/>
              <a:buChar char="▪"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check bit errors</a:t>
            </a:r>
            <a:endParaRPr/>
          </a:p>
          <a:p>
            <a:pPr indent="-233362" lvl="0" marL="34925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A3"/>
              </a:buClr>
              <a:buSzPts val="2400"/>
              <a:buFont typeface="Noto Sans Symbols"/>
              <a:buChar char="▪"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determine output link</a:t>
            </a:r>
            <a:endParaRPr/>
          </a:p>
          <a:p>
            <a:pPr indent="-233362" lvl="0" marL="34925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A3"/>
              </a:buClr>
              <a:buSzPts val="2400"/>
              <a:buFont typeface="Noto Sans Symbols"/>
              <a:buChar char="▪"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typically &lt; microsecs</a:t>
            </a:r>
            <a:endParaRPr/>
          </a:p>
        </p:txBody>
      </p:sp>
      <p:sp>
        <p:nvSpPr>
          <p:cNvPr id="8346" name="Google Shape;8346;p53"/>
          <p:cNvSpPr/>
          <p:nvPr/>
        </p:nvSpPr>
        <p:spPr>
          <a:xfrm>
            <a:off x="6212541" y="4536106"/>
            <a:ext cx="5054724" cy="13940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4488" lvl="0" marL="34448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CC"/>
              </a:buClr>
              <a:buSzPts val="1700"/>
              <a:buFont typeface="Noto Sans Symbols"/>
              <a:buNone/>
            </a:pPr>
            <a:r>
              <a:rPr b="0" i="0" lang="en-US" sz="20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i="1" lang="en-US" sz="2800" u="none" cap="none" strike="noStrike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d</a:t>
            </a:r>
            <a:r>
              <a:rPr b="0" baseline="-25000" i="0" lang="en-US" sz="2800" u="none" cap="none" strike="noStrike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queue</a:t>
            </a:r>
            <a:r>
              <a:rPr b="0" i="0" lang="en-US" sz="2800" u="none" cap="none" strike="noStrike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: queueing delay</a:t>
            </a:r>
            <a:endParaRPr/>
          </a:p>
          <a:p>
            <a:pPr indent="-231775" lvl="0" marL="231775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Noto Sans Symbols"/>
              <a:buChar char="▪"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time waiting at output link for transmission </a:t>
            </a:r>
            <a:endParaRPr/>
          </a:p>
          <a:p>
            <a:pPr indent="-231775" lvl="0" marL="231775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Noto Sans Symbols"/>
              <a:buChar char="▪"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depends on congestion level of router</a:t>
            </a:r>
            <a:endParaRPr/>
          </a:p>
        </p:txBody>
      </p:sp>
      <p:cxnSp>
        <p:nvCxnSpPr>
          <p:cNvPr id="8347" name="Google Shape;8347;p53"/>
          <p:cNvCxnSpPr/>
          <p:nvPr/>
        </p:nvCxnSpPr>
        <p:spPr>
          <a:xfrm>
            <a:off x="2621011" y="1783635"/>
            <a:ext cx="741403" cy="3556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348" name="Google Shape;8348;p53"/>
          <p:cNvSpPr/>
          <p:nvPr/>
        </p:nvSpPr>
        <p:spPr>
          <a:xfrm>
            <a:off x="5464378" y="2002710"/>
            <a:ext cx="147646" cy="200025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49" name="Google Shape;8349;p53"/>
          <p:cNvSpPr/>
          <p:nvPr/>
        </p:nvSpPr>
        <p:spPr>
          <a:xfrm>
            <a:off x="4211773" y="2074148"/>
            <a:ext cx="147645" cy="200025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50" name="Google Shape;8350;p53"/>
          <p:cNvSpPr/>
          <p:nvPr/>
        </p:nvSpPr>
        <p:spPr>
          <a:xfrm>
            <a:off x="4373707" y="2074148"/>
            <a:ext cx="147645" cy="200025"/>
          </a:xfrm>
          <a:prstGeom prst="rect">
            <a:avLst/>
          </a:prstGeom>
          <a:solidFill>
            <a:srgbClr val="00B050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351" name="Google Shape;8351;p53"/>
          <p:cNvCxnSpPr/>
          <p:nvPr/>
        </p:nvCxnSpPr>
        <p:spPr>
          <a:xfrm>
            <a:off x="7042061" y="1833751"/>
            <a:ext cx="366733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352" name="Google Shape;8352;p53"/>
          <p:cNvSpPr/>
          <p:nvPr/>
        </p:nvSpPr>
        <p:spPr>
          <a:xfrm>
            <a:off x="4502301" y="2012235"/>
            <a:ext cx="147646" cy="200025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53" name="Google Shape;8353;p53"/>
          <p:cNvSpPr txBox="1"/>
          <p:nvPr/>
        </p:nvSpPr>
        <p:spPr>
          <a:xfrm>
            <a:off x="5370720" y="1587878"/>
            <a:ext cx="1700402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2400"/>
              <a:buFont typeface="Calibri"/>
              <a:buNone/>
            </a:pPr>
            <a:r>
              <a:rPr b="0" i="0" lang="en-US" sz="2400" u="none" cap="none" strike="noStrike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propagation</a:t>
            </a:r>
            <a:endParaRPr b="0" i="0" sz="2000" u="none" cap="none" strike="noStrike">
              <a:solidFill>
                <a:srgbClr val="CC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354" name="Google Shape;8354;p53"/>
          <p:cNvCxnSpPr/>
          <p:nvPr/>
        </p:nvCxnSpPr>
        <p:spPr>
          <a:xfrm rot="10800000">
            <a:off x="5073803" y="1831109"/>
            <a:ext cx="319105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355" name="Google Shape;8355;p53"/>
          <p:cNvSpPr txBox="1"/>
          <p:nvPr/>
        </p:nvSpPr>
        <p:spPr>
          <a:xfrm>
            <a:off x="3016098" y="2729785"/>
            <a:ext cx="1511824" cy="6906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2400"/>
              <a:buFont typeface="Calibri"/>
              <a:buNone/>
            </a:pPr>
            <a:r>
              <a:rPr b="0" i="0" lang="en-US" sz="2400" u="none" cap="none" strike="noStrike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nodal</a:t>
            </a:r>
            <a:endParaRPr/>
          </a:p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2400"/>
              <a:buFont typeface="Calibri"/>
              <a:buNone/>
            </a:pPr>
            <a:r>
              <a:rPr b="0" i="0" lang="en-US" sz="2400" u="none" cap="none" strike="noStrike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processing</a:t>
            </a:r>
            <a:endParaRPr/>
          </a:p>
        </p:txBody>
      </p:sp>
      <p:cxnSp>
        <p:nvCxnSpPr>
          <p:cNvPr id="8356" name="Google Shape;8356;p53"/>
          <p:cNvCxnSpPr/>
          <p:nvPr/>
        </p:nvCxnSpPr>
        <p:spPr>
          <a:xfrm rot="10800000">
            <a:off x="3363541" y="2729991"/>
            <a:ext cx="833484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8357" name="Google Shape;8357;p53"/>
          <p:cNvCxnSpPr/>
          <p:nvPr/>
        </p:nvCxnSpPr>
        <p:spPr>
          <a:xfrm rot="10800000">
            <a:off x="4187959" y="2536110"/>
            <a:ext cx="385784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8358" name="Google Shape;8358;p53"/>
          <p:cNvSpPr txBox="1"/>
          <p:nvPr/>
        </p:nvSpPr>
        <p:spPr>
          <a:xfrm>
            <a:off x="4595969" y="2957464"/>
            <a:ext cx="1354858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2400"/>
              <a:buFont typeface="Calibri"/>
              <a:buNone/>
            </a:pPr>
            <a:r>
              <a:rPr b="0" i="0" lang="en-US" sz="2400" u="none" cap="none" strike="noStrike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queueing</a:t>
            </a:r>
            <a:endParaRPr b="0" i="0" sz="2000" u="none" cap="none" strike="noStrike">
              <a:solidFill>
                <a:srgbClr val="CC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359" name="Google Shape;8359;p53"/>
          <p:cNvCxnSpPr/>
          <p:nvPr/>
        </p:nvCxnSpPr>
        <p:spPr>
          <a:xfrm rot="10800000">
            <a:off x="4349892" y="2536110"/>
            <a:ext cx="595346" cy="55245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360" name="Google Shape;8360;p53"/>
          <p:cNvSpPr/>
          <p:nvPr/>
        </p:nvSpPr>
        <p:spPr>
          <a:xfrm>
            <a:off x="1743075" y="3585728"/>
            <a:ext cx="6175328" cy="5540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Noto Sans Symbols"/>
              <a:buNone/>
            </a:pPr>
            <a:r>
              <a:rPr b="0" i="1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</a:t>
            </a:r>
            <a:r>
              <a:rPr b="0" baseline="-2500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nodal</a:t>
            </a:r>
            <a:r>
              <a:rPr b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b="0" i="1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</a:t>
            </a:r>
            <a:r>
              <a:rPr b="0" baseline="-2500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proc</a:t>
            </a:r>
            <a:r>
              <a:rPr b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+ </a:t>
            </a:r>
            <a:r>
              <a:rPr b="0" i="1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</a:t>
            </a:r>
            <a:r>
              <a:rPr b="0" baseline="-2500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queue</a:t>
            </a:r>
            <a:r>
              <a:rPr b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+ </a:t>
            </a:r>
            <a:r>
              <a:rPr b="0" i="1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</a:t>
            </a:r>
            <a:r>
              <a:rPr b="0" baseline="-2500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trans</a:t>
            </a:r>
            <a:r>
              <a:rPr b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+  </a:t>
            </a:r>
            <a:r>
              <a:rPr b="0" i="1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</a:t>
            </a:r>
            <a:r>
              <a:rPr b="0" baseline="-2500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prop</a:t>
            </a:r>
            <a:endParaRPr b="0" i="0" sz="3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361" name="Google Shape;8361;p53"/>
          <p:cNvCxnSpPr/>
          <p:nvPr/>
        </p:nvCxnSpPr>
        <p:spPr>
          <a:xfrm flipH="1" rot="10800000">
            <a:off x="2619131" y="2323384"/>
            <a:ext cx="735346" cy="549939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362" name="Google Shape;8362;p53"/>
          <p:cNvSpPr/>
          <p:nvPr/>
        </p:nvSpPr>
        <p:spPr>
          <a:xfrm>
            <a:off x="3159202" y="1974135"/>
            <a:ext cx="147646" cy="200025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363" name="Google Shape;8363;p53"/>
          <p:cNvCxnSpPr/>
          <p:nvPr/>
        </p:nvCxnSpPr>
        <p:spPr>
          <a:xfrm>
            <a:off x="3109988" y="1910635"/>
            <a:ext cx="211149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364" name="Google Shape;8364;p53"/>
          <p:cNvSpPr txBox="1"/>
          <p:nvPr/>
        </p:nvSpPr>
        <p:spPr>
          <a:xfrm>
            <a:off x="1816815" y="1467723"/>
            <a:ext cx="39305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libri"/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endParaRPr/>
          </a:p>
        </p:txBody>
      </p:sp>
      <p:sp>
        <p:nvSpPr>
          <p:cNvPr id="8365" name="Google Shape;8365;p53"/>
          <p:cNvSpPr txBox="1"/>
          <p:nvPr/>
        </p:nvSpPr>
        <p:spPr>
          <a:xfrm>
            <a:off x="1845558" y="2420223"/>
            <a:ext cx="380232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libri"/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</a:t>
            </a:r>
            <a:endParaRPr/>
          </a:p>
        </p:txBody>
      </p:sp>
      <p:grpSp>
        <p:nvGrpSpPr>
          <p:cNvPr id="8366" name="Google Shape;8366;p53"/>
          <p:cNvGrpSpPr/>
          <p:nvPr/>
        </p:nvGrpSpPr>
        <p:grpSpPr>
          <a:xfrm>
            <a:off x="1923392" y="1467723"/>
            <a:ext cx="779505" cy="679450"/>
            <a:chOff x="-44" y="1473"/>
            <a:chExt cx="981" cy="1105"/>
          </a:xfrm>
        </p:grpSpPr>
        <p:pic>
          <p:nvPicPr>
            <p:cNvPr descr="desktop_computer_stylized_medium" id="8367" name="Google Shape;8367;p5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368" name="Google Shape;8368;p53"/>
            <p:cNvSpPr/>
            <p:nvPr/>
          </p:nvSpPr>
          <p:spPr>
            <a:xfrm flipH="1">
              <a:off x="374" y="1579"/>
              <a:ext cx="477" cy="506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Calibri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369" name="Google Shape;8369;p53"/>
          <p:cNvGrpSpPr/>
          <p:nvPr/>
        </p:nvGrpSpPr>
        <p:grpSpPr>
          <a:xfrm>
            <a:off x="1914200" y="2474691"/>
            <a:ext cx="779506" cy="679450"/>
            <a:chOff x="-44" y="1473"/>
            <a:chExt cx="981" cy="1105"/>
          </a:xfrm>
        </p:grpSpPr>
        <p:pic>
          <p:nvPicPr>
            <p:cNvPr descr="desktop_computer_stylized_medium" id="8370" name="Google Shape;8370;p5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371" name="Google Shape;8371;p53"/>
            <p:cNvSpPr/>
            <p:nvPr/>
          </p:nvSpPr>
          <p:spPr>
            <a:xfrm flipH="1">
              <a:off x="374" y="1579"/>
              <a:ext cx="477" cy="506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Calibri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372" name="Google Shape;8372;p53"/>
          <p:cNvSpPr txBox="1"/>
          <p:nvPr/>
        </p:nvSpPr>
        <p:spPr>
          <a:xfrm>
            <a:off x="2833286" y="1145961"/>
            <a:ext cx="1768561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2400"/>
              <a:buFont typeface="Calibri"/>
              <a:buNone/>
            </a:pPr>
            <a:r>
              <a:rPr b="0" i="0" lang="en-US" sz="2400" u="none" cap="none" strike="noStrike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transmission</a:t>
            </a:r>
            <a:endParaRPr/>
          </a:p>
        </p:txBody>
      </p:sp>
      <p:cxnSp>
        <p:nvCxnSpPr>
          <p:cNvPr id="8373" name="Google Shape;8373;p53"/>
          <p:cNvCxnSpPr/>
          <p:nvPr/>
        </p:nvCxnSpPr>
        <p:spPr>
          <a:xfrm>
            <a:off x="4038725" y="1443910"/>
            <a:ext cx="528667" cy="533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374" name="Google Shape;8374;p53"/>
          <p:cNvSpPr/>
          <p:nvPr/>
        </p:nvSpPr>
        <p:spPr>
          <a:xfrm>
            <a:off x="2722441" y="2630267"/>
            <a:ext cx="139773" cy="185197"/>
          </a:xfrm>
          <a:prstGeom prst="rect">
            <a:avLst/>
          </a:prstGeom>
          <a:solidFill>
            <a:srgbClr val="00B050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375" name="Google Shape;8375;p53"/>
          <p:cNvCxnSpPr/>
          <p:nvPr/>
        </p:nvCxnSpPr>
        <p:spPr>
          <a:xfrm flipH="1" rot="10800000">
            <a:off x="2897771" y="2599885"/>
            <a:ext cx="219680" cy="161939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376" name="Google Shape;8376;p53"/>
          <p:cNvCxnSpPr/>
          <p:nvPr/>
        </p:nvCxnSpPr>
        <p:spPr>
          <a:xfrm>
            <a:off x="4880582" y="2238559"/>
            <a:ext cx="3388992" cy="0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8377" name="Google Shape;8377;p53"/>
          <p:cNvGrpSpPr/>
          <p:nvPr/>
        </p:nvGrpSpPr>
        <p:grpSpPr>
          <a:xfrm>
            <a:off x="7991017" y="1778258"/>
            <a:ext cx="1511352" cy="863670"/>
            <a:chOff x="7493876" y="2774731"/>
            <a:chExt cx="1481958" cy="894622"/>
          </a:xfrm>
        </p:grpSpPr>
        <p:sp>
          <p:nvSpPr>
            <p:cNvPr id="8378" name="Google Shape;8378;p53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8379" name="Google Shape;8379;p53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8380" name="Google Shape;8380;p53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8381" name="Google Shape;8381;p53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82" name="Google Shape;8382;p53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83" name="Google Shape;8383;p53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84" name="Google Shape;8384;p53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8385" name="Google Shape;8385;p53"/>
          <p:cNvSpPr txBox="1"/>
          <p:nvPr>
            <p:ph idx="12" type="sldNum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Introduction: 1-</a:t>
            </a: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90" name="Shape 8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91" name="Google Shape;8391;p54"/>
          <p:cNvGrpSpPr/>
          <p:nvPr/>
        </p:nvGrpSpPr>
        <p:grpSpPr>
          <a:xfrm>
            <a:off x="3364430" y="1767623"/>
            <a:ext cx="1511352" cy="863670"/>
            <a:chOff x="7493876" y="2774731"/>
            <a:chExt cx="1481958" cy="894622"/>
          </a:xfrm>
        </p:grpSpPr>
        <p:sp>
          <p:nvSpPr>
            <p:cNvPr id="8392" name="Google Shape;8392;p54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8393" name="Google Shape;8393;p54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8394" name="Google Shape;8394;p54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8395" name="Google Shape;8395;p54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96" name="Google Shape;8396;p54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97" name="Google Shape;8397;p54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98" name="Google Shape;8398;p54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8399" name="Google Shape;8399;p54"/>
          <p:cNvSpPr txBox="1"/>
          <p:nvPr>
            <p:ph type="title"/>
          </p:nvPr>
        </p:nvSpPr>
        <p:spPr>
          <a:xfrm>
            <a:off x="825267" y="291947"/>
            <a:ext cx="10515600" cy="8946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4400"/>
              <a:buFont typeface="Calibri"/>
              <a:buNone/>
            </a:pPr>
            <a:r>
              <a:rPr lang="en-US" sz="4400"/>
              <a:t>Packet delay: four sources</a:t>
            </a:r>
            <a:endParaRPr sz="4400"/>
          </a:p>
        </p:txBody>
      </p:sp>
      <p:cxnSp>
        <p:nvCxnSpPr>
          <p:cNvPr id="8400" name="Google Shape;8400;p54"/>
          <p:cNvCxnSpPr/>
          <p:nvPr/>
        </p:nvCxnSpPr>
        <p:spPr>
          <a:xfrm>
            <a:off x="2621011" y="1783635"/>
            <a:ext cx="741403" cy="3556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401" name="Google Shape;8401;p54"/>
          <p:cNvSpPr/>
          <p:nvPr/>
        </p:nvSpPr>
        <p:spPr>
          <a:xfrm>
            <a:off x="5464378" y="2002710"/>
            <a:ext cx="147646" cy="200025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02" name="Google Shape;8402;p54"/>
          <p:cNvSpPr/>
          <p:nvPr/>
        </p:nvSpPr>
        <p:spPr>
          <a:xfrm>
            <a:off x="4211773" y="2074148"/>
            <a:ext cx="147645" cy="200025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03" name="Google Shape;8403;p54"/>
          <p:cNvSpPr/>
          <p:nvPr/>
        </p:nvSpPr>
        <p:spPr>
          <a:xfrm>
            <a:off x="4373707" y="2074148"/>
            <a:ext cx="147645" cy="200025"/>
          </a:xfrm>
          <a:prstGeom prst="rect">
            <a:avLst/>
          </a:prstGeom>
          <a:solidFill>
            <a:srgbClr val="00B050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404" name="Google Shape;8404;p54"/>
          <p:cNvCxnSpPr/>
          <p:nvPr/>
        </p:nvCxnSpPr>
        <p:spPr>
          <a:xfrm>
            <a:off x="7042061" y="1833751"/>
            <a:ext cx="366733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405" name="Google Shape;8405;p54"/>
          <p:cNvSpPr/>
          <p:nvPr/>
        </p:nvSpPr>
        <p:spPr>
          <a:xfrm>
            <a:off x="4502301" y="2012235"/>
            <a:ext cx="147646" cy="200025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06" name="Google Shape;8406;p54"/>
          <p:cNvSpPr txBox="1"/>
          <p:nvPr/>
        </p:nvSpPr>
        <p:spPr>
          <a:xfrm>
            <a:off x="5370720" y="1587878"/>
            <a:ext cx="1700402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2400"/>
              <a:buFont typeface="Calibri"/>
              <a:buNone/>
            </a:pPr>
            <a:r>
              <a:rPr b="0" i="0" lang="en-US" sz="2400" u="none" cap="none" strike="noStrike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propagation</a:t>
            </a:r>
            <a:endParaRPr b="0" i="0" sz="2000" u="none" cap="none" strike="noStrike">
              <a:solidFill>
                <a:srgbClr val="CC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407" name="Google Shape;8407;p54"/>
          <p:cNvCxnSpPr/>
          <p:nvPr/>
        </p:nvCxnSpPr>
        <p:spPr>
          <a:xfrm rot="10800000">
            <a:off x="5073803" y="1831109"/>
            <a:ext cx="319105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408" name="Google Shape;8408;p54"/>
          <p:cNvSpPr txBox="1"/>
          <p:nvPr/>
        </p:nvSpPr>
        <p:spPr>
          <a:xfrm>
            <a:off x="3016098" y="2729785"/>
            <a:ext cx="1511824" cy="6906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2400"/>
              <a:buFont typeface="Calibri"/>
              <a:buNone/>
            </a:pPr>
            <a:r>
              <a:rPr b="0" i="0" lang="en-US" sz="2400" u="none" cap="none" strike="noStrike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nodal</a:t>
            </a:r>
            <a:endParaRPr/>
          </a:p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2400"/>
              <a:buFont typeface="Calibri"/>
              <a:buNone/>
            </a:pPr>
            <a:r>
              <a:rPr b="0" i="0" lang="en-US" sz="2400" u="none" cap="none" strike="noStrike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processing</a:t>
            </a:r>
            <a:endParaRPr/>
          </a:p>
        </p:txBody>
      </p:sp>
      <p:cxnSp>
        <p:nvCxnSpPr>
          <p:cNvPr id="8409" name="Google Shape;8409;p54"/>
          <p:cNvCxnSpPr/>
          <p:nvPr/>
        </p:nvCxnSpPr>
        <p:spPr>
          <a:xfrm rot="10800000">
            <a:off x="3363541" y="2729991"/>
            <a:ext cx="833484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8410" name="Google Shape;8410;p54"/>
          <p:cNvCxnSpPr/>
          <p:nvPr/>
        </p:nvCxnSpPr>
        <p:spPr>
          <a:xfrm rot="10800000">
            <a:off x="4187959" y="2536110"/>
            <a:ext cx="385784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8411" name="Google Shape;8411;p54"/>
          <p:cNvSpPr txBox="1"/>
          <p:nvPr/>
        </p:nvSpPr>
        <p:spPr>
          <a:xfrm>
            <a:off x="4595969" y="2957464"/>
            <a:ext cx="1354858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2400"/>
              <a:buFont typeface="Calibri"/>
              <a:buNone/>
            </a:pPr>
            <a:r>
              <a:rPr b="0" i="0" lang="en-US" sz="2400" u="none" cap="none" strike="noStrike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queueing</a:t>
            </a:r>
            <a:endParaRPr b="0" i="0" sz="2000" u="none" cap="none" strike="noStrike">
              <a:solidFill>
                <a:srgbClr val="CC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412" name="Google Shape;8412;p54"/>
          <p:cNvCxnSpPr/>
          <p:nvPr/>
        </p:nvCxnSpPr>
        <p:spPr>
          <a:xfrm rot="10800000">
            <a:off x="4349892" y="2536110"/>
            <a:ext cx="595346" cy="55245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413" name="Google Shape;8413;p54"/>
          <p:cNvSpPr/>
          <p:nvPr/>
        </p:nvSpPr>
        <p:spPr>
          <a:xfrm>
            <a:off x="1743075" y="3585728"/>
            <a:ext cx="6175328" cy="5540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Noto Sans Symbols"/>
              <a:buNone/>
            </a:pPr>
            <a:r>
              <a:rPr b="0" i="1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</a:t>
            </a:r>
            <a:r>
              <a:rPr b="0" baseline="-2500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nodal</a:t>
            </a:r>
            <a:r>
              <a:rPr b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b="0" i="1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</a:t>
            </a:r>
            <a:r>
              <a:rPr b="0" baseline="-2500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proc</a:t>
            </a:r>
            <a:r>
              <a:rPr b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+ </a:t>
            </a:r>
            <a:r>
              <a:rPr b="0" i="1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</a:t>
            </a:r>
            <a:r>
              <a:rPr b="0" baseline="-2500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queue</a:t>
            </a:r>
            <a:r>
              <a:rPr b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+ </a:t>
            </a:r>
            <a:r>
              <a:rPr b="0" i="1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</a:t>
            </a:r>
            <a:r>
              <a:rPr b="0" baseline="-2500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trans</a:t>
            </a:r>
            <a:r>
              <a:rPr b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+  </a:t>
            </a:r>
            <a:r>
              <a:rPr b="0" i="1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</a:t>
            </a:r>
            <a:r>
              <a:rPr b="0" baseline="-2500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prop</a:t>
            </a:r>
            <a:endParaRPr b="0" i="0" sz="3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414" name="Google Shape;8414;p54"/>
          <p:cNvCxnSpPr/>
          <p:nvPr/>
        </p:nvCxnSpPr>
        <p:spPr>
          <a:xfrm flipH="1" rot="10800000">
            <a:off x="2619131" y="2323384"/>
            <a:ext cx="735346" cy="549939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415" name="Google Shape;8415;p54"/>
          <p:cNvSpPr/>
          <p:nvPr/>
        </p:nvSpPr>
        <p:spPr>
          <a:xfrm>
            <a:off x="3159202" y="1974135"/>
            <a:ext cx="147646" cy="200025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416" name="Google Shape;8416;p54"/>
          <p:cNvCxnSpPr/>
          <p:nvPr/>
        </p:nvCxnSpPr>
        <p:spPr>
          <a:xfrm>
            <a:off x="3109988" y="1910635"/>
            <a:ext cx="211149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417" name="Google Shape;8417;p54"/>
          <p:cNvSpPr txBox="1"/>
          <p:nvPr/>
        </p:nvSpPr>
        <p:spPr>
          <a:xfrm>
            <a:off x="1816815" y="1467723"/>
            <a:ext cx="39305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libri"/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endParaRPr/>
          </a:p>
        </p:txBody>
      </p:sp>
      <p:sp>
        <p:nvSpPr>
          <p:cNvPr id="8418" name="Google Shape;8418;p54"/>
          <p:cNvSpPr txBox="1"/>
          <p:nvPr/>
        </p:nvSpPr>
        <p:spPr>
          <a:xfrm>
            <a:off x="1845558" y="2420223"/>
            <a:ext cx="380232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libri"/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</a:t>
            </a:r>
            <a:endParaRPr/>
          </a:p>
        </p:txBody>
      </p:sp>
      <p:grpSp>
        <p:nvGrpSpPr>
          <p:cNvPr id="8419" name="Google Shape;8419;p54"/>
          <p:cNvGrpSpPr/>
          <p:nvPr/>
        </p:nvGrpSpPr>
        <p:grpSpPr>
          <a:xfrm>
            <a:off x="1923392" y="1467723"/>
            <a:ext cx="779505" cy="679450"/>
            <a:chOff x="-44" y="1473"/>
            <a:chExt cx="981" cy="1105"/>
          </a:xfrm>
        </p:grpSpPr>
        <p:pic>
          <p:nvPicPr>
            <p:cNvPr descr="desktop_computer_stylized_medium" id="8420" name="Google Shape;8420;p5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421" name="Google Shape;8421;p54"/>
            <p:cNvSpPr/>
            <p:nvPr/>
          </p:nvSpPr>
          <p:spPr>
            <a:xfrm flipH="1">
              <a:off x="374" y="1579"/>
              <a:ext cx="477" cy="506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Calibri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422" name="Google Shape;8422;p54"/>
          <p:cNvGrpSpPr/>
          <p:nvPr/>
        </p:nvGrpSpPr>
        <p:grpSpPr>
          <a:xfrm>
            <a:off x="1914200" y="2474691"/>
            <a:ext cx="779506" cy="679450"/>
            <a:chOff x="-44" y="1473"/>
            <a:chExt cx="981" cy="1105"/>
          </a:xfrm>
        </p:grpSpPr>
        <p:pic>
          <p:nvPicPr>
            <p:cNvPr descr="desktop_computer_stylized_medium" id="8423" name="Google Shape;8423;p5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424" name="Google Shape;8424;p54"/>
            <p:cNvSpPr/>
            <p:nvPr/>
          </p:nvSpPr>
          <p:spPr>
            <a:xfrm flipH="1">
              <a:off x="374" y="1579"/>
              <a:ext cx="477" cy="506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Calibri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425" name="Google Shape;8425;p54"/>
          <p:cNvSpPr txBox="1"/>
          <p:nvPr/>
        </p:nvSpPr>
        <p:spPr>
          <a:xfrm>
            <a:off x="2833286" y="1145961"/>
            <a:ext cx="1768561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2400"/>
              <a:buFont typeface="Calibri"/>
              <a:buNone/>
            </a:pPr>
            <a:r>
              <a:rPr b="0" i="0" lang="en-US" sz="2400" u="none" cap="none" strike="noStrike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transmission</a:t>
            </a:r>
            <a:endParaRPr/>
          </a:p>
        </p:txBody>
      </p:sp>
      <p:cxnSp>
        <p:nvCxnSpPr>
          <p:cNvPr id="8426" name="Google Shape;8426;p54"/>
          <p:cNvCxnSpPr/>
          <p:nvPr/>
        </p:nvCxnSpPr>
        <p:spPr>
          <a:xfrm>
            <a:off x="4038725" y="1443910"/>
            <a:ext cx="528667" cy="533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427" name="Google Shape;8427;p54"/>
          <p:cNvSpPr/>
          <p:nvPr/>
        </p:nvSpPr>
        <p:spPr>
          <a:xfrm>
            <a:off x="2722441" y="2630267"/>
            <a:ext cx="139773" cy="185197"/>
          </a:xfrm>
          <a:prstGeom prst="rect">
            <a:avLst/>
          </a:prstGeom>
          <a:solidFill>
            <a:srgbClr val="00B050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428" name="Google Shape;8428;p54"/>
          <p:cNvCxnSpPr/>
          <p:nvPr/>
        </p:nvCxnSpPr>
        <p:spPr>
          <a:xfrm flipH="1" rot="10800000">
            <a:off x="2897771" y="2599885"/>
            <a:ext cx="219680" cy="161939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429" name="Google Shape;8429;p54"/>
          <p:cNvCxnSpPr/>
          <p:nvPr/>
        </p:nvCxnSpPr>
        <p:spPr>
          <a:xfrm>
            <a:off x="4880582" y="2238559"/>
            <a:ext cx="3388992" cy="0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8430" name="Google Shape;8430;p54"/>
          <p:cNvGrpSpPr/>
          <p:nvPr/>
        </p:nvGrpSpPr>
        <p:grpSpPr>
          <a:xfrm>
            <a:off x="7991017" y="1778258"/>
            <a:ext cx="1511352" cy="863670"/>
            <a:chOff x="7493876" y="2774731"/>
            <a:chExt cx="1481958" cy="894622"/>
          </a:xfrm>
        </p:grpSpPr>
        <p:sp>
          <p:nvSpPr>
            <p:cNvPr id="8431" name="Google Shape;8431;p54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8432" name="Google Shape;8432;p54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8433" name="Google Shape;8433;p54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8434" name="Google Shape;8434;p54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35" name="Google Shape;8435;p54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36" name="Google Shape;8436;p54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37" name="Google Shape;8437;p54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8438" name="Google Shape;8438;p54"/>
          <p:cNvSpPr/>
          <p:nvPr/>
        </p:nvSpPr>
        <p:spPr>
          <a:xfrm>
            <a:off x="1231746" y="4297060"/>
            <a:ext cx="4380277" cy="20780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1820"/>
              <a:buFont typeface="Noto Sans Symbols"/>
              <a:buNone/>
            </a:pPr>
            <a:r>
              <a:rPr b="0" i="1" lang="en-US" sz="2800" u="none" cap="none" strike="noStrike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d</a:t>
            </a:r>
            <a:r>
              <a:rPr b="0" baseline="-25000" i="0" lang="en-US" sz="2800" u="none" cap="none" strike="noStrike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trans</a:t>
            </a:r>
            <a:r>
              <a:rPr b="0" i="0" lang="en-US" sz="2800" u="none" cap="none" strike="noStrike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: transmission delay:</a:t>
            </a:r>
            <a:endParaRPr/>
          </a:p>
          <a:p>
            <a:pPr indent="-231775" lvl="0" marL="231775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Noto Sans Symbols"/>
              <a:buChar char="▪"/>
            </a:pPr>
            <a:r>
              <a:rPr b="0" i="1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</a:t>
            </a: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: packet length (bits) </a:t>
            </a:r>
            <a:endParaRPr/>
          </a:p>
          <a:p>
            <a:pPr indent="-231775" lvl="0" marL="231775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Noto Sans Symbols"/>
              <a:buChar char="▪"/>
            </a:pPr>
            <a:r>
              <a:rPr b="0" i="1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</a:t>
            </a: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: link </a:t>
            </a:r>
            <a:r>
              <a:rPr b="0" i="1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transmission rate (bps)</a:t>
            </a:r>
            <a:endParaRPr/>
          </a:p>
          <a:p>
            <a:pPr indent="-231775" lvl="0" marL="231775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Noto Sans Symbols"/>
              <a:buChar char="▪"/>
            </a:pPr>
            <a:r>
              <a:rPr b="0" i="1" lang="en-US" sz="2400" u="none" cap="none" strike="noStrike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d</a:t>
            </a:r>
            <a:r>
              <a:rPr b="0" baseline="-25000" i="1" lang="en-US" sz="2400" u="none" cap="none" strike="noStrike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trans</a:t>
            </a:r>
            <a:r>
              <a:rPr b="0" i="1" lang="en-US" sz="2400" u="none" cap="none" strike="noStrike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i="1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= L/R</a:t>
            </a:r>
            <a:endParaRPr/>
          </a:p>
        </p:txBody>
      </p:sp>
      <p:sp>
        <p:nvSpPr>
          <p:cNvPr id="8439" name="Google Shape;8439;p54"/>
          <p:cNvSpPr/>
          <p:nvPr/>
        </p:nvSpPr>
        <p:spPr>
          <a:xfrm>
            <a:off x="6527008" y="4304008"/>
            <a:ext cx="5147743" cy="21907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1820"/>
              <a:buFont typeface="Noto Sans Symbols"/>
              <a:buNone/>
            </a:pPr>
            <a:r>
              <a:rPr b="0" i="1" lang="en-US" sz="2800" u="none" cap="none" strike="noStrike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d</a:t>
            </a:r>
            <a:r>
              <a:rPr b="0" baseline="-25000" i="0" lang="en-US" sz="2800" u="none" cap="none" strike="noStrike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prop</a:t>
            </a:r>
            <a:r>
              <a:rPr b="0" i="0" lang="en-US" sz="2800" u="none" cap="none" strike="noStrike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: propagation delay:</a:t>
            </a:r>
            <a:endParaRPr b="0" i="0" sz="1800" u="none" cap="none" strike="noStrike">
              <a:solidFill>
                <a:srgbClr val="CC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31775" lvl="0" marL="231775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Noto Sans Symbols"/>
              <a:buChar char="▪"/>
            </a:pPr>
            <a:r>
              <a:rPr b="0" i="1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</a:t>
            </a: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: length of physical link</a:t>
            </a:r>
            <a:endParaRPr/>
          </a:p>
          <a:p>
            <a:pPr indent="-231775" lvl="0" marL="231775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Noto Sans Symbols"/>
              <a:buChar char="▪"/>
            </a:pPr>
            <a:r>
              <a:rPr b="0" i="1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</a:t>
            </a: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: propagation speed (~2x10</a:t>
            </a:r>
            <a:r>
              <a:rPr b="0" baseline="3000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8</a:t>
            </a: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m/sec)</a:t>
            </a:r>
            <a:endParaRPr/>
          </a:p>
          <a:p>
            <a:pPr indent="-231775" lvl="0" marL="231775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Noto Sans Symbols"/>
              <a:buChar char="▪"/>
            </a:pPr>
            <a:r>
              <a:rPr b="0" i="1" lang="en-US" sz="2400" u="none" cap="none" strike="noStrike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d</a:t>
            </a:r>
            <a:r>
              <a:rPr b="0" baseline="-25000" i="0" lang="en-US" sz="2400" u="none" cap="none" strike="noStrike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prop</a:t>
            </a: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b="0" i="1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</a:t>
            </a: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/</a:t>
            </a:r>
            <a:r>
              <a:rPr b="0" i="1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</a:t>
            </a:r>
            <a:endParaRPr/>
          </a:p>
        </p:txBody>
      </p:sp>
      <p:grpSp>
        <p:nvGrpSpPr>
          <p:cNvPr id="8440" name="Google Shape;8440;p54"/>
          <p:cNvGrpSpPr/>
          <p:nvPr/>
        </p:nvGrpSpPr>
        <p:grpSpPr>
          <a:xfrm>
            <a:off x="1211117" y="5494308"/>
            <a:ext cx="7076415" cy="1127327"/>
            <a:chOff x="1211117" y="5568048"/>
            <a:chExt cx="7076415" cy="1127327"/>
          </a:xfrm>
        </p:grpSpPr>
        <p:sp>
          <p:nvSpPr>
            <p:cNvPr id="8441" name="Google Shape;8441;p54"/>
            <p:cNvSpPr txBox="1"/>
            <p:nvPr/>
          </p:nvSpPr>
          <p:spPr>
            <a:xfrm>
              <a:off x="3836662" y="5864378"/>
              <a:ext cx="2105222" cy="83099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00000"/>
                </a:buClr>
                <a:buSzPts val="2400"/>
                <a:buFont typeface="Calibri"/>
                <a:buNone/>
              </a:pPr>
              <a:r>
                <a:rPr b="0" i="1" lang="en-US" sz="2400" u="none" cap="none" strike="noStrike">
                  <a:solidFill>
                    <a:srgbClr val="C00000"/>
                  </a:solidFill>
                  <a:latin typeface="Calibri"/>
                  <a:ea typeface="Calibri"/>
                  <a:cs typeface="Calibri"/>
                  <a:sym typeface="Calibri"/>
                </a:rPr>
                <a:t>d</a:t>
              </a:r>
              <a:r>
                <a:rPr b="0" baseline="-25000" i="0" lang="en-US" sz="2400" u="none" cap="none" strike="noStrike">
                  <a:solidFill>
                    <a:srgbClr val="C00000"/>
                  </a:solidFill>
                  <a:latin typeface="Calibri"/>
                  <a:ea typeface="Calibri"/>
                  <a:cs typeface="Calibri"/>
                  <a:sym typeface="Calibri"/>
                </a:rPr>
                <a:t>trans</a:t>
              </a:r>
              <a:r>
                <a:rPr b="0" baseline="-25000" i="0" lang="en-US" sz="2000" u="none" cap="none" strike="noStrike">
                  <a:solidFill>
                    <a:srgbClr val="C00000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b="0" i="0" lang="en-US" sz="20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and </a:t>
              </a:r>
              <a:r>
                <a:rPr b="0" i="1" lang="en-US" sz="2400" u="none" cap="none" strike="noStrike">
                  <a:solidFill>
                    <a:srgbClr val="C00000"/>
                  </a:solidFill>
                  <a:latin typeface="Calibri"/>
                  <a:ea typeface="Calibri"/>
                  <a:cs typeface="Calibri"/>
                  <a:sym typeface="Calibri"/>
                </a:rPr>
                <a:t>d</a:t>
              </a:r>
              <a:r>
                <a:rPr b="0" baseline="-25000" i="0" lang="en-US" sz="2400" u="none" cap="none" strike="noStrike">
                  <a:solidFill>
                    <a:srgbClr val="C00000"/>
                  </a:solidFill>
                  <a:latin typeface="Calibri"/>
                  <a:ea typeface="Calibri"/>
                  <a:cs typeface="Calibri"/>
                  <a:sym typeface="Calibri"/>
                </a:rPr>
                <a:t>prop</a:t>
              </a:r>
              <a:endParaRPr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Calibri"/>
                <a:buNone/>
              </a:pPr>
              <a:r>
                <a:rPr b="0" i="1" lang="en-US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very </a:t>
              </a:r>
              <a:r>
                <a:rPr b="0" i="0" lang="en-US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different</a:t>
              </a:r>
              <a:endParaRPr/>
            </a:p>
          </p:txBody>
        </p:sp>
        <p:sp>
          <p:nvSpPr>
            <p:cNvPr id="8442" name="Google Shape;8442;p54"/>
            <p:cNvSpPr/>
            <p:nvPr/>
          </p:nvSpPr>
          <p:spPr>
            <a:xfrm>
              <a:off x="1211117" y="5568048"/>
              <a:ext cx="1869375" cy="500634"/>
            </a:xfrm>
            <a:prstGeom prst="ellipse">
              <a:avLst/>
            </a:prstGeom>
            <a:noFill/>
            <a:ln cap="flat" cmpd="sng" w="12700">
              <a:solidFill>
                <a:srgbClr val="C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43" name="Google Shape;8443;p54"/>
            <p:cNvSpPr/>
            <p:nvPr/>
          </p:nvSpPr>
          <p:spPr>
            <a:xfrm>
              <a:off x="6418157" y="5570209"/>
              <a:ext cx="1869375" cy="500634"/>
            </a:xfrm>
            <a:prstGeom prst="ellipse">
              <a:avLst/>
            </a:prstGeom>
            <a:noFill/>
            <a:ln cap="flat" cmpd="sng" w="12700">
              <a:solidFill>
                <a:srgbClr val="C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8444" name="Google Shape;8444;p54"/>
            <p:cNvCxnSpPr>
              <a:stCxn id="8443" idx="2"/>
            </p:cNvCxnSpPr>
            <p:nvPr/>
          </p:nvCxnSpPr>
          <p:spPr>
            <a:xfrm flipH="1">
              <a:off x="5393057" y="5820526"/>
              <a:ext cx="1025100" cy="248100"/>
            </a:xfrm>
            <a:prstGeom prst="straightConnector1">
              <a:avLst/>
            </a:prstGeom>
            <a:noFill/>
            <a:ln cap="flat" cmpd="sng" w="9525">
              <a:solidFill>
                <a:srgbClr val="C000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445" name="Google Shape;8445;p54"/>
            <p:cNvCxnSpPr/>
            <p:nvPr/>
          </p:nvCxnSpPr>
          <p:spPr>
            <a:xfrm>
              <a:off x="3097924" y="5820526"/>
              <a:ext cx="940801" cy="248156"/>
            </a:xfrm>
            <a:prstGeom prst="straightConnector1">
              <a:avLst/>
            </a:prstGeom>
            <a:noFill/>
            <a:ln cap="flat" cmpd="sng" w="9525">
              <a:solidFill>
                <a:srgbClr val="C000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8446" name="Google Shape;8446;p54"/>
          <p:cNvSpPr txBox="1"/>
          <p:nvPr>
            <p:ph idx="12" type="sldNum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Introduction: 1-</a:t>
            </a: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10"/>
          <p:cNvSpPr txBox="1"/>
          <p:nvPr>
            <p:ph idx="1" type="body"/>
          </p:nvPr>
        </p:nvSpPr>
        <p:spPr>
          <a:xfrm>
            <a:off x="713958" y="1708456"/>
            <a:ext cx="5394571" cy="9579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2250" lvl="0" marL="35242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Char char="▪"/>
            </a:pPr>
            <a:r>
              <a:rPr i="1" lang="en-US">
                <a:solidFill>
                  <a:srgbClr val="CC0000"/>
                </a:solidFill>
              </a:rPr>
              <a:t>Internet: “</a:t>
            </a:r>
            <a:r>
              <a:rPr lang="en-US">
                <a:solidFill>
                  <a:srgbClr val="CC0000"/>
                </a:solidFill>
              </a:rPr>
              <a:t>network of networks”</a:t>
            </a:r>
            <a:endParaRPr/>
          </a:p>
          <a:p>
            <a:pPr indent="-231775" lvl="1" marL="695325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Interconnected ISPs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sp>
        <p:nvSpPr>
          <p:cNvPr id="703" name="Google Shape;703;p10"/>
          <p:cNvSpPr txBox="1"/>
          <p:nvPr>
            <p:ph type="title"/>
          </p:nvPr>
        </p:nvSpPr>
        <p:spPr>
          <a:xfrm>
            <a:off x="838200" y="451821"/>
            <a:ext cx="10515600" cy="8946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4400"/>
              <a:buFont typeface="Calibri"/>
              <a:buNone/>
            </a:pPr>
            <a:r>
              <a:rPr lang="en-US"/>
              <a:t>The Internet: a “nuts and bolts” view</a:t>
            </a:r>
            <a:endParaRPr/>
          </a:p>
        </p:txBody>
      </p:sp>
      <p:sp>
        <p:nvSpPr>
          <p:cNvPr id="704" name="Google Shape;704;p10"/>
          <p:cNvSpPr/>
          <p:nvPr/>
        </p:nvSpPr>
        <p:spPr>
          <a:xfrm>
            <a:off x="8985188" y="3065778"/>
            <a:ext cx="1124807" cy="1337915"/>
          </a:xfrm>
          <a:custGeom>
            <a:rect b="b" l="l" r="r" t="t"/>
            <a:pathLst>
              <a:path extrusionOk="0" h="1800235" w="1549812">
                <a:moveTo>
                  <a:pt x="343858" y="616342"/>
                </a:moveTo>
                <a:cubicBezTo>
                  <a:pt x="219011" y="776579"/>
                  <a:pt x="109545" y="812281"/>
                  <a:pt x="71474" y="993617"/>
                </a:cubicBezTo>
                <a:cubicBezTo>
                  <a:pt x="33403" y="1174953"/>
                  <a:pt x="-89757" y="1561356"/>
                  <a:pt x="115432" y="1704358"/>
                </a:cubicBezTo>
                <a:cubicBezTo>
                  <a:pt x="320621" y="1847360"/>
                  <a:pt x="1156371" y="1810039"/>
                  <a:pt x="1389496" y="1724347"/>
                </a:cubicBezTo>
                <a:cubicBezTo>
                  <a:pt x="1622621" y="1638655"/>
                  <a:pt x="1540497" y="1322590"/>
                  <a:pt x="1514186" y="1190207"/>
                </a:cubicBezTo>
                <a:cubicBezTo>
                  <a:pt x="1487875" y="1057824"/>
                  <a:pt x="1240336" y="1148914"/>
                  <a:pt x="1231629" y="930051"/>
                </a:cubicBezTo>
                <a:cubicBezTo>
                  <a:pt x="1248292" y="693847"/>
                  <a:pt x="1498710" y="656286"/>
                  <a:pt x="1509771" y="523246"/>
                </a:cubicBezTo>
                <a:cubicBezTo>
                  <a:pt x="1520832" y="390206"/>
                  <a:pt x="1431655" y="305130"/>
                  <a:pt x="1297997" y="131808"/>
                </a:cubicBezTo>
                <a:cubicBezTo>
                  <a:pt x="1189251" y="36824"/>
                  <a:pt x="979579" y="-48562"/>
                  <a:pt x="820556" y="32194"/>
                </a:cubicBezTo>
                <a:cubicBezTo>
                  <a:pt x="661533" y="112950"/>
                  <a:pt x="468705" y="456105"/>
                  <a:pt x="343858" y="616342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5" name="Google Shape;705;p10"/>
          <p:cNvSpPr/>
          <p:nvPr/>
        </p:nvSpPr>
        <p:spPr>
          <a:xfrm>
            <a:off x="7274076" y="1826035"/>
            <a:ext cx="1736725" cy="1317704"/>
          </a:xfrm>
          <a:custGeom>
            <a:rect b="b" l="l" r="r" t="t"/>
            <a:pathLst>
              <a:path extrusionOk="0" h="675" w="1036">
                <a:moveTo>
                  <a:pt x="648" y="11"/>
                </a:moveTo>
                <a:cubicBezTo>
                  <a:pt x="584" y="19"/>
                  <a:pt x="464" y="33"/>
                  <a:pt x="390" y="53"/>
                </a:cubicBezTo>
                <a:cubicBezTo>
                  <a:pt x="316" y="73"/>
                  <a:pt x="246" y="100"/>
                  <a:pt x="206" y="129"/>
                </a:cubicBezTo>
                <a:cubicBezTo>
                  <a:pt x="166" y="158"/>
                  <a:pt x="183" y="201"/>
                  <a:pt x="152" y="229"/>
                </a:cubicBezTo>
                <a:cubicBezTo>
                  <a:pt x="121" y="257"/>
                  <a:pt x="44" y="259"/>
                  <a:pt x="22" y="297"/>
                </a:cubicBezTo>
                <a:cubicBezTo>
                  <a:pt x="0" y="335"/>
                  <a:pt x="0" y="427"/>
                  <a:pt x="18" y="459"/>
                </a:cubicBezTo>
                <a:cubicBezTo>
                  <a:pt x="36" y="491"/>
                  <a:pt x="59" y="484"/>
                  <a:pt x="132" y="489"/>
                </a:cubicBezTo>
                <a:cubicBezTo>
                  <a:pt x="205" y="494"/>
                  <a:pt x="380" y="478"/>
                  <a:pt x="458" y="489"/>
                </a:cubicBezTo>
                <a:cubicBezTo>
                  <a:pt x="536" y="500"/>
                  <a:pt x="549" y="527"/>
                  <a:pt x="598" y="555"/>
                </a:cubicBezTo>
                <a:cubicBezTo>
                  <a:pt x="647" y="583"/>
                  <a:pt x="707" y="639"/>
                  <a:pt x="752" y="657"/>
                </a:cubicBezTo>
                <a:cubicBezTo>
                  <a:pt x="797" y="675"/>
                  <a:pt x="837" y="670"/>
                  <a:pt x="870" y="661"/>
                </a:cubicBezTo>
                <a:cubicBezTo>
                  <a:pt x="903" y="652"/>
                  <a:pt x="932" y="639"/>
                  <a:pt x="952" y="603"/>
                </a:cubicBezTo>
                <a:cubicBezTo>
                  <a:pt x="972" y="567"/>
                  <a:pt x="981" y="497"/>
                  <a:pt x="992" y="445"/>
                </a:cubicBezTo>
                <a:cubicBezTo>
                  <a:pt x="1003" y="393"/>
                  <a:pt x="1013" y="347"/>
                  <a:pt x="1018" y="291"/>
                </a:cubicBezTo>
                <a:cubicBezTo>
                  <a:pt x="1023" y="235"/>
                  <a:pt x="1036" y="153"/>
                  <a:pt x="1022" y="107"/>
                </a:cubicBezTo>
                <a:cubicBezTo>
                  <a:pt x="1008" y="61"/>
                  <a:pt x="975" y="34"/>
                  <a:pt x="934" y="17"/>
                </a:cubicBezTo>
                <a:cubicBezTo>
                  <a:pt x="893" y="0"/>
                  <a:pt x="824" y="4"/>
                  <a:pt x="776" y="3"/>
                </a:cubicBezTo>
                <a:cubicBezTo>
                  <a:pt x="728" y="2"/>
                  <a:pt x="712" y="3"/>
                  <a:pt x="648" y="11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06" name="Google Shape;706;p10"/>
          <p:cNvGrpSpPr/>
          <p:nvPr/>
        </p:nvGrpSpPr>
        <p:grpSpPr>
          <a:xfrm>
            <a:off x="7205350" y="3289251"/>
            <a:ext cx="1458912" cy="933450"/>
            <a:chOff x="2889" y="1631"/>
            <a:chExt cx="980" cy="743"/>
          </a:xfrm>
        </p:grpSpPr>
        <p:sp>
          <p:nvSpPr>
            <p:cNvPr id="707" name="Google Shape;707;p10"/>
            <p:cNvSpPr/>
            <p:nvPr/>
          </p:nvSpPr>
          <p:spPr>
            <a:xfrm>
              <a:off x="3046" y="1841"/>
              <a:ext cx="663" cy="533"/>
            </a:xfrm>
            <a:prstGeom prst="rect">
              <a:avLst/>
            </a:prstGeom>
            <a:solidFill>
              <a:srgbClr val="9CDFF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8" name="Google Shape;708;p10"/>
            <p:cNvSpPr/>
            <p:nvPr/>
          </p:nvSpPr>
          <p:spPr>
            <a:xfrm>
              <a:off x="2889" y="1631"/>
              <a:ext cx="980" cy="253"/>
            </a:xfrm>
            <a:prstGeom prst="triangle">
              <a:avLst>
                <a:gd fmla="val 50000" name="adj"/>
              </a:avLst>
            </a:prstGeom>
            <a:solidFill>
              <a:srgbClr val="9CDFF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sz="2400">
                <a:solidFill>
                  <a:srgbClr val="00CC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09" name="Google Shape;709;p10"/>
          <p:cNvSpPr/>
          <p:nvPr/>
        </p:nvSpPr>
        <p:spPr>
          <a:xfrm>
            <a:off x="7712401" y="4683134"/>
            <a:ext cx="3079750" cy="1665288"/>
          </a:xfrm>
          <a:custGeom>
            <a:rect b="b" l="l" r="r" t="t"/>
            <a:pathLst>
              <a:path extrusionOk="0" h="1049" w="1940">
                <a:moveTo>
                  <a:pt x="952" y="26"/>
                </a:moveTo>
                <a:cubicBezTo>
                  <a:pt x="867" y="45"/>
                  <a:pt x="832" y="118"/>
                  <a:pt x="755" y="125"/>
                </a:cubicBezTo>
                <a:cubicBezTo>
                  <a:pt x="678" y="132"/>
                  <a:pt x="587" y="72"/>
                  <a:pt x="488" y="68"/>
                </a:cubicBezTo>
                <a:cubicBezTo>
                  <a:pt x="389" y="64"/>
                  <a:pt x="237" y="48"/>
                  <a:pt x="158" y="101"/>
                </a:cubicBezTo>
                <a:cubicBezTo>
                  <a:pt x="79" y="154"/>
                  <a:pt x="28" y="298"/>
                  <a:pt x="14" y="389"/>
                </a:cubicBezTo>
                <a:cubicBezTo>
                  <a:pt x="0" y="480"/>
                  <a:pt x="25" y="595"/>
                  <a:pt x="71" y="648"/>
                </a:cubicBezTo>
                <a:cubicBezTo>
                  <a:pt x="117" y="701"/>
                  <a:pt x="205" y="665"/>
                  <a:pt x="288" y="706"/>
                </a:cubicBezTo>
                <a:cubicBezTo>
                  <a:pt x="371" y="747"/>
                  <a:pt x="450" y="842"/>
                  <a:pt x="568" y="893"/>
                </a:cubicBezTo>
                <a:cubicBezTo>
                  <a:pt x="686" y="944"/>
                  <a:pt x="852" y="991"/>
                  <a:pt x="996" y="1014"/>
                </a:cubicBezTo>
                <a:cubicBezTo>
                  <a:pt x="1140" y="1036"/>
                  <a:pt x="1309" y="1049"/>
                  <a:pt x="1433" y="1031"/>
                </a:cubicBezTo>
                <a:cubicBezTo>
                  <a:pt x="1557" y="1012"/>
                  <a:pt x="1657" y="960"/>
                  <a:pt x="1739" y="907"/>
                </a:cubicBezTo>
                <a:cubicBezTo>
                  <a:pt x="1821" y="855"/>
                  <a:pt x="1906" y="824"/>
                  <a:pt x="1923" y="714"/>
                </a:cubicBezTo>
                <a:cubicBezTo>
                  <a:pt x="1940" y="604"/>
                  <a:pt x="1898" y="350"/>
                  <a:pt x="1839" y="251"/>
                </a:cubicBezTo>
                <a:cubicBezTo>
                  <a:pt x="1780" y="151"/>
                  <a:pt x="1662" y="153"/>
                  <a:pt x="1566" y="114"/>
                </a:cubicBezTo>
                <a:cubicBezTo>
                  <a:pt x="1470" y="76"/>
                  <a:pt x="1365" y="30"/>
                  <a:pt x="1263" y="15"/>
                </a:cubicBezTo>
                <a:cubicBezTo>
                  <a:pt x="1161" y="0"/>
                  <a:pt x="1037" y="8"/>
                  <a:pt x="952" y="26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0" name="Google Shape;710;p10"/>
          <p:cNvSpPr txBox="1"/>
          <p:nvPr/>
        </p:nvSpPr>
        <p:spPr>
          <a:xfrm>
            <a:off x="7679274" y="1488461"/>
            <a:ext cx="1339406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mobile network</a:t>
            </a:r>
            <a:endParaRPr/>
          </a:p>
        </p:txBody>
      </p:sp>
      <p:sp>
        <p:nvSpPr>
          <p:cNvPr id="711" name="Google Shape;711;p10"/>
          <p:cNvSpPr txBox="1"/>
          <p:nvPr/>
        </p:nvSpPr>
        <p:spPr>
          <a:xfrm>
            <a:off x="7330835" y="4191922"/>
            <a:ext cx="1955646" cy="2689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home network</a:t>
            </a:r>
            <a:endParaRPr/>
          </a:p>
        </p:txBody>
      </p:sp>
      <p:sp>
        <p:nvSpPr>
          <p:cNvPr id="712" name="Google Shape;712;p10"/>
          <p:cNvSpPr txBox="1"/>
          <p:nvPr/>
        </p:nvSpPr>
        <p:spPr>
          <a:xfrm>
            <a:off x="7306908" y="5779775"/>
            <a:ext cx="1195135" cy="4412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enterprise</a:t>
            </a:r>
            <a:endParaRPr/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network</a:t>
            </a:r>
            <a:endParaRPr/>
          </a:p>
        </p:txBody>
      </p:sp>
      <p:sp>
        <p:nvSpPr>
          <p:cNvPr id="713" name="Google Shape;713;p10"/>
          <p:cNvSpPr/>
          <p:nvPr/>
        </p:nvSpPr>
        <p:spPr>
          <a:xfrm>
            <a:off x="10222146" y="3179540"/>
            <a:ext cx="1273167" cy="1935748"/>
          </a:xfrm>
          <a:custGeom>
            <a:rect b="b" l="l" r="r" t="t"/>
            <a:pathLst>
              <a:path extrusionOk="0" h="1952840" w="1447873">
                <a:moveTo>
                  <a:pt x="35803" y="439993"/>
                </a:moveTo>
                <a:cubicBezTo>
                  <a:pt x="-891" y="618304"/>
                  <a:pt x="-14075" y="936031"/>
                  <a:pt x="18740" y="1122579"/>
                </a:cubicBezTo>
                <a:cubicBezTo>
                  <a:pt x="51555" y="1309127"/>
                  <a:pt x="47344" y="1425517"/>
                  <a:pt x="232695" y="1559284"/>
                </a:cubicBezTo>
                <a:cubicBezTo>
                  <a:pt x="418046" y="1693051"/>
                  <a:pt x="930426" y="1882091"/>
                  <a:pt x="1130848" y="1925181"/>
                </a:cubicBezTo>
                <a:cubicBezTo>
                  <a:pt x="1331270" y="1968271"/>
                  <a:pt x="1391533" y="1979726"/>
                  <a:pt x="1435226" y="1817827"/>
                </a:cubicBezTo>
                <a:cubicBezTo>
                  <a:pt x="1478919" y="1655928"/>
                  <a:pt x="1395587" y="1244347"/>
                  <a:pt x="1393007" y="953785"/>
                </a:cubicBezTo>
                <a:cubicBezTo>
                  <a:pt x="1390427" y="663223"/>
                  <a:pt x="1458740" y="183063"/>
                  <a:pt x="1419747" y="74455"/>
                </a:cubicBezTo>
                <a:cubicBezTo>
                  <a:pt x="1380754" y="-34153"/>
                  <a:pt x="469560" y="-8212"/>
                  <a:pt x="238903" y="52711"/>
                </a:cubicBezTo>
                <a:cubicBezTo>
                  <a:pt x="8246" y="113634"/>
                  <a:pt x="72497" y="261682"/>
                  <a:pt x="35803" y="439993"/>
                </a:cubicBezTo>
                <a:close/>
              </a:path>
            </a:pathLst>
          </a:custGeom>
          <a:gradFill>
            <a:gsLst>
              <a:gs pos="0">
                <a:srgbClr val="9CDFF9"/>
              </a:gs>
              <a:gs pos="58999">
                <a:srgbClr val="DDEAF6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14" name="Google Shape;714;p10"/>
          <p:cNvGrpSpPr/>
          <p:nvPr/>
        </p:nvGrpSpPr>
        <p:grpSpPr>
          <a:xfrm>
            <a:off x="10837700" y="3928050"/>
            <a:ext cx="687393" cy="721548"/>
            <a:chOff x="5203089" y="1751190"/>
            <a:chExt cx="858331" cy="662414"/>
          </a:xfrm>
        </p:grpSpPr>
        <p:sp>
          <p:nvSpPr>
            <p:cNvPr id="715" name="Google Shape;715;p10"/>
            <p:cNvSpPr/>
            <p:nvPr/>
          </p:nvSpPr>
          <p:spPr>
            <a:xfrm>
              <a:off x="5536769" y="1751190"/>
              <a:ext cx="524651" cy="662124"/>
            </a:xfrm>
            <a:custGeom>
              <a:rect b="b" l="l" r="r" t="t"/>
              <a:pathLst>
                <a:path extrusionOk="0" h="662124" w="524651">
                  <a:moveTo>
                    <a:pt x="10856" y="658506"/>
                  </a:moveTo>
                  <a:cubicBezTo>
                    <a:pt x="8443" y="463125"/>
                    <a:pt x="2413" y="278598"/>
                    <a:pt x="0" y="83217"/>
                  </a:cubicBezTo>
                  <a:lnTo>
                    <a:pt x="249661" y="0"/>
                  </a:lnTo>
                  <a:lnTo>
                    <a:pt x="521033" y="68746"/>
                  </a:lnTo>
                  <a:lnTo>
                    <a:pt x="524651" y="662124"/>
                  </a:lnTo>
                  <a:lnTo>
                    <a:pt x="10856" y="658506"/>
                  </a:lnTo>
                  <a:close/>
                </a:path>
              </a:pathLst>
            </a:custGeom>
            <a:solidFill>
              <a:srgbClr val="E0EBF1"/>
            </a:solidFill>
            <a:ln cap="flat" cmpd="sng" w="12700">
              <a:solidFill>
                <a:srgbClr val="0000A8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6" name="Google Shape;716;p10"/>
            <p:cNvSpPr/>
            <p:nvPr/>
          </p:nvSpPr>
          <p:spPr>
            <a:xfrm>
              <a:off x="5203089" y="1921244"/>
              <a:ext cx="651290" cy="492070"/>
            </a:xfrm>
            <a:custGeom>
              <a:rect b="b" l="l" r="r" t="t"/>
              <a:pathLst>
                <a:path extrusionOk="0" h="492070" w="651290">
                  <a:moveTo>
                    <a:pt x="3618" y="492070"/>
                  </a:moveTo>
                  <a:lnTo>
                    <a:pt x="0" y="141108"/>
                  </a:lnTo>
                  <a:lnTo>
                    <a:pt x="423338" y="0"/>
                  </a:lnTo>
                  <a:lnTo>
                    <a:pt x="647672" y="57891"/>
                  </a:lnTo>
                  <a:lnTo>
                    <a:pt x="651290" y="492070"/>
                  </a:lnTo>
                  <a:lnTo>
                    <a:pt x="3618" y="492070"/>
                  </a:lnTo>
                  <a:close/>
                </a:path>
              </a:pathLst>
            </a:custGeom>
            <a:solidFill>
              <a:srgbClr val="E0EBF1"/>
            </a:solidFill>
            <a:ln cap="flat" cmpd="sng" w="12700">
              <a:solidFill>
                <a:srgbClr val="0000A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717" name="Google Shape;717;p10"/>
            <p:cNvCxnSpPr/>
            <p:nvPr/>
          </p:nvCxnSpPr>
          <p:spPr>
            <a:xfrm flipH="1" rot="10800000">
              <a:off x="5270526" y="2029553"/>
              <a:ext cx="295249" cy="73468"/>
            </a:xfrm>
            <a:prstGeom prst="straightConnector1">
              <a:avLst/>
            </a:prstGeom>
            <a:noFill/>
            <a:ln cap="flat" cmpd="sng" w="444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18" name="Google Shape;718;p10"/>
            <p:cNvCxnSpPr/>
            <p:nvPr/>
          </p:nvCxnSpPr>
          <p:spPr>
            <a:xfrm flipH="1" rot="10800000">
              <a:off x="5275406" y="2261710"/>
              <a:ext cx="290369" cy="16752"/>
            </a:xfrm>
            <a:prstGeom prst="straightConnector1">
              <a:avLst/>
            </a:prstGeom>
            <a:noFill/>
            <a:ln cap="flat" cmpd="sng" w="444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19" name="Google Shape;719;p10"/>
            <p:cNvCxnSpPr/>
            <p:nvPr/>
          </p:nvCxnSpPr>
          <p:spPr>
            <a:xfrm flipH="1" rot="10800000">
              <a:off x="5275406" y="2151772"/>
              <a:ext cx="290369" cy="48402"/>
            </a:xfrm>
            <a:prstGeom prst="straightConnector1">
              <a:avLst/>
            </a:prstGeom>
            <a:noFill/>
            <a:ln cap="flat" cmpd="sng" w="444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20" name="Google Shape;720;p10"/>
            <p:cNvCxnSpPr/>
            <p:nvPr/>
          </p:nvCxnSpPr>
          <p:spPr>
            <a:xfrm>
              <a:off x="5270094" y="2354086"/>
              <a:ext cx="295681" cy="0"/>
            </a:xfrm>
            <a:prstGeom prst="straightConnector1">
              <a:avLst/>
            </a:prstGeom>
            <a:noFill/>
            <a:ln cap="flat" cmpd="sng" w="444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21" name="Google Shape;721;p10"/>
            <p:cNvCxnSpPr/>
            <p:nvPr/>
          </p:nvCxnSpPr>
          <p:spPr>
            <a:xfrm rot="10800000">
              <a:off x="5950242" y="1866900"/>
              <a:ext cx="0" cy="465273"/>
            </a:xfrm>
            <a:prstGeom prst="straightConnector1">
              <a:avLst/>
            </a:prstGeom>
            <a:noFill/>
            <a:ln cap="flat" cmpd="sng" w="44450">
              <a:solidFill>
                <a:schemeClr val="lt1"/>
              </a:solidFill>
              <a:prstDash val="dash"/>
              <a:miter lim="800000"/>
              <a:headEnd len="sm" w="sm" type="none"/>
              <a:tailEnd len="sm" w="sm" type="none"/>
            </a:ln>
          </p:spPr>
        </p:cxnSp>
        <p:cxnSp>
          <p:nvCxnSpPr>
            <p:cNvPr id="722" name="Google Shape;722;p10"/>
            <p:cNvCxnSpPr/>
            <p:nvPr/>
          </p:nvCxnSpPr>
          <p:spPr>
            <a:xfrm>
              <a:off x="5628589" y="1936750"/>
              <a:ext cx="0" cy="476854"/>
            </a:xfrm>
            <a:prstGeom prst="straightConnector1">
              <a:avLst/>
            </a:prstGeom>
            <a:noFill/>
            <a:ln cap="flat" cmpd="sng" w="15875">
              <a:solidFill>
                <a:srgbClr val="0000A8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723" name="Google Shape;723;p10"/>
          <p:cNvGrpSpPr/>
          <p:nvPr/>
        </p:nvGrpSpPr>
        <p:grpSpPr>
          <a:xfrm>
            <a:off x="10771171" y="3194171"/>
            <a:ext cx="594613" cy="648336"/>
            <a:chOff x="5203089" y="1751190"/>
            <a:chExt cx="858331" cy="662414"/>
          </a:xfrm>
        </p:grpSpPr>
        <p:sp>
          <p:nvSpPr>
            <p:cNvPr id="724" name="Google Shape;724;p10"/>
            <p:cNvSpPr/>
            <p:nvPr/>
          </p:nvSpPr>
          <p:spPr>
            <a:xfrm>
              <a:off x="5536769" y="1751190"/>
              <a:ext cx="524651" cy="662124"/>
            </a:xfrm>
            <a:custGeom>
              <a:rect b="b" l="l" r="r" t="t"/>
              <a:pathLst>
                <a:path extrusionOk="0" h="662124" w="524651">
                  <a:moveTo>
                    <a:pt x="10856" y="658506"/>
                  </a:moveTo>
                  <a:cubicBezTo>
                    <a:pt x="8443" y="463125"/>
                    <a:pt x="2413" y="278598"/>
                    <a:pt x="0" y="83217"/>
                  </a:cubicBezTo>
                  <a:lnTo>
                    <a:pt x="249661" y="0"/>
                  </a:lnTo>
                  <a:lnTo>
                    <a:pt x="521033" y="68746"/>
                  </a:lnTo>
                  <a:lnTo>
                    <a:pt x="524651" y="662124"/>
                  </a:lnTo>
                  <a:lnTo>
                    <a:pt x="10856" y="658506"/>
                  </a:lnTo>
                  <a:close/>
                </a:path>
              </a:pathLst>
            </a:custGeom>
            <a:solidFill>
              <a:srgbClr val="E0EBF1"/>
            </a:solidFill>
            <a:ln cap="flat" cmpd="sng" w="12700">
              <a:solidFill>
                <a:srgbClr val="0000A8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5" name="Google Shape;725;p10"/>
            <p:cNvSpPr/>
            <p:nvPr/>
          </p:nvSpPr>
          <p:spPr>
            <a:xfrm>
              <a:off x="5203089" y="1921244"/>
              <a:ext cx="651290" cy="492070"/>
            </a:xfrm>
            <a:custGeom>
              <a:rect b="b" l="l" r="r" t="t"/>
              <a:pathLst>
                <a:path extrusionOk="0" h="492070" w="651290">
                  <a:moveTo>
                    <a:pt x="3618" y="492070"/>
                  </a:moveTo>
                  <a:lnTo>
                    <a:pt x="0" y="141108"/>
                  </a:lnTo>
                  <a:lnTo>
                    <a:pt x="423338" y="0"/>
                  </a:lnTo>
                  <a:lnTo>
                    <a:pt x="647672" y="57891"/>
                  </a:lnTo>
                  <a:lnTo>
                    <a:pt x="651290" y="492070"/>
                  </a:lnTo>
                  <a:lnTo>
                    <a:pt x="3618" y="492070"/>
                  </a:lnTo>
                  <a:close/>
                </a:path>
              </a:pathLst>
            </a:custGeom>
            <a:solidFill>
              <a:srgbClr val="E0EBF1"/>
            </a:solidFill>
            <a:ln cap="flat" cmpd="sng" w="12700">
              <a:solidFill>
                <a:srgbClr val="0000A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726" name="Google Shape;726;p10"/>
            <p:cNvCxnSpPr/>
            <p:nvPr/>
          </p:nvCxnSpPr>
          <p:spPr>
            <a:xfrm flipH="1" rot="10800000">
              <a:off x="5270526" y="2029553"/>
              <a:ext cx="295249" cy="73468"/>
            </a:xfrm>
            <a:prstGeom prst="straightConnector1">
              <a:avLst/>
            </a:prstGeom>
            <a:noFill/>
            <a:ln cap="flat" cmpd="sng" w="444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27" name="Google Shape;727;p10"/>
            <p:cNvCxnSpPr/>
            <p:nvPr/>
          </p:nvCxnSpPr>
          <p:spPr>
            <a:xfrm flipH="1" rot="10800000">
              <a:off x="5275406" y="2261710"/>
              <a:ext cx="290369" cy="16752"/>
            </a:xfrm>
            <a:prstGeom prst="straightConnector1">
              <a:avLst/>
            </a:prstGeom>
            <a:noFill/>
            <a:ln cap="flat" cmpd="sng" w="444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28" name="Google Shape;728;p10"/>
            <p:cNvCxnSpPr/>
            <p:nvPr/>
          </p:nvCxnSpPr>
          <p:spPr>
            <a:xfrm flipH="1" rot="10800000">
              <a:off x="5275406" y="2151772"/>
              <a:ext cx="290369" cy="48402"/>
            </a:xfrm>
            <a:prstGeom prst="straightConnector1">
              <a:avLst/>
            </a:prstGeom>
            <a:noFill/>
            <a:ln cap="flat" cmpd="sng" w="444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29" name="Google Shape;729;p10"/>
            <p:cNvCxnSpPr/>
            <p:nvPr/>
          </p:nvCxnSpPr>
          <p:spPr>
            <a:xfrm>
              <a:off x="5270094" y="2354086"/>
              <a:ext cx="295681" cy="0"/>
            </a:xfrm>
            <a:prstGeom prst="straightConnector1">
              <a:avLst/>
            </a:prstGeom>
            <a:noFill/>
            <a:ln cap="flat" cmpd="sng" w="444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30" name="Google Shape;730;p10"/>
            <p:cNvCxnSpPr/>
            <p:nvPr/>
          </p:nvCxnSpPr>
          <p:spPr>
            <a:xfrm rot="10800000">
              <a:off x="5950242" y="1866900"/>
              <a:ext cx="0" cy="465273"/>
            </a:xfrm>
            <a:prstGeom prst="straightConnector1">
              <a:avLst/>
            </a:prstGeom>
            <a:noFill/>
            <a:ln cap="flat" cmpd="sng" w="44450">
              <a:solidFill>
                <a:schemeClr val="lt1"/>
              </a:solidFill>
              <a:prstDash val="dash"/>
              <a:miter lim="800000"/>
              <a:headEnd len="sm" w="sm" type="none"/>
              <a:tailEnd len="sm" w="sm" type="none"/>
            </a:ln>
          </p:spPr>
        </p:cxnSp>
        <p:cxnSp>
          <p:nvCxnSpPr>
            <p:cNvPr id="731" name="Google Shape;731;p10"/>
            <p:cNvCxnSpPr/>
            <p:nvPr/>
          </p:nvCxnSpPr>
          <p:spPr>
            <a:xfrm>
              <a:off x="5628589" y="1936750"/>
              <a:ext cx="0" cy="476854"/>
            </a:xfrm>
            <a:prstGeom prst="straightConnector1">
              <a:avLst/>
            </a:prstGeom>
            <a:noFill/>
            <a:ln cap="flat" cmpd="sng" w="15875">
              <a:solidFill>
                <a:srgbClr val="0000A8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732" name="Google Shape;732;p10"/>
          <p:cNvSpPr/>
          <p:nvPr/>
        </p:nvSpPr>
        <p:spPr>
          <a:xfrm>
            <a:off x="9540813" y="1782042"/>
            <a:ext cx="1497864" cy="1386455"/>
          </a:xfrm>
          <a:custGeom>
            <a:rect b="b" l="l" r="r" t="t"/>
            <a:pathLst>
              <a:path extrusionOk="0" h="1796376" w="1634267">
                <a:moveTo>
                  <a:pt x="147252" y="113266"/>
                </a:moveTo>
                <a:cubicBezTo>
                  <a:pt x="-139307" y="245497"/>
                  <a:pt x="69849" y="655289"/>
                  <a:pt x="131452" y="927943"/>
                </a:cubicBezTo>
                <a:cubicBezTo>
                  <a:pt x="193055" y="1200597"/>
                  <a:pt x="345759" y="1645108"/>
                  <a:pt x="516868" y="1749191"/>
                </a:cubicBezTo>
                <a:cubicBezTo>
                  <a:pt x="687977" y="1853274"/>
                  <a:pt x="1013294" y="1784070"/>
                  <a:pt x="1158108" y="1552442"/>
                </a:cubicBezTo>
                <a:cubicBezTo>
                  <a:pt x="1302922" y="1320814"/>
                  <a:pt x="1525272" y="1647197"/>
                  <a:pt x="1598914" y="1498556"/>
                </a:cubicBezTo>
                <a:cubicBezTo>
                  <a:pt x="1672556" y="1349916"/>
                  <a:pt x="1609877" y="897136"/>
                  <a:pt x="1599962" y="660599"/>
                </a:cubicBezTo>
                <a:cubicBezTo>
                  <a:pt x="1590047" y="424062"/>
                  <a:pt x="1578419" y="187943"/>
                  <a:pt x="1539426" y="79335"/>
                </a:cubicBezTo>
                <a:cubicBezTo>
                  <a:pt x="1500433" y="-29273"/>
                  <a:pt x="1202565" y="3293"/>
                  <a:pt x="970536" y="8948"/>
                </a:cubicBezTo>
                <a:cubicBezTo>
                  <a:pt x="738507" y="14603"/>
                  <a:pt x="433811" y="-18965"/>
                  <a:pt x="147252" y="113266"/>
                </a:cubicBezTo>
                <a:close/>
              </a:path>
            </a:pathLst>
          </a:custGeom>
          <a:gradFill>
            <a:gsLst>
              <a:gs pos="0">
                <a:srgbClr val="9CDFF9"/>
              </a:gs>
              <a:gs pos="57000">
                <a:srgbClr val="DDEAF6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3" name="Google Shape;733;p10"/>
          <p:cNvSpPr txBox="1"/>
          <p:nvPr/>
        </p:nvSpPr>
        <p:spPr>
          <a:xfrm>
            <a:off x="9427201" y="1851195"/>
            <a:ext cx="1725088" cy="2862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national or global ISP</a:t>
            </a:r>
            <a:endParaRPr/>
          </a:p>
        </p:txBody>
      </p:sp>
      <p:sp>
        <p:nvSpPr>
          <p:cNvPr id="734" name="Google Shape;734;p10"/>
          <p:cNvSpPr/>
          <p:nvPr/>
        </p:nvSpPr>
        <p:spPr>
          <a:xfrm>
            <a:off x="9279068" y="3677908"/>
            <a:ext cx="305749" cy="197847"/>
          </a:xfrm>
          <a:prstGeom prst="rect">
            <a:avLst/>
          </a:prstGeom>
          <a:solidFill>
            <a:srgbClr val="9CDFF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5" name="Google Shape;735;p10"/>
          <p:cNvSpPr txBox="1"/>
          <p:nvPr/>
        </p:nvSpPr>
        <p:spPr>
          <a:xfrm>
            <a:off x="8766162" y="3447919"/>
            <a:ext cx="1040639" cy="4801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local or regional ISP</a:t>
            </a:r>
            <a:endParaRPr/>
          </a:p>
        </p:txBody>
      </p:sp>
      <p:sp>
        <p:nvSpPr>
          <p:cNvPr id="736" name="Google Shape;736;p10"/>
          <p:cNvSpPr txBox="1"/>
          <p:nvPr/>
        </p:nvSpPr>
        <p:spPr>
          <a:xfrm>
            <a:off x="10917767" y="4677937"/>
            <a:ext cx="813043" cy="3831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datacenter 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network</a:t>
            </a:r>
            <a:endParaRPr/>
          </a:p>
        </p:txBody>
      </p:sp>
      <p:sp>
        <p:nvSpPr>
          <p:cNvPr id="737" name="Google Shape;737;p10"/>
          <p:cNvSpPr txBox="1"/>
          <p:nvPr/>
        </p:nvSpPr>
        <p:spPr>
          <a:xfrm>
            <a:off x="10063018" y="4228248"/>
            <a:ext cx="843051" cy="6740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content 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provider 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network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38" name="Google Shape;738;p10"/>
          <p:cNvGrpSpPr/>
          <p:nvPr/>
        </p:nvGrpSpPr>
        <p:grpSpPr>
          <a:xfrm>
            <a:off x="7562238" y="2127325"/>
            <a:ext cx="3578867" cy="3640284"/>
            <a:chOff x="7562238" y="2127325"/>
            <a:chExt cx="3578867" cy="3640284"/>
          </a:xfrm>
        </p:grpSpPr>
        <p:cxnSp>
          <p:nvCxnSpPr>
            <p:cNvPr id="739" name="Google Shape;739;p10"/>
            <p:cNvCxnSpPr/>
            <p:nvPr/>
          </p:nvCxnSpPr>
          <p:spPr>
            <a:xfrm rot="10800000">
              <a:off x="10559920" y="3580125"/>
              <a:ext cx="412964" cy="63712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40" name="Google Shape;740;p10"/>
            <p:cNvCxnSpPr/>
            <p:nvPr/>
          </p:nvCxnSpPr>
          <p:spPr>
            <a:xfrm rot="10800000">
              <a:off x="10660835" y="3640684"/>
              <a:ext cx="345866" cy="738975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41" name="Google Shape;741;p10"/>
            <p:cNvCxnSpPr/>
            <p:nvPr/>
          </p:nvCxnSpPr>
          <p:spPr>
            <a:xfrm flipH="1" rot="10800000">
              <a:off x="10636897" y="3633421"/>
              <a:ext cx="335987" cy="39534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42" name="Google Shape;742;p10"/>
            <p:cNvCxnSpPr/>
            <p:nvPr/>
          </p:nvCxnSpPr>
          <p:spPr>
            <a:xfrm rot="10800000">
              <a:off x="10570774" y="3594896"/>
              <a:ext cx="1" cy="485748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43" name="Google Shape;743;p10"/>
            <p:cNvCxnSpPr/>
            <p:nvPr/>
          </p:nvCxnSpPr>
          <p:spPr>
            <a:xfrm rot="10800000">
              <a:off x="10550620" y="4071642"/>
              <a:ext cx="508543" cy="34864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44" name="Google Shape;744;p10"/>
            <p:cNvCxnSpPr/>
            <p:nvPr/>
          </p:nvCxnSpPr>
          <p:spPr>
            <a:xfrm rot="10800000">
              <a:off x="9895195" y="4087742"/>
              <a:ext cx="655425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45" name="Google Shape;745;p10"/>
            <p:cNvCxnSpPr/>
            <p:nvPr/>
          </p:nvCxnSpPr>
          <p:spPr>
            <a:xfrm rot="10800000">
              <a:off x="9219616" y="4087742"/>
              <a:ext cx="655425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46" name="Google Shape;746;p10"/>
            <p:cNvCxnSpPr/>
            <p:nvPr/>
          </p:nvCxnSpPr>
          <p:spPr>
            <a:xfrm flipH="1">
              <a:off x="9276868" y="3507672"/>
              <a:ext cx="382424" cy="51705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47" name="Google Shape;747;p10"/>
            <p:cNvCxnSpPr/>
            <p:nvPr/>
          </p:nvCxnSpPr>
          <p:spPr>
            <a:xfrm>
              <a:off x="9733069" y="3507672"/>
              <a:ext cx="0" cy="540294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48" name="Google Shape;748;p10"/>
            <p:cNvCxnSpPr/>
            <p:nvPr/>
          </p:nvCxnSpPr>
          <p:spPr>
            <a:xfrm>
              <a:off x="10137668" y="2754692"/>
              <a:ext cx="488174" cy="839333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49" name="Google Shape;749;p10"/>
            <p:cNvCxnSpPr/>
            <p:nvPr/>
          </p:nvCxnSpPr>
          <p:spPr>
            <a:xfrm flipH="1">
              <a:off x="9798719" y="2695013"/>
              <a:ext cx="380432" cy="694807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grpSp>
          <p:nvGrpSpPr>
            <p:cNvPr id="750" name="Google Shape;750;p10"/>
            <p:cNvGrpSpPr/>
            <p:nvPr/>
          </p:nvGrpSpPr>
          <p:grpSpPr>
            <a:xfrm>
              <a:off x="7562238" y="2127325"/>
              <a:ext cx="3578867" cy="3640284"/>
              <a:chOff x="7562238" y="2127325"/>
              <a:chExt cx="3578867" cy="3640284"/>
            </a:xfrm>
          </p:grpSpPr>
          <p:grpSp>
            <p:nvGrpSpPr>
              <p:cNvPr id="751" name="Google Shape;751;p10"/>
              <p:cNvGrpSpPr/>
              <p:nvPr/>
            </p:nvGrpSpPr>
            <p:grpSpPr>
              <a:xfrm>
                <a:off x="7857253" y="2127325"/>
                <a:ext cx="3283852" cy="3640284"/>
                <a:chOff x="7881336" y="2104198"/>
                <a:chExt cx="3283852" cy="3640284"/>
              </a:xfrm>
            </p:grpSpPr>
            <p:cxnSp>
              <p:nvCxnSpPr>
                <p:cNvPr id="752" name="Google Shape;752;p10"/>
                <p:cNvCxnSpPr/>
                <p:nvPr/>
              </p:nvCxnSpPr>
              <p:spPr>
                <a:xfrm flipH="1" rot="5400000">
                  <a:off x="9813692" y="5228612"/>
                  <a:ext cx="388062" cy="7560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753" name="Google Shape;753;p10"/>
                <p:cNvCxnSpPr/>
                <p:nvPr/>
              </p:nvCxnSpPr>
              <p:spPr>
                <a:xfrm rot="10800000">
                  <a:off x="10234009" y="5382159"/>
                  <a:ext cx="0" cy="114300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754" name="Google Shape;754;p10"/>
                <p:cNvCxnSpPr/>
                <p:nvPr/>
              </p:nvCxnSpPr>
              <p:spPr>
                <a:xfrm>
                  <a:off x="9457042" y="4815390"/>
                  <a:ext cx="524483" cy="26153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755" name="Google Shape;755;p10"/>
                <p:cNvCxnSpPr/>
                <p:nvPr/>
              </p:nvCxnSpPr>
              <p:spPr>
                <a:xfrm flipH="1" rot="10800000">
                  <a:off x="8874149" y="4815390"/>
                  <a:ext cx="569255" cy="246266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756" name="Google Shape;756;p10"/>
                <p:cNvCxnSpPr/>
                <p:nvPr/>
              </p:nvCxnSpPr>
              <p:spPr>
                <a:xfrm>
                  <a:off x="8845827" y="5085749"/>
                  <a:ext cx="1030502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757" name="Google Shape;757;p10"/>
                <p:cNvCxnSpPr/>
                <p:nvPr/>
              </p:nvCxnSpPr>
              <p:spPr>
                <a:xfrm>
                  <a:off x="8234290" y="5094207"/>
                  <a:ext cx="226800" cy="1270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758" name="Google Shape;758;p10"/>
                <p:cNvCxnSpPr/>
                <p:nvPr/>
              </p:nvCxnSpPr>
              <p:spPr>
                <a:xfrm flipH="1" rot="10800000">
                  <a:off x="7972450" y="5267343"/>
                  <a:ext cx="412750" cy="1270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759" name="Google Shape;759;p10"/>
                <p:cNvCxnSpPr/>
                <p:nvPr/>
              </p:nvCxnSpPr>
              <p:spPr>
                <a:xfrm flipH="1">
                  <a:off x="8397900" y="5259125"/>
                  <a:ext cx="68080" cy="293968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760" name="Google Shape;760;p10"/>
                <p:cNvCxnSpPr/>
                <p:nvPr/>
              </p:nvCxnSpPr>
              <p:spPr>
                <a:xfrm rot="10800000">
                  <a:off x="8512814" y="5284804"/>
                  <a:ext cx="280374" cy="269876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761" name="Google Shape;761;p10"/>
                <p:cNvCxnSpPr/>
                <p:nvPr/>
              </p:nvCxnSpPr>
              <p:spPr>
                <a:xfrm>
                  <a:off x="8512814" y="5234921"/>
                  <a:ext cx="914184" cy="468622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762" name="Google Shape;762;p10"/>
                <p:cNvCxnSpPr/>
                <p:nvPr/>
              </p:nvCxnSpPr>
              <p:spPr>
                <a:xfrm>
                  <a:off x="8271861" y="3806843"/>
                  <a:ext cx="0" cy="131762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763" name="Google Shape;763;p10"/>
                <p:cNvCxnSpPr/>
                <p:nvPr/>
              </p:nvCxnSpPr>
              <p:spPr>
                <a:xfrm flipH="1" rot="10800000">
                  <a:off x="7881336" y="4017980"/>
                  <a:ext cx="168275" cy="3175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764" name="Google Shape;764;p10"/>
                <p:cNvCxnSpPr/>
                <p:nvPr/>
              </p:nvCxnSpPr>
              <p:spPr>
                <a:xfrm flipH="1" rot="5400000">
                  <a:off x="9909628" y="5560344"/>
                  <a:ext cx="366793" cy="1482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765" name="Google Shape;765;p10"/>
                <p:cNvCxnSpPr/>
                <p:nvPr/>
              </p:nvCxnSpPr>
              <p:spPr>
                <a:xfrm flipH="1" rot="10800000">
                  <a:off x="8483508" y="5013435"/>
                  <a:ext cx="404236" cy="207771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766" name="Google Shape;766;p10"/>
                <p:cNvCxnSpPr/>
                <p:nvPr/>
              </p:nvCxnSpPr>
              <p:spPr>
                <a:xfrm flipH="1">
                  <a:off x="10124718" y="2146305"/>
                  <a:ext cx="761467" cy="577355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767" name="Google Shape;767;p10"/>
                <p:cNvCxnSpPr/>
                <p:nvPr/>
              </p:nvCxnSpPr>
              <p:spPr>
                <a:xfrm flipH="1">
                  <a:off x="10124718" y="2245186"/>
                  <a:ext cx="3970" cy="518461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768" name="Google Shape;768;p10"/>
                <p:cNvCxnSpPr/>
                <p:nvPr/>
              </p:nvCxnSpPr>
              <p:spPr>
                <a:xfrm flipH="1">
                  <a:off x="10696218" y="2177379"/>
                  <a:ext cx="149360" cy="518461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769" name="Google Shape;769;p10"/>
                <p:cNvCxnSpPr/>
                <p:nvPr/>
              </p:nvCxnSpPr>
              <p:spPr>
                <a:xfrm flipH="1">
                  <a:off x="10166249" y="2695840"/>
                  <a:ext cx="574283" cy="27820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770" name="Google Shape;770;p10"/>
                <p:cNvCxnSpPr/>
                <p:nvPr/>
              </p:nvCxnSpPr>
              <p:spPr>
                <a:xfrm flipH="1">
                  <a:off x="10093625" y="2146305"/>
                  <a:ext cx="788589" cy="98881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771" name="Google Shape;771;p10"/>
                <p:cNvCxnSpPr/>
                <p:nvPr/>
              </p:nvCxnSpPr>
              <p:spPr>
                <a:xfrm flipH="1">
                  <a:off x="10886186" y="2104198"/>
                  <a:ext cx="279002" cy="42107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772" name="Google Shape;772;p10"/>
                <p:cNvCxnSpPr/>
                <p:nvPr/>
              </p:nvCxnSpPr>
              <p:spPr>
                <a:xfrm rot="10800000">
                  <a:off x="10706077" y="2695840"/>
                  <a:ext cx="353541" cy="67807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773" name="Google Shape;773;p10"/>
                <p:cNvCxnSpPr/>
                <p:nvPr/>
              </p:nvCxnSpPr>
              <p:spPr>
                <a:xfrm flipH="1">
                  <a:off x="8793306" y="2245186"/>
                  <a:ext cx="1300319" cy="606622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774" name="Google Shape;774;p10"/>
                <p:cNvCxnSpPr/>
                <p:nvPr/>
              </p:nvCxnSpPr>
              <p:spPr>
                <a:xfrm flipH="1" rot="10800000">
                  <a:off x="9402788" y="4090252"/>
                  <a:ext cx="429324" cy="705603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775" name="Google Shape;775;p10"/>
                <p:cNvCxnSpPr/>
                <p:nvPr/>
              </p:nvCxnSpPr>
              <p:spPr>
                <a:xfrm flipH="1" rot="10800000">
                  <a:off x="8268637" y="4024329"/>
                  <a:ext cx="969051" cy="3175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pic>
            <p:nvPicPr>
              <p:cNvPr descr="antenna_radiation_stylized" id="776" name="Google Shape;776;p10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7562238" y="3813930"/>
                <a:ext cx="506412" cy="10600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antenna_radiation_stylized" id="777" name="Google Shape;777;p10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9242073" y="5480938"/>
                <a:ext cx="452014" cy="9515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cell_tower_radiation copy" id="778" name="Google Shape;778;p10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7980866" y="2158167"/>
                <a:ext cx="457200" cy="33276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779" name="Google Shape;779;p10"/>
              <p:cNvSpPr/>
              <p:nvPr/>
            </p:nvSpPr>
            <p:spPr>
              <a:xfrm>
                <a:off x="8174541" y="2292995"/>
                <a:ext cx="52388" cy="49485"/>
              </a:xfrm>
              <a:prstGeom prst="ellipse">
                <a:avLst/>
              </a:prstGeom>
              <a:solidFill>
                <a:schemeClr val="dk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780" name="Google Shape;780;p10"/>
          <p:cNvGrpSpPr/>
          <p:nvPr/>
        </p:nvGrpSpPr>
        <p:grpSpPr>
          <a:xfrm>
            <a:off x="7414072" y="1891912"/>
            <a:ext cx="1909777" cy="938011"/>
            <a:chOff x="7432700" y="1830405"/>
            <a:chExt cx="1909777" cy="938011"/>
          </a:xfrm>
        </p:grpSpPr>
        <p:grpSp>
          <p:nvGrpSpPr>
            <p:cNvPr id="781" name="Google Shape;781;p10"/>
            <p:cNvGrpSpPr/>
            <p:nvPr/>
          </p:nvGrpSpPr>
          <p:grpSpPr>
            <a:xfrm>
              <a:off x="7743850" y="1830405"/>
              <a:ext cx="415925" cy="385763"/>
              <a:chOff x="2751" y="1851"/>
              <a:chExt cx="462" cy="478"/>
            </a:xfrm>
          </p:grpSpPr>
          <p:pic>
            <p:nvPicPr>
              <p:cNvPr descr="iphone_stylized_small" id="782" name="Google Shape;782;p10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2928" y="1922"/>
                <a:ext cx="152" cy="40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antenna_radiation_stylized" id="783" name="Google Shape;783;p10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2751" y="1851"/>
                <a:ext cx="462" cy="11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784" name="Google Shape;784;p10"/>
            <p:cNvGrpSpPr/>
            <p:nvPr/>
          </p:nvGrpSpPr>
          <p:grpSpPr>
            <a:xfrm>
              <a:off x="7432700" y="2327293"/>
              <a:ext cx="534987" cy="414882"/>
              <a:chOff x="7432700" y="2327293"/>
              <a:chExt cx="534987" cy="414882"/>
            </a:xfrm>
          </p:grpSpPr>
          <p:pic>
            <p:nvPicPr>
              <p:cNvPr descr="antenna_stylized" id="785" name="Google Shape;785;p10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0"/>
              <a:stretch/>
            </p:blipFill>
            <p:spPr>
              <a:xfrm>
                <a:off x="7432700" y="2327293"/>
                <a:ext cx="530702" cy="22375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laptop_keyboard" id="786" name="Google Shape;786;p10"/>
              <p:cNvPicPr preferRelativeResize="0"/>
              <p:nvPr/>
            </p:nvPicPr>
            <p:blipFill rotWithShape="1">
              <a:blip r:embed="rId9">
                <a:alphaModFix/>
              </a:blip>
              <a:srcRect b="0" l="0" r="0" t="0"/>
              <a:stretch/>
            </p:blipFill>
            <p:spPr>
              <a:xfrm flipH="1" rot="109064">
                <a:off x="7458407" y="2575770"/>
                <a:ext cx="437221" cy="15951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787" name="Google Shape;787;p10"/>
              <p:cNvSpPr/>
              <p:nvPr/>
            </p:nvSpPr>
            <p:spPr>
              <a:xfrm>
                <a:off x="7603304" y="2420984"/>
                <a:ext cx="351919" cy="208167"/>
              </a:xfrm>
              <a:custGeom>
                <a:rect b="b" l="l" r="r" t="t"/>
                <a:pathLst>
                  <a:path extrusionOk="0" h="2442" w="298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descr="screen" id="788" name="Google Shape;788;p10"/>
              <p:cNvPicPr preferRelativeResize="0"/>
              <p:nvPr/>
            </p:nvPicPr>
            <p:blipFill rotWithShape="1">
              <a:blip r:embed="rId10">
                <a:alphaModFix/>
              </a:blip>
              <a:srcRect b="0" l="0" r="0" t="0"/>
              <a:stretch/>
            </p:blipFill>
            <p:spPr>
              <a:xfrm>
                <a:off x="7620637" y="2426338"/>
                <a:ext cx="319785" cy="18942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789" name="Google Shape;789;p10"/>
              <p:cNvSpPr/>
              <p:nvPr/>
            </p:nvSpPr>
            <p:spPr>
              <a:xfrm>
                <a:off x="7667378" y="2414843"/>
                <a:ext cx="298167" cy="38736"/>
              </a:xfrm>
              <a:custGeom>
                <a:rect b="b" l="l" r="r" t="t"/>
                <a:pathLst>
                  <a:path extrusionOk="0" h="455" w="2528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0" name="Google Shape;790;p10"/>
              <p:cNvSpPr/>
              <p:nvPr/>
            </p:nvSpPr>
            <p:spPr>
              <a:xfrm>
                <a:off x="7600188" y="2414528"/>
                <a:ext cx="82770" cy="161243"/>
              </a:xfrm>
              <a:custGeom>
                <a:rect b="b" l="l" r="r" t="t"/>
                <a:pathLst>
                  <a:path extrusionOk="0" h="1893" w="702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1" name="Google Shape;791;p10"/>
              <p:cNvSpPr/>
              <p:nvPr/>
            </p:nvSpPr>
            <p:spPr>
              <a:xfrm>
                <a:off x="7874205" y="2443344"/>
                <a:ext cx="89197" cy="186122"/>
              </a:xfrm>
              <a:custGeom>
                <a:rect b="b" l="l" r="r" t="t"/>
                <a:pathLst>
                  <a:path extrusionOk="0" h="2184" w="756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>
                <a:gsLst>
                  <a:gs pos="0">
                    <a:srgbClr val="DDDDDD"/>
                  </a:gs>
                  <a:gs pos="100000">
                    <a:schemeClr val="lt1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2" name="Google Shape;792;p10"/>
              <p:cNvSpPr/>
              <p:nvPr/>
            </p:nvSpPr>
            <p:spPr>
              <a:xfrm>
                <a:off x="7599214" y="2567582"/>
                <a:ext cx="327185" cy="62828"/>
              </a:xfrm>
              <a:custGeom>
                <a:rect b="b" l="l" r="r" t="t"/>
                <a:pathLst>
                  <a:path extrusionOk="0" h="738" w="2773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>
                <a:gsLst>
                  <a:gs pos="0">
                    <a:srgbClr val="0000CC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3" name="Google Shape;793;p10"/>
              <p:cNvSpPr/>
              <p:nvPr/>
            </p:nvSpPr>
            <p:spPr>
              <a:xfrm>
                <a:off x="7884138" y="2444918"/>
                <a:ext cx="83549" cy="186909"/>
              </a:xfrm>
              <a:custGeom>
                <a:rect b="b" l="l" r="r" t="t"/>
                <a:pathLst>
                  <a:path extrusionOk="0" h="1659" w="637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4" name="Google Shape;794;p10"/>
              <p:cNvSpPr/>
              <p:nvPr/>
            </p:nvSpPr>
            <p:spPr>
              <a:xfrm>
                <a:off x="7599603" y="2575928"/>
                <a:ext cx="290961" cy="62041"/>
              </a:xfrm>
              <a:custGeom>
                <a:rect b="b" l="l" r="r" t="t"/>
                <a:pathLst>
                  <a:path extrusionOk="0" h="550" w="2216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795" name="Google Shape;795;p10"/>
              <p:cNvGrpSpPr/>
              <p:nvPr/>
            </p:nvGrpSpPr>
            <p:grpSpPr>
              <a:xfrm>
                <a:off x="7594735" y="2642220"/>
                <a:ext cx="98740" cy="36846"/>
                <a:chOff x="1740" y="2642"/>
                <a:chExt cx="752" cy="327"/>
              </a:xfrm>
            </p:grpSpPr>
            <p:sp>
              <p:nvSpPr>
                <p:cNvPr id="796" name="Google Shape;796;p10"/>
                <p:cNvSpPr/>
                <p:nvPr/>
              </p:nvSpPr>
              <p:spPr>
                <a:xfrm>
                  <a:off x="1740" y="2642"/>
                  <a:ext cx="752" cy="327"/>
                </a:xfrm>
                <a:custGeom>
                  <a:rect b="b" l="l" r="r" t="t"/>
                  <a:pathLst>
                    <a:path extrusionOk="0" h="327" w="752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97" name="Google Shape;797;p10"/>
                <p:cNvSpPr/>
                <p:nvPr/>
              </p:nvSpPr>
              <p:spPr>
                <a:xfrm>
                  <a:off x="1754" y="2649"/>
                  <a:ext cx="726" cy="311"/>
                </a:xfrm>
                <a:custGeom>
                  <a:rect b="b" l="l" r="r" t="t"/>
                  <a:pathLst>
                    <a:path extrusionOk="0" h="311" w="726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98" name="Google Shape;798;p10"/>
                <p:cNvSpPr/>
                <p:nvPr/>
              </p:nvSpPr>
              <p:spPr>
                <a:xfrm>
                  <a:off x="1808" y="2770"/>
                  <a:ext cx="258" cy="100"/>
                </a:xfrm>
                <a:custGeom>
                  <a:rect b="b" l="l" r="r" t="t"/>
                  <a:pathLst>
                    <a:path extrusionOk="0" h="100" w="258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99" name="Google Shape;799;p10"/>
                <p:cNvSpPr/>
                <p:nvPr/>
              </p:nvSpPr>
              <p:spPr>
                <a:xfrm>
                  <a:off x="1799" y="2816"/>
                  <a:ext cx="194" cy="63"/>
                </a:xfrm>
                <a:custGeom>
                  <a:rect b="b" l="l" r="r" t="t"/>
                  <a:pathLst>
                    <a:path extrusionOk="0" h="63" w="194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00" name="Google Shape;800;p10"/>
                <p:cNvSpPr/>
                <p:nvPr/>
              </p:nvSpPr>
              <p:spPr>
                <a:xfrm>
                  <a:off x="2020" y="2834"/>
                  <a:ext cx="258" cy="102"/>
                </a:xfrm>
                <a:custGeom>
                  <a:rect b="b" l="l" r="r" t="t"/>
                  <a:pathLst>
                    <a:path extrusionOk="0" h="102" w="258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01" name="Google Shape;801;p10"/>
                <p:cNvSpPr/>
                <p:nvPr/>
              </p:nvSpPr>
              <p:spPr>
                <a:xfrm>
                  <a:off x="2011" y="2882"/>
                  <a:ext cx="194" cy="63"/>
                </a:xfrm>
                <a:custGeom>
                  <a:rect b="b" l="l" r="r" t="t"/>
                  <a:pathLst>
                    <a:path extrusionOk="0" h="63" w="194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802" name="Google Shape;802;p10"/>
              <p:cNvSpPr/>
              <p:nvPr/>
            </p:nvSpPr>
            <p:spPr>
              <a:xfrm>
                <a:off x="7763780" y="2647731"/>
                <a:ext cx="119578" cy="80936"/>
              </a:xfrm>
              <a:custGeom>
                <a:rect b="b" l="l" r="r" t="t"/>
                <a:pathLst>
                  <a:path extrusionOk="0" h="792" w="990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3" name="Google Shape;803;p10"/>
              <p:cNvSpPr/>
              <p:nvPr/>
            </p:nvSpPr>
            <p:spPr>
              <a:xfrm>
                <a:off x="7458602" y="2654187"/>
                <a:ext cx="305957" cy="73850"/>
              </a:xfrm>
              <a:custGeom>
                <a:rect b="b" l="l" r="r" t="t"/>
                <a:pathLst>
                  <a:path extrusionOk="0" h="723" w="2532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4" name="Google Shape;804;p10"/>
              <p:cNvSpPr/>
              <p:nvPr/>
            </p:nvSpPr>
            <p:spPr>
              <a:xfrm>
                <a:off x="7458797" y="2640645"/>
                <a:ext cx="3311" cy="14959"/>
              </a:xfrm>
              <a:custGeom>
                <a:rect b="b" l="l" r="r" t="t"/>
                <a:pathLst>
                  <a:path extrusionOk="0" h="147" w="26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5" name="Google Shape;805;p10"/>
              <p:cNvSpPr/>
              <p:nvPr/>
            </p:nvSpPr>
            <p:spPr>
              <a:xfrm>
                <a:off x="7458992" y="2579707"/>
                <a:ext cx="142170" cy="61883"/>
              </a:xfrm>
              <a:custGeom>
                <a:rect b="b" l="l" r="r" t="t"/>
                <a:pathLst>
                  <a:path extrusionOk="0" h="606" w="117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6" name="Google Shape;806;p10"/>
              <p:cNvSpPr/>
              <p:nvPr/>
            </p:nvSpPr>
            <p:spPr>
              <a:xfrm>
                <a:off x="7468535" y="2643795"/>
                <a:ext cx="290182" cy="71016"/>
              </a:xfrm>
              <a:custGeom>
                <a:rect b="b" l="l" r="r" t="t"/>
                <a:pathLst>
                  <a:path extrusionOk="0" h="723" w="2532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7" name="Google Shape;807;p10"/>
              <p:cNvSpPr/>
              <p:nvPr/>
            </p:nvSpPr>
            <p:spPr>
              <a:xfrm flipH="1" rot="10800000">
                <a:off x="7758327" y="2638756"/>
                <a:ext cx="118410" cy="73535"/>
              </a:xfrm>
              <a:custGeom>
                <a:rect b="b" l="l" r="r" t="t"/>
                <a:pathLst>
                  <a:path extrusionOk="0" h="723" w="2532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08" name="Google Shape;808;p10"/>
            <p:cNvGrpSpPr/>
            <p:nvPr/>
          </p:nvGrpSpPr>
          <p:grpSpPr>
            <a:xfrm>
              <a:off x="8631407" y="2290407"/>
              <a:ext cx="530702" cy="478009"/>
              <a:chOff x="8631407" y="2290407"/>
              <a:chExt cx="530702" cy="478009"/>
            </a:xfrm>
          </p:grpSpPr>
          <p:pic>
            <p:nvPicPr>
              <p:cNvPr descr="light2.png" id="809" name="Google Shape;809;p10"/>
              <p:cNvPicPr preferRelativeResize="0"/>
              <p:nvPr/>
            </p:nvPicPr>
            <p:blipFill rotWithShape="1">
              <a:blip r:embed="rId11">
                <a:alphaModFix/>
              </a:blip>
              <a:srcRect b="0" l="0" r="0" t="0"/>
              <a:stretch/>
            </p:blipFill>
            <p:spPr>
              <a:xfrm flipH="1">
                <a:off x="8825293" y="2362969"/>
                <a:ext cx="92772" cy="40544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antenna_stylized" id="810" name="Google Shape;810;p10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0"/>
              <a:stretch/>
            </p:blipFill>
            <p:spPr>
              <a:xfrm>
                <a:off x="8631407" y="2290407"/>
                <a:ext cx="530702" cy="22375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811" name="Google Shape;811;p10"/>
            <p:cNvGrpSpPr/>
            <p:nvPr/>
          </p:nvGrpSpPr>
          <p:grpSpPr>
            <a:xfrm>
              <a:off x="8493165" y="2029804"/>
              <a:ext cx="849312" cy="226109"/>
              <a:chOff x="8493165" y="2029804"/>
              <a:chExt cx="849312" cy="226109"/>
            </a:xfrm>
          </p:grpSpPr>
          <p:pic>
            <p:nvPicPr>
              <p:cNvPr descr="car_icon_small" id="812" name="Google Shape;812;p10"/>
              <p:cNvPicPr preferRelativeResize="0"/>
              <p:nvPr/>
            </p:nvPicPr>
            <p:blipFill rotWithShape="1">
              <a:blip r:embed="rId12">
                <a:alphaModFix/>
              </a:blip>
              <a:srcRect b="0" l="0" r="0" t="0"/>
              <a:stretch/>
            </p:blipFill>
            <p:spPr>
              <a:xfrm>
                <a:off x="8493165" y="2087638"/>
                <a:ext cx="849312" cy="1682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antenna_stylized" id="813" name="Google Shape;813;p10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0"/>
              <a:stretch/>
            </p:blipFill>
            <p:spPr>
              <a:xfrm>
                <a:off x="8704645" y="2029804"/>
                <a:ext cx="530702" cy="22375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814" name="Google Shape;814;p10"/>
          <p:cNvGrpSpPr/>
          <p:nvPr/>
        </p:nvGrpSpPr>
        <p:grpSpPr>
          <a:xfrm>
            <a:off x="7468516" y="3357611"/>
            <a:ext cx="857739" cy="583764"/>
            <a:chOff x="7487144" y="3296104"/>
            <a:chExt cx="857739" cy="583764"/>
          </a:xfrm>
        </p:grpSpPr>
        <p:grpSp>
          <p:nvGrpSpPr>
            <p:cNvPr id="815" name="Google Shape;815;p10"/>
            <p:cNvGrpSpPr/>
            <p:nvPr/>
          </p:nvGrpSpPr>
          <p:grpSpPr>
            <a:xfrm>
              <a:off x="7487144" y="3389820"/>
              <a:ext cx="350807" cy="310034"/>
              <a:chOff x="7487144" y="3389820"/>
              <a:chExt cx="350807" cy="310034"/>
            </a:xfrm>
          </p:grpSpPr>
          <p:pic>
            <p:nvPicPr>
              <p:cNvPr descr="antenna_stylized" id="816" name="Google Shape;816;p10"/>
              <p:cNvPicPr preferRelativeResize="0"/>
              <p:nvPr/>
            </p:nvPicPr>
            <p:blipFill rotWithShape="1">
              <a:blip r:embed="rId13">
                <a:alphaModFix/>
              </a:blip>
              <a:srcRect b="0" l="0" r="0" t="0"/>
              <a:stretch/>
            </p:blipFill>
            <p:spPr>
              <a:xfrm>
                <a:off x="7487144" y="3389820"/>
                <a:ext cx="347997" cy="16755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laptop_keyboard" id="817" name="Google Shape;817;p10"/>
              <p:cNvPicPr preferRelativeResize="0"/>
              <p:nvPr/>
            </p:nvPicPr>
            <p:blipFill rotWithShape="1">
              <a:blip r:embed="rId14">
                <a:alphaModFix/>
              </a:blip>
              <a:srcRect b="0" l="0" r="0" t="0"/>
              <a:stretch/>
            </p:blipFill>
            <p:spPr>
              <a:xfrm flipH="1" rot="109064">
                <a:off x="7504001" y="3575889"/>
                <a:ext cx="286699" cy="11944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818" name="Google Shape;818;p10"/>
              <p:cNvSpPr/>
              <p:nvPr/>
            </p:nvSpPr>
            <p:spPr>
              <a:xfrm>
                <a:off x="7599014" y="3459979"/>
                <a:ext cx="230764" cy="155883"/>
              </a:xfrm>
              <a:custGeom>
                <a:rect b="b" l="l" r="r" t="t"/>
                <a:pathLst>
                  <a:path extrusionOk="0" h="2442" w="298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descr="screen" id="819" name="Google Shape;819;p10"/>
              <p:cNvPicPr preferRelativeResize="0"/>
              <p:nvPr/>
            </p:nvPicPr>
            <p:blipFill rotWithShape="1">
              <a:blip r:embed="rId15">
                <a:alphaModFix/>
              </a:blip>
              <a:srcRect b="0" l="0" r="0" t="0"/>
              <a:stretch/>
            </p:blipFill>
            <p:spPr>
              <a:xfrm>
                <a:off x="7610380" y="3463988"/>
                <a:ext cx="209692" cy="14185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820" name="Google Shape;820;p10"/>
              <p:cNvSpPr/>
              <p:nvPr/>
            </p:nvSpPr>
            <p:spPr>
              <a:xfrm>
                <a:off x="7641029" y="3455381"/>
                <a:ext cx="195517" cy="29007"/>
              </a:xfrm>
              <a:custGeom>
                <a:rect b="b" l="l" r="r" t="t"/>
                <a:pathLst>
                  <a:path extrusionOk="0" h="455" w="2528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1" name="Google Shape;821;p10"/>
              <p:cNvSpPr/>
              <p:nvPr/>
            </p:nvSpPr>
            <p:spPr>
              <a:xfrm>
                <a:off x="7596971" y="3455145"/>
                <a:ext cx="54275" cy="120745"/>
              </a:xfrm>
              <a:custGeom>
                <a:rect b="b" l="l" r="r" t="t"/>
                <a:pathLst>
                  <a:path extrusionOk="0" h="1893" w="702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2" name="Google Shape;822;p10"/>
              <p:cNvSpPr/>
              <p:nvPr/>
            </p:nvSpPr>
            <p:spPr>
              <a:xfrm>
                <a:off x="7776652" y="3476723"/>
                <a:ext cx="58489" cy="139375"/>
              </a:xfrm>
              <a:custGeom>
                <a:rect b="b" l="l" r="r" t="t"/>
                <a:pathLst>
                  <a:path extrusionOk="0" h="2184" w="756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>
                <a:gsLst>
                  <a:gs pos="0">
                    <a:srgbClr val="DDDDDD"/>
                  </a:gs>
                  <a:gs pos="100000">
                    <a:schemeClr val="lt1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3" name="Google Shape;823;p10"/>
              <p:cNvSpPr/>
              <p:nvPr/>
            </p:nvSpPr>
            <p:spPr>
              <a:xfrm>
                <a:off x="7596332" y="3569758"/>
                <a:ext cx="214545" cy="47048"/>
              </a:xfrm>
              <a:custGeom>
                <a:rect b="b" l="l" r="r" t="t"/>
                <a:pathLst>
                  <a:path extrusionOk="0" h="738" w="2773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>
                <a:gsLst>
                  <a:gs pos="0">
                    <a:srgbClr val="0000CC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4" name="Google Shape;824;p10"/>
              <p:cNvSpPr/>
              <p:nvPr/>
            </p:nvSpPr>
            <p:spPr>
              <a:xfrm>
                <a:off x="7783165" y="3477902"/>
                <a:ext cx="54786" cy="139965"/>
              </a:xfrm>
              <a:custGeom>
                <a:rect b="b" l="l" r="r" t="t"/>
                <a:pathLst>
                  <a:path extrusionOk="0" h="1659" w="637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5" name="Google Shape;825;p10"/>
              <p:cNvSpPr/>
              <p:nvPr/>
            </p:nvSpPr>
            <p:spPr>
              <a:xfrm>
                <a:off x="7596588" y="3576007"/>
                <a:ext cx="190792" cy="46458"/>
              </a:xfrm>
              <a:custGeom>
                <a:rect b="b" l="l" r="r" t="t"/>
                <a:pathLst>
                  <a:path extrusionOk="0" h="550" w="2216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826" name="Google Shape;826;p10"/>
              <p:cNvGrpSpPr/>
              <p:nvPr/>
            </p:nvGrpSpPr>
            <p:grpSpPr>
              <a:xfrm>
                <a:off x="7593395" y="3625649"/>
                <a:ext cx="64747" cy="27592"/>
                <a:chOff x="1740" y="2642"/>
                <a:chExt cx="752" cy="327"/>
              </a:xfrm>
            </p:grpSpPr>
            <p:sp>
              <p:nvSpPr>
                <p:cNvPr id="827" name="Google Shape;827;p10"/>
                <p:cNvSpPr/>
                <p:nvPr/>
              </p:nvSpPr>
              <p:spPr>
                <a:xfrm>
                  <a:off x="1740" y="2642"/>
                  <a:ext cx="752" cy="327"/>
                </a:xfrm>
                <a:custGeom>
                  <a:rect b="b" l="l" r="r" t="t"/>
                  <a:pathLst>
                    <a:path extrusionOk="0" h="327" w="752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28" name="Google Shape;828;p10"/>
                <p:cNvSpPr/>
                <p:nvPr/>
              </p:nvSpPr>
              <p:spPr>
                <a:xfrm>
                  <a:off x="1754" y="2649"/>
                  <a:ext cx="726" cy="311"/>
                </a:xfrm>
                <a:custGeom>
                  <a:rect b="b" l="l" r="r" t="t"/>
                  <a:pathLst>
                    <a:path extrusionOk="0" h="311" w="726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29" name="Google Shape;829;p10"/>
                <p:cNvSpPr/>
                <p:nvPr/>
              </p:nvSpPr>
              <p:spPr>
                <a:xfrm>
                  <a:off x="1808" y="2770"/>
                  <a:ext cx="258" cy="100"/>
                </a:xfrm>
                <a:custGeom>
                  <a:rect b="b" l="l" r="r" t="t"/>
                  <a:pathLst>
                    <a:path extrusionOk="0" h="100" w="258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30" name="Google Shape;830;p10"/>
                <p:cNvSpPr/>
                <p:nvPr/>
              </p:nvSpPr>
              <p:spPr>
                <a:xfrm>
                  <a:off x="1799" y="2816"/>
                  <a:ext cx="194" cy="63"/>
                </a:xfrm>
                <a:custGeom>
                  <a:rect b="b" l="l" r="r" t="t"/>
                  <a:pathLst>
                    <a:path extrusionOk="0" h="63" w="194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31" name="Google Shape;831;p10"/>
                <p:cNvSpPr/>
                <p:nvPr/>
              </p:nvSpPr>
              <p:spPr>
                <a:xfrm>
                  <a:off x="2020" y="2834"/>
                  <a:ext cx="258" cy="102"/>
                </a:xfrm>
                <a:custGeom>
                  <a:rect b="b" l="l" r="r" t="t"/>
                  <a:pathLst>
                    <a:path extrusionOk="0" h="102" w="258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32" name="Google Shape;832;p10"/>
                <p:cNvSpPr/>
                <p:nvPr/>
              </p:nvSpPr>
              <p:spPr>
                <a:xfrm>
                  <a:off x="2011" y="2882"/>
                  <a:ext cx="194" cy="63"/>
                </a:xfrm>
                <a:custGeom>
                  <a:rect b="b" l="l" r="r" t="t"/>
                  <a:pathLst>
                    <a:path extrusionOk="0" h="63" w="194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833" name="Google Shape;833;p10"/>
              <p:cNvSpPr/>
              <p:nvPr/>
            </p:nvSpPr>
            <p:spPr>
              <a:xfrm>
                <a:off x="7704243" y="3629776"/>
                <a:ext cx="78411" cy="60608"/>
              </a:xfrm>
              <a:custGeom>
                <a:rect b="b" l="l" r="r" t="t"/>
                <a:pathLst>
                  <a:path extrusionOk="0" h="792" w="990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4" name="Google Shape;834;p10"/>
              <p:cNvSpPr/>
              <p:nvPr/>
            </p:nvSpPr>
            <p:spPr>
              <a:xfrm>
                <a:off x="7504129" y="3634611"/>
                <a:ext cx="200625" cy="55302"/>
              </a:xfrm>
              <a:custGeom>
                <a:rect b="b" l="l" r="r" t="t"/>
                <a:pathLst>
                  <a:path extrusionOk="0" h="723" w="2532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5" name="Google Shape;835;p10"/>
              <p:cNvSpPr/>
              <p:nvPr/>
            </p:nvSpPr>
            <p:spPr>
              <a:xfrm>
                <a:off x="7504257" y="3624470"/>
                <a:ext cx="2171" cy="11202"/>
              </a:xfrm>
              <a:custGeom>
                <a:rect b="b" l="l" r="r" t="t"/>
                <a:pathLst>
                  <a:path extrusionOk="0" h="147" w="26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6" name="Google Shape;836;p10"/>
              <p:cNvSpPr/>
              <p:nvPr/>
            </p:nvSpPr>
            <p:spPr>
              <a:xfrm>
                <a:off x="7504384" y="3578837"/>
                <a:ext cx="93225" cy="46340"/>
              </a:xfrm>
              <a:custGeom>
                <a:rect b="b" l="l" r="r" t="t"/>
                <a:pathLst>
                  <a:path extrusionOk="0" h="606" w="117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7" name="Google Shape;837;p10"/>
              <p:cNvSpPr/>
              <p:nvPr/>
            </p:nvSpPr>
            <p:spPr>
              <a:xfrm>
                <a:off x="7510642" y="3626829"/>
                <a:ext cx="190281" cy="53180"/>
              </a:xfrm>
              <a:custGeom>
                <a:rect b="b" l="l" r="r" t="t"/>
                <a:pathLst>
                  <a:path extrusionOk="0" h="723" w="2532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8" name="Google Shape;838;p10"/>
              <p:cNvSpPr/>
              <p:nvPr/>
            </p:nvSpPr>
            <p:spPr>
              <a:xfrm flipH="1" rot="10800000">
                <a:off x="7700668" y="3623055"/>
                <a:ext cx="77645" cy="55066"/>
              </a:xfrm>
              <a:custGeom>
                <a:rect b="b" l="l" r="r" t="t"/>
                <a:pathLst>
                  <a:path extrusionOk="0" h="723" w="2532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39" name="Google Shape;839;p10"/>
            <p:cNvGrpSpPr/>
            <p:nvPr/>
          </p:nvGrpSpPr>
          <p:grpSpPr>
            <a:xfrm flipH="1">
              <a:off x="7985622" y="3537823"/>
              <a:ext cx="359261" cy="342045"/>
              <a:chOff x="2839" y="3501"/>
              <a:chExt cx="755" cy="803"/>
            </a:xfrm>
          </p:grpSpPr>
          <p:pic>
            <p:nvPicPr>
              <p:cNvPr descr="desktop_computer_stylized_medium" id="840" name="Google Shape;840;p10"/>
              <p:cNvPicPr preferRelativeResize="0"/>
              <p:nvPr/>
            </p:nvPicPr>
            <p:blipFill rotWithShape="1">
              <a:blip r:embed="rId16">
                <a:alphaModFix/>
              </a:blip>
              <a:srcRect b="0" l="0" r="0" t="0"/>
              <a:stretch/>
            </p:blipFill>
            <p:spPr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841" name="Google Shape;841;p10"/>
              <p:cNvSpPr/>
              <p:nvPr/>
            </p:nvSpPr>
            <p:spPr>
              <a:xfrm>
                <a:off x="2916" y="3578"/>
                <a:ext cx="356" cy="368"/>
              </a:xfrm>
              <a:custGeom>
                <a:rect b="b" l="l" r="r" t="t"/>
                <a:pathLst>
                  <a:path extrusionOk="0" h="368" w="356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000099"/>
                  </a:gs>
                  <a:gs pos="100000">
                    <a:schemeClr val="lt1"/>
                  </a:gs>
                </a:gsLst>
                <a:lin ang="270000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42" name="Google Shape;842;p10"/>
            <p:cNvGrpSpPr/>
            <p:nvPr/>
          </p:nvGrpSpPr>
          <p:grpSpPr>
            <a:xfrm>
              <a:off x="7797061" y="3296104"/>
              <a:ext cx="347997" cy="396620"/>
              <a:chOff x="7797061" y="3296104"/>
              <a:chExt cx="347997" cy="396620"/>
            </a:xfrm>
          </p:grpSpPr>
          <p:pic>
            <p:nvPicPr>
              <p:cNvPr descr="fridge2.png" id="843" name="Google Shape;843;p10"/>
              <p:cNvPicPr preferRelativeResize="0"/>
              <p:nvPr/>
            </p:nvPicPr>
            <p:blipFill rotWithShape="1">
              <a:blip r:embed="rId17">
                <a:alphaModFix/>
              </a:blip>
              <a:srcRect b="0" l="0" r="0" t="0"/>
              <a:stretch/>
            </p:blipFill>
            <p:spPr>
              <a:xfrm>
                <a:off x="7896825" y="3355697"/>
                <a:ext cx="189578" cy="33702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antenna_stylized" id="844" name="Google Shape;844;p10"/>
              <p:cNvPicPr preferRelativeResize="0"/>
              <p:nvPr/>
            </p:nvPicPr>
            <p:blipFill rotWithShape="1">
              <a:blip r:embed="rId13">
                <a:alphaModFix/>
              </a:blip>
              <a:srcRect b="0" l="0" r="0" t="0"/>
              <a:stretch/>
            </p:blipFill>
            <p:spPr>
              <a:xfrm>
                <a:off x="7797061" y="3296104"/>
                <a:ext cx="347997" cy="16755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845" name="Google Shape;845;p10"/>
          <p:cNvGrpSpPr/>
          <p:nvPr/>
        </p:nvGrpSpPr>
        <p:grpSpPr>
          <a:xfrm>
            <a:off x="11039945" y="3460672"/>
            <a:ext cx="518448" cy="1212242"/>
            <a:chOff x="11058573" y="3399165"/>
            <a:chExt cx="518448" cy="1212242"/>
          </a:xfrm>
        </p:grpSpPr>
        <p:grpSp>
          <p:nvGrpSpPr>
            <p:cNvPr id="846" name="Google Shape;846;p10"/>
            <p:cNvGrpSpPr/>
            <p:nvPr/>
          </p:nvGrpSpPr>
          <p:grpSpPr>
            <a:xfrm>
              <a:off x="11087182" y="4159591"/>
              <a:ext cx="489839" cy="451816"/>
              <a:chOff x="5103720" y="2693365"/>
              <a:chExt cx="611650" cy="414788"/>
            </a:xfrm>
          </p:grpSpPr>
          <p:cxnSp>
            <p:nvCxnSpPr>
              <p:cNvPr id="847" name="Google Shape;847;p10"/>
              <p:cNvCxnSpPr/>
              <p:nvPr/>
            </p:nvCxnSpPr>
            <p:spPr>
              <a:xfrm>
                <a:off x="5103720" y="2914214"/>
                <a:ext cx="232559" cy="0"/>
              </a:xfrm>
              <a:prstGeom prst="straightConnector1">
                <a:avLst/>
              </a:prstGeom>
              <a:noFill/>
              <a:ln cap="flat" cmpd="sng" w="12700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grpSp>
            <p:nvGrpSpPr>
              <p:cNvPr id="848" name="Google Shape;848;p10"/>
              <p:cNvGrpSpPr/>
              <p:nvPr/>
            </p:nvGrpSpPr>
            <p:grpSpPr>
              <a:xfrm>
                <a:off x="5275406" y="2693365"/>
                <a:ext cx="439964" cy="414788"/>
                <a:chOff x="5275406" y="2711455"/>
                <a:chExt cx="452949" cy="405518"/>
              </a:xfrm>
            </p:grpSpPr>
            <p:pic>
              <p:nvPicPr>
                <p:cNvPr descr="server_rack.png" id="849" name="Google Shape;849;p10"/>
                <p:cNvPicPr preferRelativeResize="0"/>
                <p:nvPr/>
              </p:nvPicPr>
              <p:blipFill rotWithShape="1">
                <a:blip r:embed="rId18">
                  <a:alphaModFix/>
                </a:blip>
                <a:srcRect b="0" l="0" r="0" t="0"/>
                <a:stretch/>
              </p:blipFill>
              <p:spPr>
                <a:xfrm>
                  <a:off x="5537367" y="2770786"/>
                  <a:ext cx="190988" cy="313366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server_rack.png" id="850" name="Google Shape;850;p10"/>
                <p:cNvPicPr preferRelativeResize="0"/>
                <p:nvPr/>
              </p:nvPicPr>
              <p:blipFill rotWithShape="1">
                <a:blip r:embed="rId18">
                  <a:alphaModFix/>
                </a:blip>
                <a:srcRect b="0" l="0" r="0" t="0"/>
                <a:stretch/>
              </p:blipFill>
              <p:spPr>
                <a:xfrm>
                  <a:off x="5275406" y="2764002"/>
                  <a:ext cx="190988" cy="313366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server_rack.png" id="851" name="Google Shape;851;p10"/>
                <p:cNvPicPr preferRelativeResize="0"/>
                <p:nvPr/>
              </p:nvPicPr>
              <p:blipFill rotWithShape="1">
                <a:blip r:embed="rId18">
                  <a:alphaModFix/>
                </a:blip>
                <a:srcRect b="0" l="0" r="0" t="0"/>
                <a:stretch/>
              </p:blipFill>
              <p:spPr>
                <a:xfrm>
                  <a:off x="5385676" y="2711455"/>
                  <a:ext cx="247152" cy="40551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grpSp>
          <p:nvGrpSpPr>
            <p:cNvPr id="852" name="Google Shape;852;p10"/>
            <p:cNvGrpSpPr/>
            <p:nvPr/>
          </p:nvGrpSpPr>
          <p:grpSpPr>
            <a:xfrm>
              <a:off x="11058573" y="3399165"/>
              <a:ext cx="423724" cy="405973"/>
              <a:chOff x="5103720" y="2693365"/>
              <a:chExt cx="611650" cy="414788"/>
            </a:xfrm>
          </p:grpSpPr>
          <p:cxnSp>
            <p:nvCxnSpPr>
              <p:cNvPr id="853" name="Google Shape;853;p10"/>
              <p:cNvCxnSpPr/>
              <p:nvPr/>
            </p:nvCxnSpPr>
            <p:spPr>
              <a:xfrm>
                <a:off x="5103720" y="2914214"/>
                <a:ext cx="232559" cy="0"/>
              </a:xfrm>
              <a:prstGeom prst="straightConnector1">
                <a:avLst/>
              </a:prstGeom>
              <a:noFill/>
              <a:ln cap="flat" cmpd="sng" w="12700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grpSp>
            <p:nvGrpSpPr>
              <p:cNvPr id="854" name="Google Shape;854;p10"/>
              <p:cNvGrpSpPr/>
              <p:nvPr/>
            </p:nvGrpSpPr>
            <p:grpSpPr>
              <a:xfrm>
                <a:off x="5275406" y="2693365"/>
                <a:ext cx="439964" cy="414788"/>
                <a:chOff x="5275406" y="2711455"/>
                <a:chExt cx="452949" cy="405518"/>
              </a:xfrm>
            </p:grpSpPr>
            <p:pic>
              <p:nvPicPr>
                <p:cNvPr descr="server_rack.png" id="855" name="Google Shape;855;p10"/>
                <p:cNvPicPr preferRelativeResize="0"/>
                <p:nvPr/>
              </p:nvPicPr>
              <p:blipFill rotWithShape="1">
                <a:blip r:embed="rId18">
                  <a:alphaModFix/>
                </a:blip>
                <a:srcRect b="0" l="0" r="0" t="0"/>
                <a:stretch/>
              </p:blipFill>
              <p:spPr>
                <a:xfrm>
                  <a:off x="5537367" y="2770786"/>
                  <a:ext cx="190988" cy="313366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server_rack.png" id="856" name="Google Shape;856;p10"/>
                <p:cNvPicPr preferRelativeResize="0"/>
                <p:nvPr/>
              </p:nvPicPr>
              <p:blipFill rotWithShape="1">
                <a:blip r:embed="rId18">
                  <a:alphaModFix/>
                </a:blip>
                <a:srcRect b="0" l="0" r="0" t="0"/>
                <a:stretch/>
              </p:blipFill>
              <p:spPr>
                <a:xfrm>
                  <a:off x="5275406" y="2764002"/>
                  <a:ext cx="190988" cy="313366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server_rack.png" id="857" name="Google Shape;857;p10"/>
                <p:cNvPicPr preferRelativeResize="0"/>
                <p:nvPr/>
              </p:nvPicPr>
              <p:blipFill rotWithShape="1">
                <a:blip r:embed="rId18">
                  <a:alphaModFix/>
                </a:blip>
                <a:srcRect b="0" l="0" r="0" t="0"/>
                <a:stretch/>
              </p:blipFill>
              <p:spPr>
                <a:xfrm>
                  <a:off x="5385676" y="2711455"/>
                  <a:ext cx="247152" cy="40551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</p:grpSp>
      <p:grpSp>
        <p:nvGrpSpPr>
          <p:cNvPr id="858" name="Google Shape;858;p10"/>
          <p:cNvGrpSpPr/>
          <p:nvPr/>
        </p:nvGrpSpPr>
        <p:grpSpPr>
          <a:xfrm>
            <a:off x="10263913" y="5306138"/>
            <a:ext cx="177192" cy="330833"/>
            <a:chOff x="4140" y="429"/>
            <a:chExt cx="1425" cy="2396"/>
          </a:xfrm>
        </p:grpSpPr>
        <p:sp>
          <p:nvSpPr>
            <p:cNvPr id="859" name="Google Shape;859;p10"/>
            <p:cNvSpPr/>
            <p:nvPr/>
          </p:nvSpPr>
          <p:spPr>
            <a:xfrm>
              <a:off x="5268" y="433"/>
              <a:ext cx="283" cy="2286"/>
            </a:xfrm>
            <a:custGeom>
              <a:rect b="b" l="l" r="r" t="t"/>
              <a:pathLst>
                <a:path extrusionOk="0" h="2742" w="354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0" name="Google Shape;860;p10"/>
            <p:cNvSpPr/>
            <p:nvPr/>
          </p:nvSpPr>
          <p:spPr>
            <a:xfrm>
              <a:off x="4210" y="429"/>
              <a:ext cx="1046" cy="2285"/>
            </a:xfrm>
            <a:prstGeom prst="rect">
              <a:avLst/>
            </a:pr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1" name="Google Shape;861;p10"/>
            <p:cNvSpPr/>
            <p:nvPr/>
          </p:nvSpPr>
          <p:spPr>
            <a:xfrm>
              <a:off x="5321" y="570"/>
              <a:ext cx="169" cy="2115"/>
            </a:xfrm>
            <a:custGeom>
              <a:rect b="b" l="l" r="r" t="t"/>
              <a:pathLst>
                <a:path extrusionOk="0" h="2537" w="211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2" name="Google Shape;862;p10"/>
            <p:cNvSpPr/>
            <p:nvPr/>
          </p:nvSpPr>
          <p:spPr>
            <a:xfrm>
              <a:off x="5284" y="1640"/>
              <a:ext cx="263" cy="189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3" name="Google Shape;863;p10"/>
            <p:cNvSpPr/>
            <p:nvPr/>
          </p:nvSpPr>
          <p:spPr>
            <a:xfrm>
              <a:off x="4210" y="690"/>
              <a:ext cx="598" cy="47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864" name="Google Shape;864;p10"/>
            <p:cNvGrpSpPr/>
            <p:nvPr/>
          </p:nvGrpSpPr>
          <p:grpSpPr>
            <a:xfrm>
              <a:off x="4748" y="666"/>
              <a:ext cx="578" cy="150"/>
              <a:chOff x="613" y="2566"/>
              <a:chExt cx="721" cy="144"/>
            </a:xfrm>
          </p:grpSpPr>
          <p:sp>
            <p:nvSpPr>
              <p:cNvPr id="865" name="Google Shape;865;p10"/>
              <p:cNvSpPr/>
              <p:nvPr/>
            </p:nvSpPr>
            <p:spPr>
              <a:xfrm>
                <a:off x="613" y="2566"/>
                <a:ext cx="721" cy="144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6" name="Google Shape;866;p10"/>
              <p:cNvSpPr/>
              <p:nvPr/>
            </p:nvSpPr>
            <p:spPr>
              <a:xfrm>
                <a:off x="625" y="2581"/>
                <a:ext cx="696" cy="114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867" name="Google Shape;867;p10"/>
            <p:cNvSpPr/>
            <p:nvPr/>
          </p:nvSpPr>
          <p:spPr>
            <a:xfrm>
              <a:off x="4220" y="1022"/>
              <a:ext cx="598" cy="47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868" name="Google Shape;868;p10"/>
            <p:cNvGrpSpPr/>
            <p:nvPr/>
          </p:nvGrpSpPr>
          <p:grpSpPr>
            <a:xfrm>
              <a:off x="4748" y="990"/>
              <a:ext cx="578" cy="134"/>
              <a:chOff x="615" y="2564"/>
              <a:chExt cx="721" cy="139"/>
            </a:xfrm>
          </p:grpSpPr>
          <p:sp>
            <p:nvSpPr>
              <p:cNvPr id="869" name="Google Shape;869;p10"/>
              <p:cNvSpPr/>
              <p:nvPr/>
            </p:nvSpPr>
            <p:spPr>
              <a:xfrm>
                <a:off x="615" y="2564"/>
                <a:ext cx="721" cy="139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0" name="Google Shape;870;p10"/>
              <p:cNvSpPr/>
              <p:nvPr/>
            </p:nvSpPr>
            <p:spPr>
              <a:xfrm>
                <a:off x="628" y="2581"/>
                <a:ext cx="696" cy="107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871" name="Google Shape;871;p10"/>
            <p:cNvSpPr/>
            <p:nvPr/>
          </p:nvSpPr>
          <p:spPr>
            <a:xfrm>
              <a:off x="4220" y="1354"/>
              <a:ext cx="598" cy="47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2" name="Google Shape;872;p10"/>
            <p:cNvSpPr/>
            <p:nvPr/>
          </p:nvSpPr>
          <p:spPr>
            <a:xfrm>
              <a:off x="4230" y="1655"/>
              <a:ext cx="598" cy="47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873" name="Google Shape;873;p10"/>
            <p:cNvGrpSpPr/>
            <p:nvPr/>
          </p:nvGrpSpPr>
          <p:grpSpPr>
            <a:xfrm>
              <a:off x="4738" y="1647"/>
              <a:ext cx="578" cy="135"/>
              <a:chOff x="618" y="2586"/>
              <a:chExt cx="720" cy="124"/>
            </a:xfrm>
          </p:grpSpPr>
          <p:sp>
            <p:nvSpPr>
              <p:cNvPr id="874" name="Google Shape;874;p10"/>
              <p:cNvSpPr/>
              <p:nvPr/>
            </p:nvSpPr>
            <p:spPr>
              <a:xfrm>
                <a:off x="618" y="2586"/>
                <a:ext cx="720" cy="124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5" name="Google Shape;875;p10"/>
              <p:cNvSpPr/>
              <p:nvPr/>
            </p:nvSpPr>
            <p:spPr>
              <a:xfrm>
                <a:off x="630" y="2586"/>
                <a:ext cx="695" cy="109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876" name="Google Shape;876;p10"/>
            <p:cNvSpPr/>
            <p:nvPr/>
          </p:nvSpPr>
          <p:spPr>
            <a:xfrm>
              <a:off x="5288" y="1354"/>
              <a:ext cx="263" cy="188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877" name="Google Shape;877;p10"/>
            <p:cNvGrpSpPr/>
            <p:nvPr/>
          </p:nvGrpSpPr>
          <p:grpSpPr>
            <a:xfrm>
              <a:off x="4738" y="1330"/>
              <a:ext cx="588" cy="134"/>
              <a:chOff x="613" y="2571"/>
              <a:chExt cx="732" cy="134"/>
            </a:xfrm>
          </p:grpSpPr>
          <p:sp>
            <p:nvSpPr>
              <p:cNvPr id="878" name="Google Shape;878;p10"/>
              <p:cNvSpPr/>
              <p:nvPr/>
            </p:nvSpPr>
            <p:spPr>
              <a:xfrm>
                <a:off x="613" y="2571"/>
                <a:ext cx="732" cy="134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9" name="Google Shape;879;p10"/>
              <p:cNvSpPr/>
              <p:nvPr/>
            </p:nvSpPr>
            <p:spPr>
              <a:xfrm>
                <a:off x="625" y="2587"/>
                <a:ext cx="720" cy="103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880" name="Google Shape;880;p10"/>
            <p:cNvSpPr/>
            <p:nvPr/>
          </p:nvSpPr>
          <p:spPr>
            <a:xfrm>
              <a:off x="5246" y="429"/>
              <a:ext cx="70" cy="2285"/>
            </a:xfrm>
            <a:prstGeom prst="rect">
              <a:avLst/>
            </a:prstGeom>
            <a:gradFill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1" name="Google Shape;881;p10"/>
            <p:cNvSpPr/>
            <p:nvPr/>
          </p:nvSpPr>
          <p:spPr>
            <a:xfrm>
              <a:off x="5312" y="1007"/>
              <a:ext cx="237" cy="213"/>
            </a:xfrm>
            <a:custGeom>
              <a:rect b="b" l="l" r="r" t="t"/>
              <a:pathLst>
                <a:path extrusionOk="0" h="256" w="29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2" name="Google Shape;882;p10"/>
            <p:cNvSpPr/>
            <p:nvPr/>
          </p:nvSpPr>
          <p:spPr>
            <a:xfrm>
              <a:off x="5315" y="680"/>
              <a:ext cx="244" cy="240"/>
            </a:xfrm>
            <a:custGeom>
              <a:rect b="b" l="l" r="r" t="t"/>
              <a:pathLst>
                <a:path extrusionOk="0" h="288" w="304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3" name="Google Shape;883;p10"/>
            <p:cNvSpPr/>
            <p:nvPr/>
          </p:nvSpPr>
          <p:spPr>
            <a:xfrm>
              <a:off x="5515" y="2611"/>
              <a:ext cx="50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4" name="Google Shape;884;p10"/>
            <p:cNvSpPr/>
            <p:nvPr/>
          </p:nvSpPr>
          <p:spPr>
            <a:xfrm>
              <a:off x="5302" y="2614"/>
              <a:ext cx="245" cy="200"/>
            </a:xfrm>
            <a:custGeom>
              <a:rect b="b" l="l" r="r" t="t"/>
              <a:pathLst>
                <a:path extrusionOk="0" h="240" w="306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5" name="Google Shape;885;p10"/>
            <p:cNvSpPr/>
            <p:nvPr/>
          </p:nvSpPr>
          <p:spPr>
            <a:xfrm>
              <a:off x="4140" y="2675"/>
              <a:ext cx="1196" cy="150"/>
            </a:xfrm>
            <a:prstGeom prst="roundRect">
              <a:avLst>
                <a:gd fmla="val 50000" name="adj"/>
              </a:avLst>
            </a:prstGeom>
            <a:solidFill>
              <a:srgbClr val="DDDDDD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6" name="Google Shape;886;p10"/>
            <p:cNvSpPr/>
            <p:nvPr/>
          </p:nvSpPr>
          <p:spPr>
            <a:xfrm>
              <a:off x="4210" y="2714"/>
              <a:ext cx="1066" cy="79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7" name="Google Shape;887;p10"/>
            <p:cNvSpPr/>
            <p:nvPr/>
          </p:nvSpPr>
          <p:spPr>
            <a:xfrm>
              <a:off x="4309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8" name="Google Shape;888;p10"/>
            <p:cNvSpPr/>
            <p:nvPr/>
          </p:nvSpPr>
          <p:spPr>
            <a:xfrm>
              <a:off x="4489" y="2382"/>
              <a:ext cx="159" cy="1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Noto Sans Symbols"/>
                <a:buNone/>
              </a:pPr>
              <a:r>
                <a:t/>
              </a:r>
              <a:endParaRPr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9" name="Google Shape;889;p10"/>
            <p:cNvSpPr/>
            <p:nvPr/>
          </p:nvSpPr>
          <p:spPr>
            <a:xfrm>
              <a:off x="4658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0" name="Google Shape;890;p10"/>
            <p:cNvSpPr/>
            <p:nvPr/>
          </p:nvSpPr>
          <p:spPr>
            <a:xfrm>
              <a:off x="5067" y="1837"/>
              <a:ext cx="80" cy="759"/>
            </a:xfrm>
            <a:prstGeom prst="rect">
              <a:avLst/>
            </a:prstGeom>
            <a:solidFill>
              <a:srgbClr val="29292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91" name="Google Shape;891;p10"/>
          <p:cNvGrpSpPr/>
          <p:nvPr/>
        </p:nvGrpSpPr>
        <p:grpSpPr>
          <a:xfrm flipH="1">
            <a:off x="7955853" y="4932348"/>
            <a:ext cx="345630" cy="320302"/>
            <a:chOff x="2839" y="3501"/>
            <a:chExt cx="755" cy="803"/>
          </a:xfrm>
        </p:grpSpPr>
        <p:pic>
          <p:nvPicPr>
            <p:cNvPr descr="desktop_computer_stylized_medium" id="892" name="Google Shape;892;p10"/>
            <p:cNvPicPr preferRelativeResize="0"/>
            <p:nvPr/>
          </p:nvPicPr>
          <p:blipFill rotWithShape="1">
            <a:blip r:embed="rId19">
              <a:alphaModFix/>
            </a:blip>
            <a:srcRect b="0" l="0" r="0" t="0"/>
            <a:stretch/>
          </p:blipFill>
          <p:spPr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93" name="Google Shape;893;p10"/>
            <p:cNvSpPr/>
            <p:nvPr/>
          </p:nvSpPr>
          <p:spPr>
            <a:xfrm>
              <a:off x="2916" y="3578"/>
              <a:ext cx="356" cy="368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94" name="Google Shape;894;p10"/>
          <p:cNvGrpSpPr/>
          <p:nvPr/>
        </p:nvGrpSpPr>
        <p:grpSpPr>
          <a:xfrm>
            <a:off x="9010801" y="5861358"/>
            <a:ext cx="310186" cy="312008"/>
            <a:chOff x="877" y="1008"/>
            <a:chExt cx="2747" cy="2626"/>
          </a:xfrm>
        </p:grpSpPr>
        <p:pic>
          <p:nvPicPr>
            <p:cNvPr descr="antenna_stylized" id="895" name="Google Shape;895;p10"/>
            <p:cNvPicPr preferRelativeResize="0"/>
            <p:nvPr/>
          </p:nvPicPr>
          <p:blipFill rotWithShape="1">
            <a:blip r:embed="rId20">
              <a:alphaModFix/>
            </a:blip>
            <a:srcRect b="0" l="0" r="0" t="0"/>
            <a:stretch/>
          </p:blipFill>
          <p:spPr>
            <a:xfrm>
              <a:off x="877" y="1008"/>
              <a:ext cx="2725" cy="14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laptop_keyboard" id="896" name="Google Shape;896;p10"/>
            <p:cNvPicPr preferRelativeResize="0"/>
            <p:nvPr/>
          </p:nvPicPr>
          <p:blipFill rotWithShape="1">
            <a:blip r:embed="rId21">
              <a:alphaModFix/>
            </a:blip>
            <a:srcRect b="0" l="0" r="0" t="0"/>
            <a:stretch/>
          </p:blipFill>
          <p:spPr>
            <a:xfrm flipH="1" rot="109064">
              <a:off x="1009" y="2586"/>
              <a:ext cx="2245" cy="101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97" name="Google Shape;897;p10"/>
            <p:cNvSpPr/>
            <p:nvPr/>
          </p:nvSpPr>
          <p:spPr>
            <a:xfrm>
              <a:off x="1753" y="1603"/>
              <a:ext cx="1807" cy="1322"/>
            </a:xfrm>
            <a:custGeom>
              <a:rect b="b" l="l" r="r" t="t"/>
              <a:pathLst>
                <a:path extrusionOk="0" h="2442" w="298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screen" id="898" name="Google Shape;898;p10"/>
            <p:cNvPicPr preferRelativeResize="0"/>
            <p:nvPr/>
          </p:nvPicPr>
          <p:blipFill rotWithShape="1">
            <a:blip r:embed="rId22">
              <a:alphaModFix/>
            </a:blip>
            <a:srcRect b="0" l="0" r="0" t="0"/>
            <a:stretch/>
          </p:blipFill>
          <p:spPr>
            <a:xfrm>
              <a:off x="1842" y="1637"/>
              <a:ext cx="1642" cy="120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99" name="Google Shape;899;p10"/>
            <p:cNvSpPr/>
            <p:nvPr/>
          </p:nvSpPr>
          <p:spPr>
            <a:xfrm>
              <a:off x="2082" y="1564"/>
              <a:ext cx="1531" cy="246"/>
            </a:xfrm>
            <a:custGeom>
              <a:rect b="b" l="l" r="r" t="t"/>
              <a:pathLst>
                <a:path extrusionOk="0" h="455" w="2528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0" name="Google Shape;900;p10"/>
            <p:cNvSpPr/>
            <p:nvPr/>
          </p:nvSpPr>
          <p:spPr>
            <a:xfrm>
              <a:off x="1737" y="1562"/>
              <a:ext cx="425" cy="1024"/>
            </a:xfrm>
            <a:custGeom>
              <a:rect b="b" l="l" r="r" t="t"/>
              <a:pathLst>
                <a:path extrusionOk="0" h="1893" w="702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1" name="Google Shape;901;p10"/>
            <p:cNvSpPr/>
            <p:nvPr/>
          </p:nvSpPr>
          <p:spPr>
            <a:xfrm>
              <a:off x="3144" y="1745"/>
              <a:ext cx="458" cy="1182"/>
            </a:xfrm>
            <a:custGeom>
              <a:rect b="b" l="l" r="r" t="t"/>
              <a:pathLst>
                <a:path extrusionOk="0" h="2184" w="756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chemeClr val="lt1"/>
                </a:gs>
              </a:gsLst>
              <a:lin ang="54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2" name="Google Shape;902;p10"/>
            <p:cNvSpPr/>
            <p:nvPr/>
          </p:nvSpPr>
          <p:spPr>
            <a:xfrm>
              <a:off x="1732" y="2534"/>
              <a:ext cx="1680" cy="399"/>
            </a:xfrm>
            <a:custGeom>
              <a:rect b="b" l="l" r="r" t="t"/>
              <a:pathLst>
                <a:path extrusionOk="0" h="738" w="2773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>
              <a:gsLst>
                <a:gs pos="0">
                  <a:srgbClr val="0000CC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3" name="Google Shape;903;p10"/>
            <p:cNvSpPr/>
            <p:nvPr/>
          </p:nvSpPr>
          <p:spPr>
            <a:xfrm>
              <a:off x="3195" y="1755"/>
              <a:ext cx="429" cy="1187"/>
            </a:xfrm>
            <a:custGeom>
              <a:rect b="b" l="l" r="r" t="t"/>
              <a:pathLst>
                <a:path extrusionOk="0" h="1659" w="637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4" name="Google Shape;904;p10"/>
            <p:cNvSpPr/>
            <p:nvPr/>
          </p:nvSpPr>
          <p:spPr>
            <a:xfrm>
              <a:off x="1734" y="2587"/>
              <a:ext cx="1494" cy="394"/>
            </a:xfrm>
            <a:custGeom>
              <a:rect b="b" l="l" r="r" t="t"/>
              <a:pathLst>
                <a:path extrusionOk="0" h="550" w="2216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05" name="Google Shape;905;p10"/>
            <p:cNvGrpSpPr/>
            <p:nvPr/>
          </p:nvGrpSpPr>
          <p:grpSpPr>
            <a:xfrm>
              <a:off x="1709" y="3008"/>
              <a:ext cx="507" cy="234"/>
              <a:chOff x="1740" y="2642"/>
              <a:chExt cx="752" cy="327"/>
            </a:xfrm>
          </p:grpSpPr>
          <p:sp>
            <p:nvSpPr>
              <p:cNvPr id="906" name="Google Shape;906;p10"/>
              <p:cNvSpPr/>
              <p:nvPr/>
            </p:nvSpPr>
            <p:spPr>
              <a:xfrm>
                <a:off x="1740" y="2642"/>
                <a:ext cx="752" cy="327"/>
              </a:xfrm>
              <a:custGeom>
                <a:rect b="b" l="l" r="r" t="t"/>
                <a:pathLst>
                  <a:path extrusionOk="0" h="327" w="752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7" name="Google Shape;907;p10"/>
              <p:cNvSpPr/>
              <p:nvPr/>
            </p:nvSpPr>
            <p:spPr>
              <a:xfrm>
                <a:off x="1754" y="2649"/>
                <a:ext cx="726" cy="311"/>
              </a:xfrm>
              <a:custGeom>
                <a:rect b="b" l="l" r="r" t="t"/>
                <a:pathLst>
                  <a:path extrusionOk="0" h="311" w="726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8" name="Google Shape;908;p10"/>
              <p:cNvSpPr/>
              <p:nvPr/>
            </p:nvSpPr>
            <p:spPr>
              <a:xfrm>
                <a:off x="1808" y="2770"/>
                <a:ext cx="258" cy="100"/>
              </a:xfrm>
              <a:custGeom>
                <a:rect b="b" l="l" r="r" t="t"/>
                <a:pathLst>
                  <a:path extrusionOk="0" h="100" w="258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9" name="Google Shape;909;p10"/>
              <p:cNvSpPr/>
              <p:nvPr/>
            </p:nvSpPr>
            <p:spPr>
              <a:xfrm>
                <a:off x="1799" y="2816"/>
                <a:ext cx="194" cy="63"/>
              </a:xfrm>
              <a:custGeom>
                <a:rect b="b" l="l" r="r" t="t"/>
                <a:pathLst>
                  <a:path extrusionOk="0" h="63" w="194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0" name="Google Shape;910;p10"/>
              <p:cNvSpPr/>
              <p:nvPr/>
            </p:nvSpPr>
            <p:spPr>
              <a:xfrm>
                <a:off x="2020" y="2834"/>
                <a:ext cx="258" cy="102"/>
              </a:xfrm>
              <a:custGeom>
                <a:rect b="b" l="l" r="r" t="t"/>
                <a:pathLst>
                  <a:path extrusionOk="0" h="102" w="258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1" name="Google Shape;911;p10"/>
              <p:cNvSpPr/>
              <p:nvPr/>
            </p:nvSpPr>
            <p:spPr>
              <a:xfrm>
                <a:off x="2011" y="2882"/>
                <a:ext cx="194" cy="63"/>
              </a:xfrm>
              <a:custGeom>
                <a:rect b="b" l="l" r="r" t="t"/>
                <a:pathLst>
                  <a:path extrusionOk="0" h="63" w="194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912" name="Google Shape;912;p10"/>
            <p:cNvSpPr/>
            <p:nvPr/>
          </p:nvSpPr>
          <p:spPr>
            <a:xfrm>
              <a:off x="2577" y="3043"/>
              <a:ext cx="614" cy="514"/>
            </a:xfrm>
            <a:custGeom>
              <a:rect b="b" l="l" r="r" t="t"/>
              <a:pathLst>
                <a:path extrusionOk="0" h="792" w="990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3" name="Google Shape;913;p10"/>
            <p:cNvSpPr/>
            <p:nvPr/>
          </p:nvSpPr>
          <p:spPr>
            <a:xfrm>
              <a:off x="1010" y="3084"/>
              <a:ext cx="1571" cy="469"/>
            </a:xfrm>
            <a:custGeom>
              <a:rect b="b" l="l" r="r" t="t"/>
              <a:pathLst>
                <a:path extrusionOk="0" h="723" w="2532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4" name="Google Shape;914;p10"/>
            <p:cNvSpPr/>
            <p:nvPr/>
          </p:nvSpPr>
          <p:spPr>
            <a:xfrm>
              <a:off x="1011" y="2998"/>
              <a:ext cx="17" cy="95"/>
            </a:xfrm>
            <a:custGeom>
              <a:rect b="b" l="l" r="r" t="t"/>
              <a:pathLst>
                <a:path extrusionOk="0" h="147" w="26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5" name="Google Shape;915;p10"/>
            <p:cNvSpPr/>
            <p:nvPr/>
          </p:nvSpPr>
          <p:spPr>
            <a:xfrm>
              <a:off x="1012" y="2611"/>
              <a:ext cx="730" cy="393"/>
            </a:xfrm>
            <a:custGeom>
              <a:rect b="b" l="l" r="r" t="t"/>
              <a:pathLst>
                <a:path extrusionOk="0" h="606" w="117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6" name="Google Shape;916;p10"/>
            <p:cNvSpPr/>
            <p:nvPr/>
          </p:nvSpPr>
          <p:spPr>
            <a:xfrm>
              <a:off x="1061" y="3018"/>
              <a:ext cx="1490" cy="451"/>
            </a:xfrm>
            <a:custGeom>
              <a:rect b="b" l="l" r="r" t="t"/>
              <a:pathLst>
                <a:path extrusionOk="0" h="723" w="2532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7" name="Google Shape;917;p10"/>
            <p:cNvSpPr/>
            <p:nvPr/>
          </p:nvSpPr>
          <p:spPr>
            <a:xfrm flipH="1" rot="10800000">
              <a:off x="2549" y="2986"/>
              <a:ext cx="608" cy="467"/>
            </a:xfrm>
            <a:custGeom>
              <a:rect b="b" l="l" r="r" t="t"/>
              <a:pathLst>
                <a:path extrusionOk="0" h="723" w="2532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18" name="Google Shape;918;p10"/>
          <p:cNvGrpSpPr/>
          <p:nvPr/>
        </p:nvGrpSpPr>
        <p:grpSpPr>
          <a:xfrm flipH="1">
            <a:off x="7748979" y="5313247"/>
            <a:ext cx="345630" cy="320302"/>
            <a:chOff x="2839" y="3501"/>
            <a:chExt cx="755" cy="803"/>
          </a:xfrm>
        </p:grpSpPr>
        <p:pic>
          <p:nvPicPr>
            <p:cNvPr descr="desktop_computer_stylized_medium" id="919" name="Google Shape;919;p10"/>
            <p:cNvPicPr preferRelativeResize="0"/>
            <p:nvPr/>
          </p:nvPicPr>
          <p:blipFill rotWithShape="1">
            <a:blip r:embed="rId19">
              <a:alphaModFix/>
            </a:blip>
            <a:srcRect b="0" l="0" r="0" t="0"/>
            <a:stretch/>
          </p:blipFill>
          <p:spPr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20" name="Google Shape;920;p10"/>
            <p:cNvSpPr/>
            <p:nvPr/>
          </p:nvSpPr>
          <p:spPr>
            <a:xfrm>
              <a:off x="2916" y="3578"/>
              <a:ext cx="356" cy="368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21" name="Google Shape;921;p10"/>
          <p:cNvGrpSpPr/>
          <p:nvPr/>
        </p:nvGrpSpPr>
        <p:grpSpPr>
          <a:xfrm flipH="1">
            <a:off x="8128907" y="5536844"/>
            <a:ext cx="345630" cy="320302"/>
            <a:chOff x="2839" y="3501"/>
            <a:chExt cx="755" cy="803"/>
          </a:xfrm>
        </p:grpSpPr>
        <p:pic>
          <p:nvPicPr>
            <p:cNvPr descr="desktop_computer_stylized_medium" id="922" name="Google Shape;922;p10"/>
            <p:cNvPicPr preferRelativeResize="0"/>
            <p:nvPr/>
          </p:nvPicPr>
          <p:blipFill rotWithShape="1">
            <a:blip r:embed="rId19">
              <a:alphaModFix/>
            </a:blip>
            <a:srcRect b="0" l="0" r="0" t="0"/>
            <a:stretch/>
          </p:blipFill>
          <p:spPr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23" name="Google Shape;923;p10"/>
            <p:cNvSpPr/>
            <p:nvPr/>
          </p:nvSpPr>
          <p:spPr>
            <a:xfrm>
              <a:off x="2916" y="3578"/>
              <a:ext cx="356" cy="368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24" name="Google Shape;924;p10"/>
          <p:cNvGrpSpPr/>
          <p:nvPr/>
        </p:nvGrpSpPr>
        <p:grpSpPr>
          <a:xfrm flipH="1">
            <a:off x="8527132" y="5558317"/>
            <a:ext cx="345630" cy="320302"/>
            <a:chOff x="2839" y="3501"/>
            <a:chExt cx="755" cy="803"/>
          </a:xfrm>
        </p:grpSpPr>
        <p:pic>
          <p:nvPicPr>
            <p:cNvPr descr="desktop_computer_stylized_medium" id="925" name="Google Shape;925;p10"/>
            <p:cNvPicPr preferRelativeResize="0"/>
            <p:nvPr/>
          </p:nvPicPr>
          <p:blipFill rotWithShape="1">
            <a:blip r:embed="rId19">
              <a:alphaModFix/>
            </a:blip>
            <a:srcRect b="0" l="0" r="0" t="0"/>
            <a:stretch/>
          </p:blipFill>
          <p:spPr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26" name="Google Shape;926;p10"/>
            <p:cNvSpPr/>
            <p:nvPr/>
          </p:nvSpPr>
          <p:spPr>
            <a:xfrm>
              <a:off x="2916" y="3578"/>
              <a:ext cx="356" cy="368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27" name="Google Shape;927;p10"/>
          <p:cNvGrpSpPr/>
          <p:nvPr/>
        </p:nvGrpSpPr>
        <p:grpSpPr>
          <a:xfrm>
            <a:off x="9647169" y="6015687"/>
            <a:ext cx="319264" cy="256836"/>
            <a:chOff x="877" y="1008"/>
            <a:chExt cx="2747" cy="2626"/>
          </a:xfrm>
        </p:grpSpPr>
        <p:pic>
          <p:nvPicPr>
            <p:cNvPr descr="antenna_stylized" id="928" name="Google Shape;928;p10"/>
            <p:cNvPicPr preferRelativeResize="0"/>
            <p:nvPr/>
          </p:nvPicPr>
          <p:blipFill rotWithShape="1">
            <a:blip r:embed="rId20">
              <a:alphaModFix/>
            </a:blip>
            <a:srcRect b="0" l="0" r="0" t="0"/>
            <a:stretch/>
          </p:blipFill>
          <p:spPr>
            <a:xfrm>
              <a:off x="877" y="1008"/>
              <a:ext cx="2725" cy="14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laptop_keyboard" id="929" name="Google Shape;929;p10"/>
            <p:cNvPicPr preferRelativeResize="0"/>
            <p:nvPr/>
          </p:nvPicPr>
          <p:blipFill rotWithShape="1">
            <a:blip r:embed="rId21">
              <a:alphaModFix/>
            </a:blip>
            <a:srcRect b="0" l="0" r="0" t="0"/>
            <a:stretch/>
          </p:blipFill>
          <p:spPr>
            <a:xfrm flipH="1" rot="109064">
              <a:off x="1009" y="2586"/>
              <a:ext cx="2245" cy="101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30" name="Google Shape;930;p10"/>
            <p:cNvSpPr/>
            <p:nvPr/>
          </p:nvSpPr>
          <p:spPr>
            <a:xfrm>
              <a:off x="1753" y="1603"/>
              <a:ext cx="1807" cy="1322"/>
            </a:xfrm>
            <a:custGeom>
              <a:rect b="b" l="l" r="r" t="t"/>
              <a:pathLst>
                <a:path extrusionOk="0" h="2442" w="298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screen" id="931" name="Google Shape;931;p10"/>
            <p:cNvPicPr preferRelativeResize="0"/>
            <p:nvPr/>
          </p:nvPicPr>
          <p:blipFill rotWithShape="1">
            <a:blip r:embed="rId22">
              <a:alphaModFix/>
            </a:blip>
            <a:srcRect b="0" l="0" r="0" t="0"/>
            <a:stretch/>
          </p:blipFill>
          <p:spPr>
            <a:xfrm>
              <a:off x="1842" y="1637"/>
              <a:ext cx="1642" cy="120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32" name="Google Shape;932;p10"/>
            <p:cNvSpPr/>
            <p:nvPr/>
          </p:nvSpPr>
          <p:spPr>
            <a:xfrm>
              <a:off x="2082" y="1564"/>
              <a:ext cx="1531" cy="246"/>
            </a:xfrm>
            <a:custGeom>
              <a:rect b="b" l="l" r="r" t="t"/>
              <a:pathLst>
                <a:path extrusionOk="0" h="455" w="2528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3" name="Google Shape;933;p10"/>
            <p:cNvSpPr/>
            <p:nvPr/>
          </p:nvSpPr>
          <p:spPr>
            <a:xfrm>
              <a:off x="1737" y="1562"/>
              <a:ext cx="425" cy="1024"/>
            </a:xfrm>
            <a:custGeom>
              <a:rect b="b" l="l" r="r" t="t"/>
              <a:pathLst>
                <a:path extrusionOk="0" h="1893" w="702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4" name="Google Shape;934;p10"/>
            <p:cNvSpPr/>
            <p:nvPr/>
          </p:nvSpPr>
          <p:spPr>
            <a:xfrm>
              <a:off x="3144" y="1745"/>
              <a:ext cx="458" cy="1182"/>
            </a:xfrm>
            <a:custGeom>
              <a:rect b="b" l="l" r="r" t="t"/>
              <a:pathLst>
                <a:path extrusionOk="0" h="2184" w="756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chemeClr val="lt1"/>
                </a:gs>
              </a:gsLst>
              <a:lin ang="54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5" name="Google Shape;935;p10"/>
            <p:cNvSpPr/>
            <p:nvPr/>
          </p:nvSpPr>
          <p:spPr>
            <a:xfrm>
              <a:off x="1732" y="2534"/>
              <a:ext cx="1680" cy="399"/>
            </a:xfrm>
            <a:custGeom>
              <a:rect b="b" l="l" r="r" t="t"/>
              <a:pathLst>
                <a:path extrusionOk="0" h="738" w="2773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>
              <a:gsLst>
                <a:gs pos="0">
                  <a:srgbClr val="0000CC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6" name="Google Shape;936;p10"/>
            <p:cNvSpPr/>
            <p:nvPr/>
          </p:nvSpPr>
          <p:spPr>
            <a:xfrm>
              <a:off x="3195" y="1755"/>
              <a:ext cx="429" cy="1187"/>
            </a:xfrm>
            <a:custGeom>
              <a:rect b="b" l="l" r="r" t="t"/>
              <a:pathLst>
                <a:path extrusionOk="0" h="1659" w="637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7" name="Google Shape;937;p10"/>
            <p:cNvSpPr/>
            <p:nvPr/>
          </p:nvSpPr>
          <p:spPr>
            <a:xfrm>
              <a:off x="1734" y="2587"/>
              <a:ext cx="1494" cy="394"/>
            </a:xfrm>
            <a:custGeom>
              <a:rect b="b" l="l" r="r" t="t"/>
              <a:pathLst>
                <a:path extrusionOk="0" h="550" w="2216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38" name="Google Shape;938;p10"/>
            <p:cNvGrpSpPr/>
            <p:nvPr/>
          </p:nvGrpSpPr>
          <p:grpSpPr>
            <a:xfrm>
              <a:off x="1709" y="3008"/>
              <a:ext cx="507" cy="234"/>
              <a:chOff x="1740" y="2642"/>
              <a:chExt cx="752" cy="327"/>
            </a:xfrm>
          </p:grpSpPr>
          <p:sp>
            <p:nvSpPr>
              <p:cNvPr id="939" name="Google Shape;939;p10"/>
              <p:cNvSpPr/>
              <p:nvPr/>
            </p:nvSpPr>
            <p:spPr>
              <a:xfrm>
                <a:off x="1740" y="2642"/>
                <a:ext cx="752" cy="327"/>
              </a:xfrm>
              <a:custGeom>
                <a:rect b="b" l="l" r="r" t="t"/>
                <a:pathLst>
                  <a:path extrusionOk="0" h="327" w="752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0" name="Google Shape;940;p10"/>
              <p:cNvSpPr/>
              <p:nvPr/>
            </p:nvSpPr>
            <p:spPr>
              <a:xfrm>
                <a:off x="1754" y="2649"/>
                <a:ext cx="726" cy="311"/>
              </a:xfrm>
              <a:custGeom>
                <a:rect b="b" l="l" r="r" t="t"/>
                <a:pathLst>
                  <a:path extrusionOk="0" h="311" w="726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1" name="Google Shape;941;p10"/>
              <p:cNvSpPr/>
              <p:nvPr/>
            </p:nvSpPr>
            <p:spPr>
              <a:xfrm>
                <a:off x="1808" y="2770"/>
                <a:ext cx="258" cy="100"/>
              </a:xfrm>
              <a:custGeom>
                <a:rect b="b" l="l" r="r" t="t"/>
                <a:pathLst>
                  <a:path extrusionOk="0" h="100" w="258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2" name="Google Shape;942;p10"/>
              <p:cNvSpPr/>
              <p:nvPr/>
            </p:nvSpPr>
            <p:spPr>
              <a:xfrm>
                <a:off x="1799" y="2816"/>
                <a:ext cx="194" cy="63"/>
              </a:xfrm>
              <a:custGeom>
                <a:rect b="b" l="l" r="r" t="t"/>
                <a:pathLst>
                  <a:path extrusionOk="0" h="63" w="194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3" name="Google Shape;943;p10"/>
              <p:cNvSpPr/>
              <p:nvPr/>
            </p:nvSpPr>
            <p:spPr>
              <a:xfrm>
                <a:off x="2020" y="2834"/>
                <a:ext cx="258" cy="102"/>
              </a:xfrm>
              <a:custGeom>
                <a:rect b="b" l="l" r="r" t="t"/>
                <a:pathLst>
                  <a:path extrusionOk="0" h="102" w="258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4" name="Google Shape;944;p10"/>
              <p:cNvSpPr/>
              <p:nvPr/>
            </p:nvSpPr>
            <p:spPr>
              <a:xfrm>
                <a:off x="2011" y="2882"/>
                <a:ext cx="194" cy="63"/>
              </a:xfrm>
              <a:custGeom>
                <a:rect b="b" l="l" r="r" t="t"/>
                <a:pathLst>
                  <a:path extrusionOk="0" h="63" w="194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945" name="Google Shape;945;p10"/>
            <p:cNvSpPr/>
            <p:nvPr/>
          </p:nvSpPr>
          <p:spPr>
            <a:xfrm>
              <a:off x="2577" y="3043"/>
              <a:ext cx="614" cy="514"/>
            </a:xfrm>
            <a:custGeom>
              <a:rect b="b" l="l" r="r" t="t"/>
              <a:pathLst>
                <a:path extrusionOk="0" h="792" w="990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6" name="Google Shape;946;p10"/>
            <p:cNvSpPr/>
            <p:nvPr/>
          </p:nvSpPr>
          <p:spPr>
            <a:xfrm>
              <a:off x="1010" y="3084"/>
              <a:ext cx="1571" cy="469"/>
            </a:xfrm>
            <a:custGeom>
              <a:rect b="b" l="l" r="r" t="t"/>
              <a:pathLst>
                <a:path extrusionOk="0" h="723" w="2532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7" name="Google Shape;947;p10"/>
            <p:cNvSpPr/>
            <p:nvPr/>
          </p:nvSpPr>
          <p:spPr>
            <a:xfrm>
              <a:off x="1011" y="2998"/>
              <a:ext cx="17" cy="95"/>
            </a:xfrm>
            <a:custGeom>
              <a:rect b="b" l="l" r="r" t="t"/>
              <a:pathLst>
                <a:path extrusionOk="0" h="147" w="26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8" name="Google Shape;948;p10"/>
            <p:cNvSpPr/>
            <p:nvPr/>
          </p:nvSpPr>
          <p:spPr>
            <a:xfrm>
              <a:off x="1012" y="2611"/>
              <a:ext cx="730" cy="393"/>
            </a:xfrm>
            <a:custGeom>
              <a:rect b="b" l="l" r="r" t="t"/>
              <a:pathLst>
                <a:path extrusionOk="0" h="606" w="117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9" name="Google Shape;949;p10"/>
            <p:cNvSpPr/>
            <p:nvPr/>
          </p:nvSpPr>
          <p:spPr>
            <a:xfrm>
              <a:off x="1061" y="3018"/>
              <a:ext cx="1490" cy="451"/>
            </a:xfrm>
            <a:custGeom>
              <a:rect b="b" l="l" r="r" t="t"/>
              <a:pathLst>
                <a:path extrusionOk="0" h="723" w="2532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0" name="Google Shape;950;p10"/>
            <p:cNvSpPr/>
            <p:nvPr/>
          </p:nvSpPr>
          <p:spPr>
            <a:xfrm flipH="1" rot="10800000">
              <a:off x="2549" y="2986"/>
              <a:ext cx="608" cy="467"/>
            </a:xfrm>
            <a:custGeom>
              <a:rect b="b" l="l" r="r" t="t"/>
              <a:pathLst>
                <a:path extrusionOk="0" h="723" w="2532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51" name="Google Shape;951;p10"/>
          <p:cNvGrpSpPr/>
          <p:nvPr/>
        </p:nvGrpSpPr>
        <p:grpSpPr>
          <a:xfrm>
            <a:off x="9992875" y="5668575"/>
            <a:ext cx="171450" cy="348944"/>
            <a:chOff x="4140" y="429"/>
            <a:chExt cx="1425" cy="2396"/>
          </a:xfrm>
        </p:grpSpPr>
        <p:sp>
          <p:nvSpPr>
            <p:cNvPr id="952" name="Google Shape;952;p10"/>
            <p:cNvSpPr/>
            <p:nvPr/>
          </p:nvSpPr>
          <p:spPr>
            <a:xfrm>
              <a:off x="5268" y="433"/>
              <a:ext cx="283" cy="2286"/>
            </a:xfrm>
            <a:custGeom>
              <a:rect b="b" l="l" r="r" t="t"/>
              <a:pathLst>
                <a:path extrusionOk="0" h="2742" w="354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3" name="Google Shape;953;p10"/>
            <p:cNvSpPr/>
            <p:nvPr/>
          </p:nvSpPr>
          <p:spPr>
            <a:xfrm>
              <a:off x="4210" y="429"/>
              <a:ext cx="1046" cy="2285"/>
            </a:xfrm>
            <a:prstGeom prst="rect">
              <a:avLst/>
            </a:pr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4" name="Google Shape;954;p10"/>
            <p:cNvSpPr/>
            <p:nvPr/>
          </p:nvSpPr>
          <p:spPr>
            <a:xfrm>
              <a:off x="5321" y="570"/>
              <a:ext cx="169" cy="2115"/>
            </a:xfrm>
            <a:custGeom>
              <a:rect b="b" l="l" r="r" t="t"/>
              <a:pathLst>
                <a:path extrusionOk="0" h="2537" w="211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5" name="Google Shape;955;p10"/>
            <p:cNvSpPr/>
            <p:nvPr/>
          </p:nvSpPr>
          <p:spPr>
            <a:xfrm>
              <a:off x="5284" y="1640"/>
              <a:ext cx="263" cy="189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6" name="Google Shape;956;p10"/>
            <p:cNvSpPr/>
            <p:nvPr/>
          </p:nvSpPr>
          <p:spPr>
            <a:xfrm>
              <a:off x="4210" y="690"/>
              <a:ext cx="598" cy="47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57" name="Google Shape;957;p10"/>
            <p:cNvGrpSpPr/>
            <p:nvPr/>
          </p:nvGrpSpPr>
          <p:grpSpPr>
            <a:xfrm>
              <a:off x="4748" y="666"/>
              <a:ext cx="578" cy="150"/>
              <a:chOff x="613" y="2566"/>
              <a:chExt cx="721" cy="144"/>
            </a:xfrm>
          </p:grpSpPr>
          <p:sp>
            <p:nvSpPr>
              <p:cNvPr id="958" name="Google Shape;958;p10"/>
              <p:cNvSpPr/>
              <p:nvPr/>
            </p:nvSpPr>
            <p:spPr>
              <a:xfrm>
                <a:off x="613" y="2566"/>
                <a:ext cx="721" cy="144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9" name="Google Shape;959;p10"/>
              <p:cNvSpPr/>
              <p:nvPr/>
            </p:nvSpPr>
            <p:spPr>
              <a:xfrm>
                <a:off x="625" y="2581"/>
                <a:ext cx="696" cy="114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960" name="Google Shape;960;p10"/>
            <p:cNvSpPr/>
            <p:nvPr/>
          </p:nvSpPr>
          <p:spPr>
            <a:xfrm>
              <a:off x="4220" y="1022"/>
              <a:ext cx="598" cy="47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61" name="Google Shape;961;p10"/>
            <p:cNvGrpSpPr/>
            <p:nvPr/>
          </p:nvGrpSpPr>
          <p:grpSpPr>
            <a:xfrm>
              <a:off x="4748" y="990"/>
              <a:ext cx="578" cy="134"/>
              <a:chOff x="615" y="2564"/>
              <a:chExt cx="721" cy="139"/>
            </a:xfrm>
          </p:grpSpPr>
          <p:sp>
            <p:nvSpPr>
              <p:cNvPr id="962" name="Google Shape;962;p10"/>
              <p:cNvSpPr/>
              <p:nvPr/>
            </p:nvSpPr>
            <p:spPr>
              <a:xfrm>
                <a:off x="615" y="2564"/>
                <a:ext cx="721" cy="139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3" name="Google Shape;963;p10"/>
              <p:cNvSpPr/>
              <p:nvPr/>
            </p:nvSpPr>
            <p:spPr>
              <a:xfrm>
                <a:off x="628" y="2581"/>
                <a:ext cx="696" cy="107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964" name="Google Shape;964;p10"/>
            <p:cNvSpPr/>
            <p:nvPr/>
          </p:nvSpPr>
          <p:spPr>
            <a:xfrm>
              <a:off x="4220" y="1354"/>
              <a:ext cx="598" cy="47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5" name="Google Shape;965;p10"/>
            <p:cNvSpPr/>
            <p:nvPr/>
          </p:nvSpPr>
          <p:spPr>
            <a:xfrm>
              <a:off x="4230" y="1655"/>
              <a:ext cx="598" cy="47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66" name="Google Shape;966;p10"/>
            <p:cNvGrpSpPr/>
            <p:nvPr/>
          </p:nvGrpSpPr>
          <p:grpSpPr>
            <a:xfrm>
              <a:off x="4738" y="1647"/>
              <a:ext cx="578" cy="135"/>
              <a:chOff x="618" y="2586"/>
              <a:chExt cx="720" cy="124"/>
            </a:xfrm>
          </p:grpSpPr>
          <p:sp>
            <p:nvSpPr>
              <p:cNvPr id="967" name="Google Shape;967;p10"/>
              <p:cNvSpPr/>
              <p:nvPr/>
            </p:nvSpPr>
            <p:spPr>
              <a:xfrm>
                <a:off x="618" y="2586"/>
                <a:ext cx="720" cy="124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8" name="Google Shape;968;p10"/>
              <p:cNvSpPr/>
              <p:nvPr/>
            </p:nvSpPr>
            <p:spPr>
              <a:xfrm>
                <a:off x="630" y="2586"/>
                <a:ext cx="695" cy="109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969" name="Google Shape;969;p10"/>
            <p:cNvSpPr/>
            <p:nvPr/>
          </p:nvSpPr>
          <p:spPr>
            <a:xfrm>
              <a:off x="5288" y="1354"/>
              <a:ext cx="263" cy="188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70" name="Google Shape;970;p10"/>
            <p:cNvGrpSpPr/>
            <p:nvPr/>
          </p:nvGrpSpPr>
          <p:grpSpPr>
            <a:xfrm>
              <a:off x="4738" y="1330"/>
              <a:ext cx="588" cy="134"/>
              <a:chOff x="613" y="2571"/>
              <a:chExt cx="732" cy="134"/>
            </a:xfrm>
          </p:grpSpPr>
          <p:sp>
            <p:nvSpPr>
              <p:cNvPr id="971" name="Google Shape;971;p10"/>
              <p:cNvSpPr/>
              <p:nvPr/>
            </p:nvSpPr>
            <p:spPr>
              <a:xfrm>
                <a:off x="613" y="2571"/>
                <a:ext cx="732" cy="134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2" name="Google Shape;972;p10"/>
              <p:cNvSpPr/>
              <p:nvPr/>
            </p:nvSpPr>
            <p:spPr>
              <a:xfrm>
                <a:off x="625" y="2587"/>
                <a:ext cx="720" cy="103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973" name="Google Shape;973;p10"/>
            <p:cNvSpPr/>
            <p:nvPr/>
          </p:nvSpPr>
          <p:spPr>
            <a:xfrm>
              <a:off x="5246" y="429"/>
              <a:ext cx="70" cy="2285"/>
            </a:xfrm>
            <a:prstGeom prst="rect">
              <a:avLst/>
            </a:prstGeom>
            <a:gradFill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4" name="Google Shape;974;p10"/>
            <p:cNvSpPr/>
            <p:nvPr/>
          </p:nvSpPr>
          <p:spPr>
            <a:xfrm>
              <a:off x="5312" y="1007"/>
              <a:ext cx="237" cy="213"/>
            </a:xfrm>
            <a:custGeom>
              <a:rect b="b" l="l" r="r" t="t"/>
              <a:pathLst>
                <a:path extrusionOk="0" h="256" w="29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5" name="Google Shape;975;p10"/>
            <p:cNvSpPr/>
            <p:nvPr/>
          </p:nvSpPr>
          <p:spPr>
            <a:xfrm>
              <a:off x="5315" y="680"/>
              <a:ext cx="244" cy="240"/>
            </a:xfrm>
            <a:custGeom>
              <a:rect b="b" l="l" r="r" t="t"/>
              <a:pathLst>
                <a:path extrusionOk="0" h="288" w="304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6" name="Google Shape;976;p10"/>
            <p:cNvSpPr/>
            <p:nvPr/>
          </p:nvSpPr>
          <p:spPr>
            <a:xfrm>
              <a:off x="5515" y="2611"/>
              <a:ext cx="50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7" name="Google Shape;977;p10"/>
            <p:cNvSpPr/>
            <p:nvPr/>
          </p:nvSpPr>
          <p:spPr>
            <a:xfrm>
              <a:off x="5302" y="2614"/>
              <a:ext cx="245" cy="200"/>
            </a:xfrm>
            <a:custGeom>
              <a:rect b="b" l="l" r="r" t="t"/>
              <a:pathLst>
                <a:path extrusionOk="0" h="240" w="306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8" name="Google Shape;978;p10"/>
            <p:cNvSpPr/>
            <p:nvPr/>
          </p:nvSpPr>
          <p:spPr>
            <a:xfrm>
              <a:off x="4140" y="2675"/>
              <a:ext cx="1196" cy="150"/>
            </a:xfrm>
            <a:prstGeom prst="roundRect">
              <a:avLst>
                <a:gd fmla="val 50000" name="adj"/>
              </a:avLst>
            </a:prstGeom>
            <a:solidFill>
              <a:srgbClr val="DDDDDD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9" name="Google Shape;979;p10"/>
            <p:cNvSpPr/>
            <p:nvPr/>
          </p:nvSpPr>
          <p:spPr>
            <a:xfrm>
              <a:off x="4210" y="2714"/>
              <a:ext cx="1066" cy="79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0" name="Google Shape;980;p10"/>
            <p:cNvSpPr/>
            <p:nvPr/>
          </p:nvSpPr>
          <p:spPr>
            <a:xfrm>
              <a:off x="4309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1" name="Google Shape;981;p10"/>
            <p:cNvSpPr/>
            <p:nvPr/>
          </p:nvSpPr>
          <p:spPr>
            <a:xfrm>
              <a:off x="4489" y="2382"/>
              <a:ext cx="159" cy="1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Noto Sans Symbols"/>
                <a:buNone/>
              </a:pPr>
              <a:r>
                <a:t/>
              </a:r>
              <a:endParaRPr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2" name="Google Shape;982;p10"/>
            <p:cNvSpPr/>
            <p:nvPr/>
          </p:nvSpPr>
          <p:spPr>
            <a:xfrm>
              <a:off x="4658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3" name="Google Shape;983;p10"/>
            <p:cNvSpPr/>
            <p:nvPr/>
          </p:nvSpPr>
          <p:spPr>
            <a:xfrm>
              <a:off x="5067" y="1837"/>
              <a:ext cx="80" cy="759"/>
            </a:xfrm>
            <a:prstGeom prst="rect">
              <a:avLst/>
            </a:prstGeom>
            <a:solidFill>
              <a:srgbClr val="29292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84" name="Google Shape;984;p10"/>
          <p:cNvGrpSpPr/>
          <p:nvPr/>
        </p:nvGrpSpPr>
        <p:grpSpPr>
          <a:xfrm>
            <a:off x="7613882" y="2107963"/>
            <a:ext cx="3540395" cy="3733733"/>
            <a:chOff x="7619038" y="2102861"/>
            <a:chExt cx="3540395" cy="3733733"/>
          </a:xfrm>
        </p:grpSpPr>
        <p:cxnSp>
          <p:nvCxnSpPr>
            <p:cNvPr id="985" name="Google Shape;985;p10"/>
            <p:cNvCxnSpPr/>
            <p:nvPr/>
          </p:nvCxnSpPr>
          <p:spPr>
            <a:xfrm>
              <a:off x="8213016" y="2695257"/>
              <a:ext cx="227964" cy="174352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986" name="Google Shape;986;p10"/>
            <p:cNvGrpSpPr/>
            <p:nvPr/>
          </p:nvGrpSpPr>
          <p:grpSpPr>
            <a:xfrm>
              <a:off x="8055854" y="2304274"/>
              <a:ext cx="298450" cy="464008"/>
              <a:chOff x="3130" y="3288"/>
              <a:chExt cx="410" cy="742"/>
            </a:xfrm>
          </p:grpSpPr>
          <p:cxnSp>
            <p:nvCxnSpPr>
              <p:cNvPr id="987" name="Google Shape;987;p10"/>
              <p:cNvCxnSpPr/>
              <p:nvPr/>
            </p:nvCxnSpPr>
            <p:spPr>
              <a:xfrm flipH="1">
                <a:off x="3130" y="3288"/>
                <a:ext cx="205" cy="672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88" name="Google Shape;988;p10"/>
              <p:cNvCxnSpPr/>
              <p:nvPr/>
            </p:nvCxnSpPr>
            <p:spPr>
              <a:xfrm>
                <a:off x="3335" y="3288"/>
                <a:ext cx="205" cy="669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89" name="Google Shape;989;p10"/>
              <p:cNvCxnSpPr/>
              <p:nvPr/>
            </p:nvCxnSpPr>
            <p:spPr>
              <a:xfrm>
                <a:off x="3130" y="3957"/>
                <a:ext cx="205" cy="73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90" name="Google Shape;990;p10"/>
              <p:cNvCxnSpPr/>
              <p:nvPr/>
            </p:nvCxnSpPr>
            <p:spPr>
              <a:xfrm flipH="1">
                <a:off x="3335" y="3957"/>
                <a:ext cx="205" cy="73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91" name="Google Shape;991;p10"/>
              <p:cNvCxnSpPr/>
              <p:nvPr/>
            </p:nvCxnSpPr>
            <p:spPr>
              <a:xfrm>
                <a:off x="3335" y="3303"/>
                <a:ext cx="0" cy="727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92" name="Google Shape;992;p10"/>
              <p:cNvCxnSpPr/>
              <p:nvPr/>
            </p:nvCxnSpPr>
            <p:spPr>
              <a:xfrm flipH="1" rot="10800000">
                <a:off x="3130" y="3888"/>
                <a:ext cx="205" cy="72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93" name="Google Shape;993;p10"/>
              <p:cNvCxnSpPr/>
              <p:nvPr/>
            </p:nvCxnSpPr>
            <p:spPr>
              <a:xfrm rot="10800000">
                <a:off x="3335" y="3888"/>
                <a:ext cx="205" cy="69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94" name="Google Shape;994;p10"/>
              <p:cNvCxnSpPr/>
              <p:nvPr/>
            </p:nvCxnSpPr>
            <p:spPr>
              <a:xfrm>
                <a:off x="3217" y="3668"/>
                <a:ext cx="118" cy="55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95" name="Google Shape;995;p10"/>
              <p:cNvCxnSpPr/>
              <p:nvPr/>
            </p:nvCxnSpPr>
            <p:spPr>
              <a:xfrm flipH="1" rot="10800000">
                <a:off x="3335" y="3668"/>
                <a:ext cx="124" cy="55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96" name="Google Shape;996;p10"/>
              <p:cNvCxnSpPr/>
              <p:nvPr/>
            </p:nvCxnSpPr>
            <p:spPr>
              <a:xfrm>
                <a:off x="3178" y="3766"/>
                <a:ext cx="152" cy="75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97" name="Google Shape;997;p10"/>
              <p:cNvCxnSpPr/>
              <p:nvPr/>
            </p:nvCxnSpPr>
            <p:spPr>
              <a:xfrm flipH="1" rot="10800000">
                <a:off x="3335" y="3781"/>
                <a:ext cx="153" cy="66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98" name="Google Shape;998;p10"/>
              <p:cNvCxnSpPr/>
              <p:nvPr/>
            </p:nvCxnSpPr>
            <p:spPr>
              <a:xfrm flipH="1" rot="10800000">
                <a:off x="3335" y="3567"/>
                <a:ext cx="78" cy="27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99" name="Google Shape;999;p10"/>
              <p:cNvCxnSpPr/>
              <p:nvPr/>
            </p:nvCxnSpPr>
            <p:spPr>
              <a:xfrm flipH="1" rot="10800000">
                <a:off x="3335" y="3428"/>
                <a:ext cx="49" cy="21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00" name="Google Shape;1000;p10"/>
              <p:cNvCxnSpPr/>
              <p:nvPr/>
            </p:nvCxnSpPr>
            <p:spPr>
              <a:xfrm>
                <a:off x="3247" y="3558"/>
                <a:ext cx="95" cy="36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01" name="Google Shape;1001;p10"/>
              <p:cNvCxnSpPr/>
              <p:nvPr/>
            </p:nvCxnSpPr>
            <p:spPr>
              <a:xfrm>
                <a:off x="3289" y="3422"/>
                <a:ext cx="55" cy="36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pic>
          <p:nvPicPr>
            <p:cNvPr descr="access_point_stylized_small" id="1002" name="Google Shape;1002;p10"/>
            <p:cNvPicPr preferRelativeResize="0"/>
            <p:nvPr/>
          </p:nvPicPr>
          <p:blipFill rotWithShape="1">
            <a:blip r:embed="rId23">
              <a:alphaModFix/>
            </a:blip>
            <a:srcRect b="0" l="0" r="0" t="0"/>
            <a:stretch/>
          </p:blipFill>
          <p:spPr>
            <a:xfrm>
              <a:off x="7619038" y="3856797"/>
              <a:ext cx="370169" cy="3067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ccess_point_stylized_small" id="1003" name="Google Shape;1003;p10"/>
            <p:cNvPicPr preferRelativeResize="0"/>
            <p:nvPr/>
          </p:nvPicPr>
          <p:blipFill rotWithShape="1">
            <a:blip r:embed="rId23">
              <a:alphaModFix/>
            </a:blip>
            <a:srcRect b="0" l="0" r="0" t="0"/>
            <a:stretch/>
          </p:blipFill>
          <p:spPr>
            <a:xfrm>
              <a:off x="9295766" y="5519130"/>
              <a:ext cx="380935" cy="31746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04" name="Google Shape;1004;p10"/>
            <p:cNvGrpSpPr/>
            <p:nvPr/>
          </p:nvGrpSpPr>
          <p:grpSpPr>
            <a:xfrm>
              <a:off x="9788714" y="4984881"/>
              <a:ext cx="393760" cy="218578"/>
              <a:chOff x="7493876" y="2774731"/>
              <a:chExt cx="1481958" cy="894622"/>
            </a:xfrm>
          </p:grpSpPr>
          <p:sp>
            <p:nvSpPr>
              <p:cNvPr id="1005" name="Google Shape;1005;p10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rect b="b" l="l" r="r" t="t"/>
                <a:pathLst>
                  <a:path extrusionOk="0" h="3099826" w="8166683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/>
              </a:p>
            </p:txBody>
          </p:sp>
          <p:sp>
            <p:nvSpPr>
              <p:cNvPr id="1006" name="Google Shape;1006;p10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/>
              </a:p>
            </p:txBody>
          </p:sp>
          <p:grpSp>
            <p:nvGrpSpPr>
              <p:cNvPr id="1007" name="Google Shape;1007;p10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1008" name="Google Shape;1008;p10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rect b="b" l="l" r="r" t="t"/>
                  <a:pathLst>
                    <a:path extrusionOk="0" h="1049866" w="467301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09" name="Google Shape;1009;p10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rect b="b" l="l" r="r" t="t"/>
                  <a:pathLst>
                    <a:path extrusionOk="0" h="903890" w="1744718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10" name="Google Shape;1010;p10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rect b="b" l="l" r="r" t="t"/>
                  <a:pathLst>
                    <a:path extrusionOk="0" h="893380" w="1713187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11" name="Google Shape;1011;p10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rect b="b" l="l" r="r" t="t"/>
                  <a:pathLst>
                    <a:path extrusionOk="0" h="1418896" w="3725019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012" name="Google Shape;1012;p10"/>
            <p:cNvGrpSpPr/>
            <p:nvPr/>
          </p:nvGrpSpPr>
          <p:grpSpPr>
            <a:xfrm>
              <a:off x="9854521" y="5333935"/>
              <a:ext cx="309740" cy="190838"/>
              <a:chOff x="3668110" y="2448910"/>
              <a:chExt cx="3794234" cy="2165130"/>
            </a:xfrm>
          </p:grpSpPr>
          <p:sp>
            <p:nvSpPr>
              <p:cNvPr id="1013" name="Google Shape;1013;p10"/>
              <p:cNvSpPr/>
              <p:nvPr/>
            </p:nvSpPr>
            <p:spPr>
              <a:xfrm>
                <a:off x="3668110" y="3741409"/>
                <a:ext cx="3780587" cy="872631"/>
              </a:xfrm>
              <a:prstGeom prst="rect">
                <a:avLst/>
              </a:pr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cap="flat" cmpd="sng" w="9525">
                <a:solidFill>
                  <a:srgbClr val="31538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4" name="Google Shape;1014;p10"/>
              <p:cNvSpPr/>
              <p:nvPr/>
            </p:nvSpPr>
            <p:spPr>
              <a:xfrm>
                <a:off x="3678620" y="2448910"/>
                <a:ext cx="3783724" cy="1324303"/>
              </a:xfrm>
              <a:custGeom>
                <a:rect b="b" l="l" r="r" t="t"/>
                <a:pathLst>
                  <a:path extrusionOk="0" h="1324303" w="3783724">
                    <a:moveTo>
                      <a:pt x="0" y="1313793"/>
                    </a:moveTo>
                    <a:lnTo>
                      <a:pt x="0" y="1313793"/>
                    </a:lnTo>
                    <a:lnTo>
                      <a:pt x="252248" y="0"/>
                    </a:lnTo>
                    <a:lnTo>
                      <a:pt x="3415862" y="21020"/>
                    </a:lnTo>
                    <a:lnTo>
                      <a:pt x="3783724" y="1324303"/>
                    </a:lnTo>
                    <a:lnTo>
                      <a:pt x="0" y="1313793"/>
                    </a:lnTo>
                    <a:close/>
                  </a:path>
                </a:pathLst>
              </a:custGeom>
              <a:solidFill>
                <a:srgbClr val="B8C2C9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015" name="Google Shape;1015;p10"/>
              <p:cNvGrpSpPr/>
              <p:nvPr/>
            </p:nvGrpSpPr>
            <p:grpSpPr>
              <a:xfrm>
                <a:off x="3941378" y="2603243"/>
                <a:ext cx="3202061" cy="1066110"/>
                <a:chOff x="7939341" y="3037317"/>
                <a:chExt cx="897649" cy="353919"/>
              </a:xfrm>
            </p:grpSpPr>
            <p:sp>
              <p:nvSpPr>
                <p:cNvPr id="1016" name="Google Shape;1016;p10"/>
                <p:cNvSpPr/>
                <p:nvPr/>
              </p:nvSpPr>
              <p:spPr>
                <a:xfrm>
                  <a:off x="7964170" y="3037317"/>
                  <a:ext cx="849158" cy="198115"/>
                </a:xfrm>
                <a:custGeom>
                  <a:rect b="b" l="l" r="r" t="t"/>
                  <a:pathLst>
                    <a:path extrusionOk="0" h="1049866" w="467301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17" name="Google Shape;1017;p10"/>
                <p:cNvSpPr/>
                <p:nvPr/>
              </p:nvSpPr>
              <p:spPr>
                <a:xfrm>
                  <a:off x="8519948" y="3206783"/>
                  <a:ext cx="317042" cy="170569"/>
                </a:xfrm>
                <a:custGeom>
                  <a:rect b="b" l="l" r="r" t="t"/>
                  <a:pathLst>
                    <a:path extrusionOk="0" h="903890" w="1744718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18" name="Google Shape;1018;p10"/>
                <p:cNvSpPr/>
                <p:nvPr/>
              </p:nvSpPr>
              <p:spPr>
                <a:xfrm>
                  <a:off x="7939341" y="3206783"/>
                  <a:ext cx="311312" cy="168585"/>
                </a:xfrm>
                <a:custGeom>
                  <a:rect b="b" l="l" r="r" t="t"/>
                  <a:pathLst>
                    <a:path extrusionOk="0" h="893380" w="1713187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19" name="Google Shape;1019;p10"/>
                <p:cNvSpPr/>
                <p:nvPr/>
              </p:nvSpPr>
              <p:spPr>
                <a:xfrm>
                  <a:off x="8047413" y="3123483"/>
                  <a:ext cx="676892" cy="267753"/>
                </a:xfrm>
                <a:custGeom>
                  <a:rect b="b" l="l" r="r" t="t"/>
                  <a:pathLst>
                    <a:path extrusionOk="0" h="1418896" w="3725019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020" name="Google Shape;1020;p10"/>
            <p:cNvGrpSpPr/>
            <p:nvPr/>
          </p:nvGrpSpPr>
          <p:grpSpPr>
            <a:xfrm>
              <a:off x="8681775" y="4962318"/>
              <a:ext cx="393760" cy="218578"/>
              <a:chOff x="7493876" y="2774731"/>
              <a:chExt cx="1481958" cy="894622"/>
            </a:xfrm>
          </p:grpSpPr>
          <p:sp>
            <p:nvSpPr>
              <p:cNvPr id="1021" name="Google Shape;1021;p10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rect b="b" l="l" r="r" t="t"/>
                <a:pathLst>
                  <a:path extrusionOk="0" h="3099826" w="8166683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/>
              </a:p>
            </p:txBody>
          </p:sp>
          <p:sp>
            <p:nvSpPr>
              <p:cNvPr id="1022" name="Google Shape;1022;p10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/>
              </a:p>
            </p:txBody>
          </p:sp>
          <p:grpSp>
            <p:nvGrpSpPr>
              <p:cNvPr id="1023" name="Google Shape;1023;p10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1024" name="Google Shape;1024;p10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rect b="b" l="l" r="r" t="t"/>
                  <a:pathLst>
                    <a:path extrusionOk="0" h="1049866" w="467301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25" name="Google Shape;1025;p10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rect b="b" l="l" r="r" t="t"/>
                  <a:pathLst>
                    <a:path extrusionOk="0" h="903890" w="1744718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26" name="Google Shape;1026;p10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rect b="b" l="l" r="r" t="t"/>
                  <a:pathLst>
                    <a:path extrusionOk="0" h="893380" w="1713187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27" name="Google Shape;1027;p10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rect b="b" l="l" r="r" t="t"/>
                  <a:pathLst>
                    <a:path extrusionOk="0" h="1418896" w="3725019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028" name="Google Shape;1028;p10"/>
            <p:cNvGrpSpPr/>
            <p:nvPr/>
          </p:nvGrpSpPr>
          <p:grpSpPr>
            <a:xfrm>
              <a:off x="8316676" y="5189331"/>
              <a:ext cx="309740" cy="190838"/>
              <a:chOff x="3668110" y="2448910"/>
              <a:chExt cx="3794234" cy="2165130"/>
            </a:xfrm>
          </p:grpSpPr>
          <p:sp>
            <p:nvSpPr>
              <p:cNvPr id="1029" name="Google Shape;1029;p10"/>
              <p:cNvSpPr/>
              <p:nvPr/>
            </p:nvSpPr>
            <p:spPr>
              <a:xfrm>
                <a:off x="3668110" y="3741409"/>
                <a:ext cx="3780587" cy="872631"/>
              </a:xfrm>
              <a:prstGeom prst="rect">
                <a:avLst/>
              </a:pr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cap="flat" cmpd="sng" w="9525">
                <a:solidFill>
                  <a:srgbClr val="31538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0" name="Google Shape;1030;p10"/>
              <p:cNvSpPr/>
              <p:nvPr/>
            </p:nvSpPr>
            <p:spPr>
              <a:xfrm>
                <a:off x="3678620" y="2448910"/>
                <a:ext cx="3783724" cy="1324303"/>
              </a:xfrm>
              <a:custGeom>
                <a:rect b="b" l="l" r="r" t="t"/>
                <a:pathLst>
                  <a:path extrusionOk="0" h="1324303" w="3783724">
                    <a:moveTo>
                      <a:pt x="0" y="1313793"/>
                    </a:moveTo>
                    <a:lnTo>
                      <a:pt x="0" y="1313793"/>
                    </a:lnTo>
                    <a:lnTo>
                      <a:pt x="252248" y="0"/>
                    </a:lnTo>
                    <a:lnTo>
                      <a:pt x="3415862" y="21020"/>
                    </a:lnTo>
                    <a:lnTo>
                      <a:pt x="3783724" y="1324303"/>
                    </a:lnTo>
                    <a:lnTo>
                      <a:pt x="0" y="1313793"/>
                    </a:lnTo>
                    <a:close/>
                  </a:path>
                </a:pathLst>
              </a:custGeom>
              <a:solidFill>
                <a:srgbClr val="B8C2C9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031" name="Google Shape;1031;p10"/>
              <p:cNvGrpSpPr/>
              <p:nvPr/>
            </p:nvGrpSpPr>
            <p:grpSpPr>
              <a:xfrm>
                <a:off x="3941378" y="2603243"/>
                <a:ext cx="3202061" cy="1066110"/>
                <a:chOff x="7939341" y="3037317"/>
                <a:chExt cx="897649" cy="353919"/>
              </a:xfrm>
            </p:grpSpPr>
            <p:sp>
              <p:nvSpPr>
                <p:cNvPr id="1032" name="Google Shape;1032;p10"/>
                <p:cNvSpPr/>
                <p:nvPr/>
              </p:nvSpPr>
              <p:spPr>
                <a:xfrm>
                  <a:off x="7964170" y="3037317"/>
                  <a:ext cx="849158" cy="198115"/>
                </a:xfrm>
                <a:custGeom>
                  <a:rect b="b" l="l" r="r" t="t"/>
                  <a:pathLst>
                    <a:path extrusionOk="0" h="1049866" w="467301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33" name="Google Shape;1033;p10"/>
                <p:cNvSpPr/>
                <p:nvPr/>
              </p:nvSpPr>
              <p:spPr>
                <a:xfrm>
                  <a:off x="8519948" y="3206783"/>
                  <a:ext cx="317042" cy="170569"/>
                </a:xfrm>
                <a:custGeom>
                  <a:rect b="b" l="l" r="r" t="t"/>
                  <a:pathLst>
                    <a:path extrusionOk="0" h="903890" w="1744718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34" name="Google Shape;1034;p10"/>
                <p:cNvSpPr/>
                <p:nvPr/>
              </p:nvSpPr>
              <p:spPr>
                <a:xfrm>
                  <a:off x="7939341" y="3206783"/>
                  <a:ext cx="311312" cy="168585"/>
                </a:xfrm>
                <a:custGeom>
                  <a:rect b="b" l="l" r="r" t="t"/>
                  <a:pathLst>
                    <a:path extrusionOk="0" h="893380" w="1713187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35" name="Google Shape;1035;p10"/>
                <p:cNvSpPr/>
                <p:nvPr/>
              </p:nvSpPr>
              <p:spPr>
                <a:xfrm>
                  <a:off x="8047413" y="3123483"/>
                  <a:ext cx="676892" cy="267753"/>
                </a:xfrm>
                <a:custGeom>
                  <a:rect b="b" l="l" r="r" t="t"/>
                  <a:pathLst>
                    <a:path extrusionOk="0" h="1418896" w="3725019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036" name="Google Shape;1036;p10"/>
            <p:cNvGrpSpPr/>
            <p:nvPr/>
          </p:nvGrpSpPr>
          <p:grpSpPr>
            <a:xfrm>
              <a:off x="8444983" y="2807207"/>
              <a:ext cx="353678" cy="168275"/>
              <a:chOff x="7493876" y="2774731"/>
              <a:chExt cx="1481958" cy="894622"/>
            </a:xfrm>
          </p:grpSpPr>
          <p:sp>
            <p:nvSpPr>
              <p:cNvPr id="1037" name="Google Shape;1037;p10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rect b="b" l="l" r="r" t="t"/>
                <a:pathLst>
                  <a:path extrusionOk="0" h="3099826" w="8166683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/>
              </a:p>
            </p:txBody>
          </p:sp>
          <p:sp>
            <p:nvSpPr>
              <p:cNvPr id="1038" name="Google Shape;1038;p10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/>
              </a:p>
            </p:txBody>
          </p:sp>
          <p:grpSp>
            <p:nvGrpSpPr>
              <p:cNvPr id="1039" name="Google Shape;1039;p10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1040" name="Google Shape;1040;p10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rect b="b" l="l" r="r" t="t"/>
                  <a:pathLst>
                    <a:path extrusionOk="0" h="1049866" w="467301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41" name="Google Shape;1041;p10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rect b="b" l="l" r="r" t="t"/>
                  <a:pathLst>
                    <a:path extrusionOk="0" h="903890" w="1744718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42" name="Google Shape;1042;p10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rect b="b" l="l" r="r" t="t"/>
                  <a:pathLst>
                    <a:path extrusionOk="0" h="893380" w="1713187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43" name="Google Shape;1043;p10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rect b="b" l="l" r="r" t="t"/>
                  <a:pathLst>
                    <a:path extrusionOk="0" h="1418896" w="3725019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044" name="Google Shape;1044;p10"/>
            <p:cNvGrpSpPr/>
            <p:nvPr/>
          </p:nvGrpSpPr>
          <p:grpSpPr>
            <a:xfrm>
              <a:off x="8055226" y="3960892"/>
              <a:ext cx="354986" cy="175668"/>
              <a:chOff x="7493876" y="2774731"/>
              <a:chExt cx="1481958" cy="894622"/>
            </a:xfrm>
          </p:grpSpPr>
          <p:sp>
            <p:nvSpPr>
              <p:cNvPr id="1045" name="Google Shape;1045;p10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rect b="b" l="l" r="r" t="t"/>
                <a:pathLst>
                  <a:path extrusionOk="0" h="3099826" w="8166683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/>
              </a:p>
            </p:txBody>
          </p:sp>
          <p:sp>
            <p:nvSpPr>
              <p:cNvPr id="1046" name="Google Shape;1046;p10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/>
              </a:p>
            </p:txBody>
          </p:sp>
          <p:grpSp>
            <p:nvGrpSpPr>
              <p:cNvPr id="1047" name="Google Shape;1047;p10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1048" name="Google Shape;1048;p10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rect b="b" l="l" r="r" t="t"/>
                  <a:pathLst>
                    <a:path extrusionOk="0" h="1049866" w="467301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49" name="Google Shape;1049;p10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rect b="b" l="l" r="r" t="t"/>
                  <a:pathLst>
                    <a:path extrusionOk="0" h="903890" w="1744718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50" name="Google Shape;1050;p10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rect b="b" l="l" r="r" t="t"/>
                  <a:pathLst>
                    <a:path extrusionOk="0" h="893380" w="1713187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51" name="Google Shape;1051;p10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rect b="b" l="l" r="r" t="t"/>
                  <a:pathLst>
                    <a:path extrusionOk="0" h="1418896" w="3725019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052" name="Google Shape;1052;p10"/>
            <p:cNvGrpSpPr/>
            <p:nvPr/>
          </p:nvGrpSpPr>
          <p:grpSpPr>
            <a:xfrm>
              <a:off x="10889241" y="3596263"/>
              <a:ext cx="170989" cy="97052"/>
              <a:chOff x="7493876" y="2774731"/>
              <a:chExt cx="1481958" cy="894622"/>
            </a:xfrm>
          </p:grpSpPr>
          <p:sp>
            <p:nvSpPr>
              <p:cNvPr id="1053" name="Google Shape;1053;p10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rect b="b" l="l" r="r" t="t"/>
                <a:pathLst>
                  <a:path extrusionOk="0" h="3099826" w="8166683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/>
              </a:p>
            </p:txBody>
          </p:sp>
          <p:sp>
            <p:nvSpPr>
              <p:cNvPr id="1054" name="Google Shape;1054;p10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/>
              </a:p>
            </p:txBody>
          </p:sp>
          <p:grpSp>
            <p:nvGrpSpPr>
              <p:cNvPr id="1055" name="Google Shape;1055;p10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1056" name="Google Shape;1056;p10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rect b="b" l="l" r="r" t="t"/>
                  <a:pathLst>
                    <a:path extrusionOk="0" h="1049866" w="467301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57" name="Google Shape;1057;p10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rect b="b" l="l" r="r" t="t"/>
                  <a:pathLst>
                    <a:path extrusionOk="0" h="903890" w="1744718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58" name="Google Shape;1058;p10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rect b="b" l="l" r="r" t="t"/>
                  <a:pathLst>
                    <a:path extrusionOk="0" h="893380" w="1713187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59" name="Google Shape;1059;p10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rect b="b" l="l" r="r" t="t"/>
                  <a:pathLst>
                    <a:path extrusionOk="0" h="1418896" w="3725019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060" name="Google Shape;1060;p10"/>
            <p:cNvGrpSpPr/>
            <p:nvPr/>
          </p:nvGrpSpPr>
          <p:grpSpPr>
            <a:xfrm>
              <a:off x="10415765" y="3491036"/>
              <a:ext cx="353678" cy="198344"/>
              <a:chOff x="7493876" y="2774731"/>
              <a:chExt cx="1481958" cy="894622"/>
            </a:xfrm>
          </p:grpSpPr>
          <p:sp>
            <p:nvSpPr>
              <p:cNvPr id="1061" name="Google Shape;1061;p10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rect b="b" l="l" r="r" t="t"/>
                <a:pathLst>
                  <a:path extrusionOk="0" h="3099826" w="8166683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/>
              </a:p>
            </p:txBody>
          </p:sp>
          <p:sp>
            <p:nvSpPr>
              <p:cNvPr id="1062" name="Google Shape;1062;p10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/>
              </a:p>
            </p:txBody>
          </p:sp>
          <p:grpSp>
            <p:nvGrpSpPr>
              <p:cNvPr id="1063" name="Google Shape;1063;p10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1064" name="Google Shape;1064;p10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rect b="b" l="l" r="r" t="t"/>
                  <a:pathLst>
                    <a:path extrusionOk="0" h="1049866" w="467301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65" name="Google Shape;1065;p10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rect b="b" l="l" r="r" t="t"/>
                  <a:pathLst>
                    <a:path extrusionOk="0" h="903890" w="1744718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66" name="Google Shape;1066;p10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rect b="b" l="l" r="r" t="t"/>
                  <a:pathLst>
                    <a:path extrusionOk="0" h="893380" w="1713187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67" name="Google Shape;1067;p10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rect b="b" l="l" r="r" t="t"/>
                  <a:pathLst>
                    <a:path extrusionOk="0" h="1418896" w="3725019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068" name="Google Shape;1068;p10"/>
            <p:cNvGrpSpPr/>
            <p:nvPr/>
          </p:nvGrpSpPr>
          <p:grpSpPr>
            <a:xfrm>
              <a:off x="9953880" y="2197190"/>
              <a:ext cx="353678" cy="198344"/>
              <a:chOff x="7493876" y="2774731"/>
              <a:chExt cx="1481958" cy="894622"/>
            </a:xfrm>
          </p:grpSpPr>
          <p:sp>
            <p:nvSpPr>
              <p:cNvPr id="1069" name="Google Shape;1069;p10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rect b="b" l="l" r="r" t="t"/>
                <a:pathLst>
                  <a:path extrusionOk="0" h="3099826" w="8166683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/>
              </a:p>
            </p:txBody>
          </p:sp>
          <p:sp>
            <p:nvSpPr>
              <p:cNvPr id="1070" name="Google Shape;1070;p10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/>
              </a:p>
            </p:txBody>
          </p:sp>
          <p:grpSp>
            <p:nvGrpSpPr>
              <p:cNvPr id="1071" name="Google Shape;1071;p10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1072" name="Google Shape;1072;p10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rect b="b" l="l" r="r" t="t"/>
                  <a:pathLst>
                    <a:path extrusionOk="0" h="1049866" w="467301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73" name="Google Shape;1073;p10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rect b="b" l="l" r="r" t="t"/>
                  <a:pathLst>
                    <a:path extrusionOk="0" h="903890" w="1744718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74" name="Google Shape;1074;p10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rect b="b" l="l" r="r" t="t"/>
                  <a:pathLst>
                    <a:path extrusionOk="0" h="893380" w="1713187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75" name="Google Shape;1075;p10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rect b="b" l="l" r="r" t="t"/>
                  <a:pathLst>
                    <a:path extrusionOk="0" h="1418896" w="3725019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076" name="Google Shape;1076;p10"/>
            <p:cNvGrpSpPr/>
            <p:nvPr/>
          </p:nvGrpSpPr>
          <p:grpSpPr>
            <a:xfrm>
              <a:off x="10532370" y="2608265"/>
              <a:ext cx="353678" cy="198344"/>
              <a:chOff x="7493876" y="2774731"/>
              <a:chExt cx="1481958" cy="894622"/>
            </a:xfrm>
          </p:grpSpPr>
          <p:sp>
            <p:nvSpPr>
              <p:cNvPr id="1077" name="Google Shape;1077;p10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rect b="b" l="l" r="r" t="t"/>
                <a:pathLst>
                  <a:path extrusionOk="0" h="3099826" w="8166683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/>
              </a:p>
            </p:txBody>
          </p:sp>
          <p:sp>
            <p:nvSpPr>
              <p:cNvPr id="1078" name="Google Shape;1078;p10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/>
              </a:p>
            </p:txBody>
          </p:sp>
          <p:grpSp>
            <p:nvGrpSpPr>
              <p:cNvPr id="1079" name="Google Shape;1079;p10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1080" name="Google Shape;1080;p10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rect b="b" l="l" r="r" t="t"/>
                  <a:pathLst>
                    <a:path extrusionOk="0" h="1049866" w="467301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81" name="Google Shape;1081;p10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rect b="b" l="l" r="r" t="t"/>
                  <a:pathLst>
                    <a:path extrusionOk="0" h="903890" w="1744718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82" name="Google Shape;1082;p10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rect b="b" l="l" r="r" t="t"/>
                  <a:pathLst>
                    <a:path extrusionOk="0" h="893380" w="1713187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83" name="Google Shape;1083;p10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rect b="b" l="l" r="r" t="t"/>
                  <a:pathLst>
                    <a:path extrusionOk="0" h="1418896" w="3725019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084" name="Google Shape;1084;p10"/>
            <p:cNvGrpSpPr/>
            <p:nvPr/>
          </p:nvGrpSpPr>
          <p:grpSpPr>
            <a:xfrm>
              <a:off x="10648981" y="2102861"/>
              <a:ext cx="353678" cy="198344"/>
              <a:chOff x="7493876" y="2774731"/>
              <a:chExt cx="1481958" cy="894622"/>
            </a:xfrm>
          </p:grpSpPr>
          <p:sp>
            <p:nvSpPr>
              <p:cNvPr id="1085" name="Google Shape;1085;p10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rect b="b" l="l" r="r" t="t"/>
                <a:pathLst>
                  <a:path extrusionOk="0" h="3099826" w="8166683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/>
              </a:p>
            </p:txBody>
          </p:sp>
          <p:sp>
            <p:nvSpPr>
              <p:cNvPr id="1086" name="Google Shape;1086;p10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/>
              </a:p>
            </p:txBody>
          </p:sp>
          <p:grpSp>
            <p:nvGrpSpPr>
              <p:cNvPr id="1087" name="Google Shape;1087;p10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1088" name="Google Shape;1088;p10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rect b="b" l="l" r="r" t="t"/>
                  <a:pathLst>
                    <a:path extrusionOk="0" h="1049866" w="467301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89" name="Google Shape;1089;p10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rect b="b" l="l" r="r" t="t"/>
                  <a:pathLst>
                    <a:path extrusionOk="0" h="903890" w="1744718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90" name="Google Shape;1090;p10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rect b="b" l="l" r="r" t="t"/>
                  <a:pathLst>
                    <a:path extrusionOk="0" h="893380" w="1713187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91" name="Google Shape;1091;p10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rect b="b" l="l" r="r" t="t"/>
                  <a:pathLst>
                    <a:path extrusionOk="0" h="1418896" w="3725019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092" name="Google Shape;1092;p10"/>
            <p:cNvGrpSpPr/>
            <p:nvPr/>
          </p:nvGrpSpPr>
          <p:grpSpPr>
            <a:xfrm>
              <a:off x="9103944" y="3951522"/>
              <a:ext cx="367224" cy="240304"/>
              <a:chOff x="7493876" y="2774731"/>
              <a:chExt cx="1481958" cy="894622"/>
            </a:xfrm>
          </p:grpSpPr>
          <p:sp>
            <p:nvSpPr>
              <p:cNvPr id="1093" name="Google Shape;1093;p10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rect b="b" l="l" r="r" t="t"/>
                <a:pathLst>
                  <a:path extrusionOk="0" h="3099826" w="8166683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/>
              </a:p>
            </p:txBody>
          </p:sp>
          <p:sp>
            <p:nvSpPr>
              <p:cNvPr id="1094" name="Google Shape;1094;p10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/>
              </a:p>
            </p:txBody>
          </p:sp>
          <p:grpSp>
            <p:nvGrpSpPr>
              <p:cNvPr id="1095" name="Google Shape;1095;p10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1096" name="Google Shape;1096;p10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rect b="b" l="l" r="r" t="t"/>
                  <a:pathLst>
                    <a:path extrusionOk="0" h="1049866" w="467301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97" name="Google Shape;1097;p10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rect b="b" l="l" r="r" t="t"/>
                  <a:pathLst>
                    <a:path extrusionOk="0" h="903890" w="1744718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98" name="Google Shape;1098;p10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rect b="b" l="l" r="r" t="t"/>
                  <a:pathLst>
                    <a:path extrusionOk="0" h="893380" w="1713187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99" name="Google Shape;1099;p10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rect b="b" l="l" r="r" t="t"/>
                  <a:pathLst>
                    <a:path extrusionOk="0" h="1418896" w="3725019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100" name="Google Shape;1100;p10"/>
            <p:cNvGrpSpPr/>
            <p:nvPr/>
          </p:nvGrpSpPr>
          <p:grpSpPr>
            <a:xfrm>
              <a:off x="9985282" y="2656463"/>
              <a:ext cx="353678" cy="198344"/>
              <a:chOff x="7493876" y="2774731"/>
              <a:chExt cx="1481958" cy="894622"/>
            </a:xfrm>
          </p:grpSpPr>
          <p:sp>
            <p:nvSpPr>
              <p:cNvPr id="1101" name="Google Shape;1101;p10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rect b="b" l="l" r="r" t="t"/>
                <a:pathLst>
                  <a:path extrusionOk="0" h="3099826" w="8166683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/>
              </a:p>
            </p:txBody>
          </p:sp>
          <p:sp>
            <p:nvSpPr>
              <p:cNvPr id="1102" name="Google Shape;1102;p10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/>
              </a:p>
            </p:txBody>
          </p:sp>
          <p:grpSp>
            <p:nvGrpSpPr>
              <p:cNvPr id="1103" name="Google Shape;1103;p10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1104" name="Google Shape;1104;p10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rect b="b" l="l" r="r" t="t"/>
                  <a:pathLst>
                    <a:path extrusionOk="0" h="1049866" w="467301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05" name="Google Shape;1105;p10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rect b="b" l="l" r="r" t="t"/>
                  <a:pathLst>
                    <a:path extrusionOk="0" h="903890" w="1744718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06" name="Google Shape;1106;p10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rect b="b" l="l" r="r" t="t"/>
                  <a:pathLst>
                    <a:path extrusionOk="0" h="893380" w="1713187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07" name="Google Shape;1107;p10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rect b="b" l="l" r="r" t="t"/>
                  <a:pathLst>
                    <a:path extrusionOk="0" h="1418896" w="3725019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108" name="Google Shape;1108;p10"/>
            <p:cNvGrpSpPr/>
            <p:nvPr/>
          </p:nvGrpSpPr>
          <p:grpSpPr>
            <a:xfrm>
              <a:off x="9502294" y="3388930"/>
              <a:ext cx="367224" cy="240304"/>
              <a:chOff x="7493876" y="2774731"/>
              <a:chExt cx="1481958" cy="894622"/>
            </a:xfrm>
          </p:grpSpPr>
          <p:sp>
            <p:nvSpPr>
              <p:cNvPr id="1109" name="Google Shape;1109;p10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rect b="b" l="l" r="r" t="t"/>
                <a:pathLst>
                  <a:path extrusionOk="0" h="3099826" w="8166683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/>
              </a:p>
            </p:txBody>
          </p:sp>
          <p:sp>
            <p:nvSpPr>
              <p:cNvPr id="1110" name="Google Shape;1110;p10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/>
              </a:p>
            </p:txBody>
          </p:sp>
          <p:grpSp>
            <p:nvGrpSpPr>
              <p:cNvPr id="1111" name="Google Shape;1111;p10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1112" name="Google Shape;1112;p10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rect b="b" l="l" r="r" t="t"/>
                  <a:pathLst>
                    <a:path extrusionOk="0" h="1049866" w="467301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13" name="Google Shape;1113;p10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rect b="b" l="l" r="r" t="t"/>
                  <a:pathLst>
                    <a:path extrusionOk="0" h="903890" w="1744718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14" name="Google Shape;1114;p10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rect b="b" l="l" r="r" t="t"/>
                  <a:pathLst>
                    <a:path extrusionOk="0" h="893380" w="1713187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15" name="Google Shape;1115;p10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rect b="b" l="l" r="r" t="t"/>
                  <a:pathLst>
                    <a:path extrusionOk="0" h="1418896" w="3725019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116" name="Google Shape;1116;p10"/>
            <p:cNvGrpSpPr/>
            <p:nvPr/>
          </p:nvGrpSpPr>
          <p:grpSpPr>
            <a:xfrm>
              <a:off x="9606710" y="3994661"/>
              <a:ext cx="367224" cy="240304"/>
              <a:chOff x="7493876" y="2774731"/>
              <a:chExt cx="1481958" cy="894622"/>
            </a:xfrm>
          </p:grpSpPr>
          <p:sp>
            <p:nvSpPr>
              <p:cNvPr id="1117" name="Google Shape;1117;p10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rect b="b" l="l" r="r" t="t"/>
                <a:pathLst>
                  <a:path extrusionOk="0" h="3099826" w="8166683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/>
              </a:p>
            </p:txBody>
          </p:sp>
          <p:sp>
            <p:nvSpPr>
              <p:cNvPr id="1118" name="Google Shape;1118;p10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/>
              </a:p>
            </p:txBody>
          </p:sp>
          <p:grpSp>
            <p:nvGrpSpPr>
              <p:cNvPr id="1119" name="Google Shape;1119;p10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1120" name="Google Shape;1120;p10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rect b="b" l="l" r="r" t="t"/>
                  <a:pathLst>
                    <a:path extrusionOk="0" h="1049866" w="467301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21" name="Google Shape;1121;p10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rect b="b" l="l" r="r" t="t"/>
                  <a:pathLst>
                    <a:path extrusionOk="0" h="903890" w="1744718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22" name="Google Shape;1122;p10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rect b="b" l="l" r="r" t="t"/>
                  <a:pathLst>
                    <a:path extrusionOk="0" h="893380" w="1713187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23" name="Google Shape;1123;p10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rect b="b" l="l" r="r" t="t"/>
                  <a:pathLst>
                    <a:path extrusionOk="0" h="1418896" w="3725019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124" name="Google Shape;1124;p10"/>
            <p:cNvGrpSpPr/>
            <p:nvPr/>
          </p:nvGrpSpPr>
          <p:grpSpPr>
            <a:xfrm>
              <a:off x="10380415" y="3987223"/>
              <a:ext cx="353678" cy="198344"/>
              <a:chOff x="7493876" y="2774731"/>
              <a:chExt cx="1481958" cy="894622"/>
            </a:xfrm>
          </p:grpSpPr>
          <p:sp>
            <p:nvSpPr>
              <p:cNvPr id="1125" name="Google Shape;1125;p10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rect b="b" l="l" r="r" t="t"/>
                <a:pathLst>
                  <a:path extrusionOk="0" h="3099826" w="8166683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/>
              </a:p>
            </p:txBody>
          </p:sp>
          <p:sp>
            <p:nvSpPr>
              <p:cNvPr id="1126" name="Google Shape;1126;p10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/>
              </a:p>
            </p:txBody>
          </p:sp>
          <p:grpSp>
            <p:nvGrpSpPr>
              <p:cNvPr id="1127" name="Google Shape;1127;p10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1128" name="Google Shape;1128;p10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rect b="b" l="l" r="r" t="t"/>
                  <a:pathLst>
                    <a:path extrusionOk="0" h="1049866" w="467301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29" name="Google Shape;1129;p10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rect b="b" l="l" r="r" t="t"/>
                  <a:pathLst>
                    <a:path extrusionOk="0" h="903890" w="1744718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30" name="Google Shape;1130;p10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rect b="b" l="l" r="r" t="t"/>
                  <a:pathLst>
                    <a:path extrusionOk="0" h="893380" w="1713187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31" name="Google Shape;1131;p10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rect b="b" l="l" r="r" t="t"/>
                  <a:pathLst>
                    <a:path extrusionOk="0" h="1418896" w="3725019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132" name="Google Shape;1132;p10"/>
            <p:cNvGrpSpPr/>
            <p:nvPr/>
          </p:nvGrpSpPr>
          <p:grpSpPr>
            <a:xfrm>
              <a:off x="9253049" y="4770584"/>
              <a:ext cx="393760" cy="218578"/>
              <a:chOff x="7493876" y="2774731"/>
              <a:chExt cx="1481958" cy="894622"/>
            </a:xfrm>
          </p:grpSpPr>
          <p:sp>
            <p:nvSpPr>
              <p:cNvPr id="1133" name="Google Shape;1133;p10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rect b="b" l="l" r="r" t="t"/>
                <a:pathLst>
                  <a:path extrusionOk="0" h="3099826" w="8166683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/>
              </a:p>
            </p:txBody>
          </p:sp>
          <p:sp>
            <p:nvSpPr>
              <p:cNvPr id="1134" name="Google Shape;1134;p10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/>
              </a:p>
            </p:txBody>
          </p:sp>
          <p:grpSp>
            <p:nvGrpSpPr>
              <p:cNvPr id="1135" name="Google Shape;1135;p10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1136" name="Google Shape;1136;p10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rect b="b" l="l" r="r" t="t"/>
                  <a:pathLst>
                    <a:path extrusionOk="0" h="1049866" w="467301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37" name="Google Shape;1137;p10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rect b="b" l="l" r="r" t="t"/>
                  <a:pathLst>
                    <a:path extrusionOk="0" h="903890" w="1744718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38" name="Google Shape;1138;p10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rect b="b" l="l" r="r" t="t"/>
                  <a:pathLst>
                    <a:path extrusionOk="0" h="893380" w="1713187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39" name="Google Shape;1139;p10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rect b="b" l="l" r="r" t="t"/>
                  <a:pathLst>
                    <a:path extrusionOk="0" h="1418896" w="3725019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140" name="Google Shape;1140;p10"/>
            <p:cNvGrpSpPr/>
            <p:nvPr/>
          </p:nvGrpSpPr>
          <p:grpSpPr>
            <a:xfrm>
              <a:off x="10931138" y="4364023"/>
              <a:ext cx="228295" cy="120400"/>
              <a:chOff x="7493876" y="2774731"/>
              <a:chExt cx="1481958" cy="894622"/>
            </a:xfrm>
          </p:grpSpPr>
          <p:sp>
            <p:nvSpPr>
              <p:cNvPr id="1141" name="Google Shape;1141;p10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rect b="b" l="l" r="r" t="t"/>
                <a:pathLst>
                  <a:path extrusionOk="0" h="3099826" w="8166683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/>
              </a:p>
            </p:txBody>
          </p:sp>
          <p:sp>
            <p:nvSpPr>
              <p:cNvPr id="1142" name="Google Shape;1142;p10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/>
              </a:p>
            </p:txBody>
          </p:sp>
          <p:grpSp>
            <p:nvGrpSpPr>
              <p:cNvPr id="1143" name="Google Shape;1143;p10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1144" name="Google Shape;1144;p10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rect b="b" l="l" r="r" t="t"/>
                  <a:pathLst>
                    <a:path extrusionOk="0" h="1049866" w="467301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45" name="Google Shape;1145;p10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rect b="b" l="l" r="r" t="t"/>
                  <a:pathLst>
                    <a:path extrusionOk="0" h="903890" w="1744718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46" name="Google Shape;1146;p10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rect b="b" l="l" r="r" t="t"/>
                  <a:pathLst>
                    <a:path extrusionOk="0" h="893380" w="1713187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47" name="Google Shape;1147;p10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rect b="b" l="l" r="r" t="t"/>
                  <a:pathLst>
                    <a:path extrusionOk="0" h="1418896" w="3725019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  <p:sp>
        <p:nvSpPr>
          <p:cNvPr id="1148" name="Google Shape;1148;p10"/>
          <p:cNvSpPr txBox="1"/>
          <p:nvPr/>
        </p:nvSpPr>
        <p:spPr>
          <a:xfrm>
            <a:off x="839601" y="2732121"/>
            <a:ext cx="5394571" cy="18249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2100"/>
              <a:buFont typeface="Noto Sans Symbols"/>
              <a:buChar char="▪"/>
            </a:pPr>
            <a:r>
              <a:rPr i="1" lang="en-US" sz="2800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protocols</a:t>
            </a:r>
            <a:r>
              <a:rPr lang="en-US" sz="2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are </a:t>
            </a:r>
            <a:r>
              <a:rPr i="1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everywhere</a:t>
            </a:r>
            <a:endParaRPr/>
          </a:p>
          <a:p>
            <a: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Pts val="18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control sending, receiving of messages</a:t>
            </a:r>
            <a:endParaRPr/>
          </a:p>
          <a:p>
            <a: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e.g., HTTP (Web), streaming video, Skype, TCP, IP, WiFi, 4/5G, Ethernet</a:t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2800"/>
              <a:buFont typeface="Noto Sans Symbols"/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49" name="Google Shape;1149;p10"/>
          <p:cNvGrpSpPr/>
          <p:nvPr/>
        </p:nvGrpSpPr>
        <p:grpSpPr>
          <a:xfrm>
            <a:off x="6860324" y="4962204"/>
            <a:ext cx="1547658" cy="518734"/>
            <a:chOff x="6860324" y="4962204"/>
            <a:chExt cx="1547658" cy="518734"/>
          </a:xfrm>
        </p:grpSpPr>
        <p:cxnSp>
          <p:nvCxnSpPr>
            <p:cNvPr id="1150" name="Google Shape;1150;p10"/>
            <p:cNvCxnSpPr/>
            <p:nvPr/>
          </p:nvCxnSpPr>
          <p:spPr>
            <a:xfrm flipH="1">
              <a:off x="7968718" y="5327774"/>
              <a:ext cx="439264" cy="153164"/>
            </a:xfrm>
            <a:prstGeom prst="straightConnector1">
              <a:avLst/>
            </a:prstGeom>
            <a:noFill/>
            <a:ln cap="flat" cmpd="sng" w="31750">
              <a:solidFill>
                <a:srgbClr val="C00000"/>
              </a:solidFill>
              <a:prstDash val="solid"/>
              <a:miter lim="800000"/>
              <a:headEnd len="med" w="med" type="triangle"/>
              <a:tailEnd len="med" w="med" type="triangle"/>
            </a:ln>
          </p:spPr>
        </p:cxnSp>
        <p:sp>
          <p:nvSpPr>
            <p:cNvPr id="1151" name="Google Shape;1151;p10"/>
            <p:cNvSpPr txBox="1"/>
            <p:nvPr/>
          </p:nvSpPr>
          <p:spPr>
            <a:xfrm>
              <a:off x="6860324" y="4962204"/>
              <a:ext cx="912109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600">
                  <a:solidFill>
                    <a:srgbClr val="C00000"/>
                  </a:solidFill>
                  <a:latin typeface="Calibri"/>
                  <a:ea typeface="Calibri"/>
                  <a:cs typeface="Calibri"/>
                  <a:sym typeface="Calibri"/>
                </a:rPr>
                <a:t>Ethernet</a:t>
              </a:r>
              <a:endParaRPr i="1" sz="1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152" name="Google Shape;1152;p10"/>
            <p:cNvCxnSpPr/>
            <p:nvPr/>
          </p:nvCxnSpPr>
          <p:spPr>
            <a:xfrm>
              <a:off x="7704138" y="5144424"/>
              <a:ext cx="470403" cy="216744"/>
            </a:xfrm>
            <a:prstGeom prst="straightConnector1">
              <a:avLst/>
            </a:prstGeom>
            <a:noFill/>
            <a:ln cap="flat" cmpd="sng" w="9525">
              <a:solidFill>
                <a:srgbClr val="C000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1153" name="Google Shape;1153;p10"/>
          <p:cNvGrpSpPr/>
          <p:nvPr/>
        </p:nvGrpSpPr>
        <p:grpSpPr>
          <a:xfrm>
            <a:off x="7562720" y="3698398"/>
            <a:ext cx="3589569" cy="1371857"/>
            <a:chOff x="7562720" y="3668418"/>
            <a:chExt cx="3589569" cy="1371857"/>
          </a:xfrm>
        </p:grpSpPr>
        <p:cxnSp>
          <p:nvCxnSpPr>
            <p:cNvPr id="1154" name="Google Shape;1154;p10"/>
            <p:cNvCxnSpPr/>
            <p:nvPr/>
          </p:nvCxnSpPr>
          <p:spPr>
            <a:xfrm flipH="1">
              <a:off x="8285300" y="3668418"/>
              <a:ext cx="2866989" cy="1371857"/>
            </a:xfrm>
            <a:prstGeom prst="straightConnector1">
              <a:avLst/>
            </a:prstGeom>
            <a:noFill/>
            <a:ln cap="flat" cmpd="sng" w="31750">
              <a:solidFill>
                <a:srgbClr val="C00000"/>
              </a:solidFill>
              <a:prstDash val="solid"/>
              <a:miter lim="800000"/>
              <a:headEnd len="med" w="med" type="triangle"/>
              <a:tailEnd len="med" w="med" type="triangle"/>
            </a:ln>
          </p:spPr>
        </p:cxnSp>
        <p:sp>
          <p:nvSpPr>
            <p:cNvPr id="1155" name="Google Shape;1155;p10"/>
            <p:cNvSpPr txBox="1"/>
            <p:nvPr/>
          </p:nvSpPr>
          <p:spPr>
            <a:xfrm>
              <a:off x="7562720" y="4539626"/>
              <a:ext cx="620363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600">
                  <a:solidFill>
                    <a:srgbClr val="C00000"/>
                  </a:solidFill>
                  <a:latin typeface="Calibri"/>
                  <a:ea typeface="Calibri"/>
                  <a:cs typeface="Calibri"/>
                  <a:sym typeface="Calibri"/>
                </a:rPr>
                <a:t>HTTP</a:t>
              </a:r>
              <a:endParaRPr i="1" sz="1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156" name="Google Shape;1156;p10"/>
            <p:cNvCxnSpPr/>
            <p:nvPr/>
          </p:nvCxnSpPr>
          <p:spPr>
            <a:xfrm>
              <a:off x="8099825" y="4723687"/>
              <a:ext cx="402218" cy="115861"/>
            </a:xfrm>
            <a:prstGeom prst="straightConnector1">
              <a:avLst/>
            </a:prstGeom>
            <a:noFill/>
            <a:ln cap="flat" cmpd="sng" w="9525">
              <a:solidFill>
                <a:srgbClr val="C000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1157" name="Google Shape;1157;p10"/>
          <p:cNvGrpSpPr/>
          <p:nvPr/>
        </p:nvGrpSpPr>
        <p:grpSpPr>
          <a:xfrm>
            <a:off x="6371219" y="2787427"/>
            <a:ext cx="1271296" cy="663900"/>
            <a:chOff x="6371219" y="2787427"/>
            <a:chExt cx="1271296" cy="663900"/>
          </a:xfrm>
        </p:grpSpPr>
        <p:cxnSp>
          <p:nvCxnSpPr>
            <p:cNvPr id="1158" name="Google Shape;1158;p10"/>
            <p:cNvCxnSpPr>
              <a:endCxn id="816" idx="0"/>
            </p:cNvCxnSpPr>
            <p:nvPr/>
          </p:nvCxnSpPr>
          <p:spPr>
            <a:xfrm>
              <a:off x="7631115" y="2787427"/>
              <a:ext cx="11400" cy="663900"/>
            </a:xfrm>
            <a:prstGeom prst="straightConnector1">
              <a:avLst/>
            </a:prstGeom>
            <a:noFill/>
            <a:ln cap="flat" cmpd="sng" w="31750">
              <a:solidFill>
                <a:srgbClr val="C00000"/>
              </a:solidFill>
              <a:prstDash val="solid"/>
              <a:miter lim="800000"/>
              <a:headEnd len="med" w="med" type="triangle"/>
              <a:tailEnd len="med" w="med" type="triangle"/>
            </a:ln>
          </p:spPr>
        </p:cxnSp>
        <p:sp>
          <p:nvSpPr>
            <p:cNvPr id="1159" name="Google Shape;1159;p10"/>
            <p:cNvSpPr txBox="1"/>
            <p:nvPr/>
          </p:nvSpPr>
          <p:spPr>
            <a:xfrm>
              <a:off x="6371219" y="2944679"/>
              <a:ext cx="665567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600">
                  <a:solidFill>
                    <a:srgbClr val="C00000"/>
                  </a:solidFill>
                  <a:latin typeface="Calibri"/>
                  <a:ea typeface="Calibri"/>
                  <a:cs typeface="Calibri"/>
                  <a:sym typeface="Calibri"/>
                </a:rPr>
                <a:t>Skype</a:t>
              </a:r>
              <a:endParaRPr i="1" sz="1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160" name="Google Shape;1160;p10"/>
            <p:cNvCxnSpPr/>
            <p:nvPr/>
          </p:nvCxnSpPr>
          <p:spPr>
            <a:xfrm>
              <a:off x="6973411" y="3119431"/>
              <a:ext cx="559043" cy="0"/>
            </a:xfrm>
            <a:prstGeom prst="straightConnector1">
              <a:avLst/>
            </a:prstGeom>
            <a:noFill/>
            <a:ln cap="flat" cmpd="sng" w="9525">
              <a:solidFill>
                <a:srgbClr val="C000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1161" name="Google Shape;1161;p10"/>
          <p:cNvGrpSpPr/>
          <p:nvPr/>
        </p:nvGrpSpPr>
        <p:grpSpPr>
          <a:xfrm>
            <a:off x="9335579" y="2816377"/>
            <a:ext cx="675986" cy="552257"/>
            <a:chOff x="6710761" y="2934593"/>
            <a:chExt cx="675986" cy="552257"/>
          </a:xfrm>
        </p:grpSpPr>
        <p:cxnSp>
          <p:nvCxnSpPr>
            <p:cNvPr id="1162" name="Google Shape;1162;p10"/>
            <p:cNvCxnSpPr/>
            <p:nvPr/>
          </p:nvCxnSpPr>
          <p:spPr>
            <a:xfrm flipH="1">
              <a:off x="7084556" y="2978118"/>
              <a:ext cx="302191" cy="508732"/>
            </a:xfrm>
            <a:prstGeom prst="straightConnector1">
              <a:avLst/>
            </a:prstGeom>
            <a:noFill/>
            <a:ln cap="flat" cmpd="sng" w="31750">
              <a:solidFill>
                <a:srgbClr val="C00000"/>
              </a:solidFill>
              <a:prstDash val="solid"/>
              <a:miter lim="800000"/>
              <a:headEnd len="med" w="med" type="triangle"/>
              <a:tailEnd len="med" w="med" type="triangle"/>
            </a:ln>
          </p:spPr>
        </p:cxnSp>
        <p:sp>
          <p:nvSpPr>
            <p:cNvPr id="1163" name="Google Shape;1163;p10"/>
            <p:cNvSpPr txBox="1"/>
            <p:nvPr/>
          </p:nvSpPr>
          <p:spPr>
            <a:xfrm>
              <a:off x="6710761" y="2934593"/>
              <a:ext cx="341760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600">
                  <a:solidFill>
                    <a:srgbClr val="C00000"/>
                  </a:solidFill>
                  <a:latin typeface="Calibri"/>
                  <a:ea typeface="Calibri"/>
                  <a:cs typeface="Calibri"/>
                  <a:sym typeface="Calibri"/>
                </a:rPr>
                <a:t>IP</a:t>
              </a:r>
              <a:endParaRPr i="1" sz="1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164" name="Google Shape;1164;p10"/>
            <p:cNvCxnSpPr/>
            <p:nvPr/>
          </p:nvCxnSpPr>
          <p:spPr>
            <a:xfrm>
              <a:off x="6973411" y="3119431"/>
              <a:ext cx="262240" cy="0"/>
            </a:xfrm>
            <a:prstGeom prst="straightConnector1">
              <a:avLst/>
            </a:prstGeom>
            <a:noFill/>
            <a:ln cap="flat" cmpd="sng" w="9525">
              <a:solidFill>
                <a:srgbClr val="C000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1165" name="Google Shape;1165;p10"/>
          <p:cNvGrpSpPr/>
          <p:nvPr/>
        </p:nvGrpSpPr>
        <p:grpSpPr>
          <a:xfrm>
            <a:off x="9064971" y="5697822"/>
            <a:ext cx="554960" cy="927829"/>
            <a:chOff x="6934147" y="3177198"/>
            <a:chExt cx="554960" cy="927829"/>
          </a:xfrm>
        </p:grpSpPr>
        <p:cxnSp>
          <p:nvCxnSpPr>
            <p:cNvPr id="1166" name="Google Shape;1166;p10"/>
            <p:cNvCxnSpPr/>
            <p:nvPr/>
          </p:nvCxnSpPr>
          <p:spPr>
            <a:xfrm flipH="1">
              <a:off x="7091527" y="3177198"/>
              <a:ext cx="204850" cy="289979"/>
            </a:xfrm>
            <a:prstGeom prst="straightConnector1">
              <a:avLst/>
            </a:prstGeom>
            <a:noFill/>
            <a:ln cap="flat" cmpd="sng" w="31750">
              <a:solidFill>
                <a:srgbClr val="C00000"/>
              </a:solidFill>
              <a:prstDash val="solid"/>
              <a:miter lim="800000"/>
              <a:headEnd len="med" w="med" type="triangle"/>
              <a:tailEnd len="med" w="med" type="triangle"/>
            </a:ln>
          </p:spPr>
        </p:cxnSp>
        <p:sp>
          <p:nvSpPr>
            <p:cNvPr id="1167" name="Google Shape;1167;p10"/>
            <p:cNvSpPr txBox="1"/>
            <p:nvPr/>
          </p:nvSpPr>
          <p:spPr>
            <a:xfrm>
              <a:off x="6934147" y="3766473"/>
              <a:ext cx="554960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600">
                  <a:solidFill>
                    <a:srgbClr val="C00000"/>
                  </a:solidFill>
                  <a:latin typeface="Calibri"/>
                  <a:ea typeface="Calibri"/>
                  <a:cs typeface="Calibri"/>
                  <a:sym typeface="Calibri"/>
                </a:rPr>
                <a:t>WiFi</a:t>
              </a:r>
              <a:endParaRPr i="1" sz="1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168" name="Google Shape;1168;p10"/>
            <p:cNvCxnSpPr/>
            <p:nvPr/>
          </p:nvCxnSpPr>
          <p:spPr>
            <a:xfrm flipH="1" rot="10800000">
              <a:off x="7230890" y="3377014"/>
              <a:ext cx="1" cy="450784"/>
            </a:xfrm>
            <a:prstGeom prst="straightConnector1">
              <a:avLst/>
            </a:prstGeom>
            <a:noFill/>
            <a:ln cap="flat" cmpd="sng" w="9525">
              <a:solidFill>
                <a:srgbClr val="C000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1169" name="Google Shape;1169;p10"/>
          <p:cNvGrpSpPr/>
          <p:nvPr/>
        </p:nvGrpSpPr>
        <p:grpSpPr>
          <a:xfrm>
            <a:off x="8229600" y="1604463"/>
            <a:ext cx="1050146" cy="671367"/>
            <a:chOff x="7375489" y="2684454"/>
            <a:chExt cx="1050146" cy="671367"/>
          </a:xfrm>
        </p:grpSpPr>
        <p:cxnSp>
          <p:nvCxnSpPr>
            <p:cNvPr id="1170" name="Google Shape;1170;p10"/>
            <p:cNvCxnSpPr/>
            <p:nvPr/>
          </p:nvCxnSpPr>
          <p:spPr>
            <a:xfrm flipH="1" rot="10800000">
              <a:off x="7375489" y="3222818"/>
              <a:ext cx="628291" cy="133003"/>
            </a:xfrm>
            <a:prstGeom prst="straightConnector1">
              <a:avLst/>
            </a:prstGeom>
            <a:noFill/>
            <a:ln cap="flat" cmpd="sng" w="31750">
              <a:solidFill>
                <a:srgbClr val="C00000"/>
              </a:solidFill>
              <a:prstDash val="solid"/>
              <a:miter lim="800000"/>
              <a:headEnd len="med" w="med" type="triangle"/>
              <a:tailEnd len="med" w="med" type="triangle"/>
            </a:ln>
          </p:spPr>
        </p:cxnSp>
        <p:sp>
          <p:nvSpPr>
            <p:cNvPr id="1171" name="Google Shape;1171;p10"/>
            <p:cNvSpPr txBox="1"/>
            <p:nvPr/>
          </p:nvSpPr>
          <p:spPr>
            <a:xfrm>
              <a:off x="8006931" y="2684454"/>
              <a:ext cx="418704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600">
                  <a:solidFill>
                    <a:srgbClr val="C00000"/>
                  </a:solidFill>
                  <a:latin typeface="Calibri"/>
                  <a:ea typeface="Calibri"/>
                  <a:cs typeface="Calibri"/>
                  <a:sym typeface="Calibri"/>
                </a:rPr>
                <a:t>4G</a:t>
              </a:r>
              <a:endParaRPr i="1" sz="1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172" name="Google Shape;1172;p10"/>
            <p:cNvCxnSpPr>
              <a:stCxn id="812" idx="1"/>
            </p:cNvCxnSpPr>
            <p:nvPr/>
          </p:nvCxnSpPr>
          <p:spPr>
            <a:xfrm flipH="1" rot="10800000">
              <a:off x="7620426" y="2864174"/>
              <a:ext cx="430500" cy="449100"/>
            </a:xfrm>
            <a:prstGeom prst="straightConnector1">
              <a:avLst/>
            </a:prstGeom>
            <a:noFill/>
            <a:ln cap="flat" cmpd="sng" w="9525">
              <a:solidFill>
                <a:srgbClr val="C000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1173" name="Google Shape;1173;p10"/>
          <p:cNvGrpSpPr/>
          <p:nvPr/>
        </p:nvGrpSpPr>
        <p:grpSpPr>
          <a:xfrm>
            <a:off x="10484543" y="4543615"/>
            <a:ext cx="1037942" cy="1262658"/>
            <a:chOff x="6559961" y="3177198"/>
            <a:chExt cx="1037942" cy="1262658"/>
          </a:xfrm>
        </p:grpSpPr>
        <p:cxnSp>
          <p:nvCxnSpPr>
            <p:cNvPr id="1174" name="Google Shape;1174;p10"/>
            <p:cNvCxnSpPr/>
            <p:nvPr/>
          </p:nvCxnSpPr>
          <p:spPr>
            <a:xfrm flipH="1">
              <a:off x="6559961" y="3177198"/>
              <a:ext cx="736416" cy="894404"/>
            </a:xfrm>
            <a:prstGeom prst="straightConnector1">
              <a:avLst/>
            </a:prstGeom>
            <a:noFill/>
            <a:ln cap="flat" cmpd="sng" w="31750">
              <a:solidFill>
                <a:srgbClr val="C00000"/>
              </a:solidFill>
              <a:prstDash val="solid"/>
              <a:miter lim="800000"/>
              <a:headEnd len="med" w="med" type="triangle"/>
              <a:tailEnd len="med" w="med" type="triangle"/>
            </a:ln>
          </p:spPr>
        </p:cxnSp>
        <p:sp>
          <p:nvSpPr>
            <p:cNvPr id="1175" name="Google Shape;1175;p10"/>
            <p:cNvSpPr txBox="1"/>
            <p:nvPr/>
          </p:nvSpPr>
          <p:spPr>
            <a:xfrm>
              <a:off x="7104370" y="4101302"/>
              <a:ext cx="493533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600">
                  <a:solidFill>
                    <a:srgbClr val="C00000"/>
                  </a:solidFill>
                  <a:latin typeface="Calibri"/>
                  <a:ea typeface="Calibri"/>
                  <a:cs typeface="Calibri"/>
                  <a:sym typeface="Calibri"/>
                </a:rPr>
                <a:t>TCP</a:t>
              </a:r>
              <a:endParaRPr i="1" sz="1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176" name="Google Shape;1176;p10"/>
            <p:cNvCxnSpPr/>
            <p:nvPr/>
          </p:nvCxnSpPr>
          <p:spPr>
            <a:xfrm rot="10800000">
              <a:off x="6929789" y="3709511"/>
              <a:ext cx="297918" cy="450784"/>
            </a:xfrm>
            <a:prstGeom prst="straightConnector1">
              <a:avLst/>
            </a:prstGeom>
            <a:noFill/>
            <a:ln cap="flat" cmpd="sng" w="9525">
              <a:solidFill>
                <a:srgbClr val="C000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1177" name="Google Shape;1177;p10"/>
          <p:cNvGrpSpPr/>
          <p:nvPr/>
        </p:nvGrpSpPr>
        <p:grpSpPr>
          <a:xfrm>
            <a:off x="9218788" y="2327787"/>
            <a:ext cx="2594095" cy="1025465"/>
            <a:chOff x="9218788" y="2327787"/>
            <a:chExt cx="2594095" cy="1025465"/>
          </a:xfrm>
        </p:grpSpPr>
        <p:cxnSp>
          <p:nvCxnSpPr>
            <p:cNvPr id="1178" name="Google Shape;1178;p10"/>
            <p:cNvCxnSpPr/>
            <p:nvPr/>
          </p:nvCxnSpPr>
          <p:spPr>
            <a:xfrm>
              <a:off x="9218788" y="2327787"/>
              <a:ext cx="1698979" cy="1025465"/>
            </a:xfrm>
            <a:prstGeom prst="straightConnector1">
              <a:avLst/>
            </a:prstGeom>
            <a:noFill/>
            <a:ln cap="flat" cmpd="sng" w="31750">
              <a:solidFill>
                <a:srgbClr val="C00000"/>
              </a:solidFill>
              <a:prstDash val="solid"/>
              <a:miter lim="800000"/>
              <a:headEnd len="med" w="med" type="triangle"/>
              <a:tailEnd len="med" w="med" type="triangle"/>
            </a:ln>
          </p:spPr>
        </p:cxnSp>
        <p:sp>
          <p:nvSpPr>
            <p:cNvPr id="1179" name="Google Shape;1179;p10"/>
            <p:cNvSpPr txBox="1"/>
            <p:nvPr/>
          </p:nvSpPr>
          <p:spPr>
            <a:xfrm>
              <a:off x="10772213" y="2684297"/>
              <a:ext cx="1040670" cy="5847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600">
                  <a:solidFill>
                    <a:srgbClr val="C00000"/>
                  </a:solidFill>
                  <a:latin typeface="Calibri"/>
                  <a:ea typeface="Calibri"/>
                  <a:cs typeface="Calibri"/>
                  <a:sym typeface="Calibri"/>
                </a:rPr>
                <a:t>Streaming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600">
                  <a:solidFill>
                    <a:srgbClr val="C00000"/>
                  </a:solidFill>
                  <a:latin typeface="Calibri"/>
                  <a:ea typeface="Calibri"/>
                  <a:cs typeface="Calibri"/>
                  <a:sym typeface="Calibri"/>
                </a:rPr>
                <a:t>video</a:t>
              </a:r>
              <a:endParaRPr i="1" sz="1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180" name="Google Shape;1180;p10"/>
            <p:cNvCxnSpPr/>
            <p:nvPr/>
          </p:nvCxnSpPr>
          <p:spPr>
            <a:xfrm flipH="1" rot="10800000">
              <a:off x="10569552" y="2937299"/>
              <a:ext cx="405322" cy="147574"/>
            </a:xfrm>
            <a:prstGeom prst="straightConnector1">
              <a:avLst/>
            </a:prstGeom>
            <a:noFill/>
            <a:ln cap="flat" cmpd="sng" w="9525">
              <a:solidFill>
                <a:srgbClr val="C000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1181" name="Google Shape;1181;p10"/>
          <p:cNvSpPr txBox="1"/>
          <p:nvPr/>
        </p:nvSpPr>
        <p:spPr>
          <a:xfrm>
            <a:off x="852411" y="4676300"/>
            <a:ext cx="5394571" cy="18683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2100"/>
              <a:buFont typeface="Noto Sans Symbols"/>
              <a:buChar char="▪"/>
            </a:pPr>
            <a:r>
              <a:rPr i="1" lang="en-US" sz="2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Internet  standards</a:t>
            </a:r>
            <a:endParaRPr/>
          </a:p>
          <a:p>
            <a: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RFC: Request for Comments</a:t>
            </a:r>
            <a:endParaRPr/>
          </a:p>
          <a:p>
            <a: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IETF: Internet Engineering Task Force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2800"/>
              <a:buFont typeface="Noto Sans Symbols"/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2" name="Google Shape;1182;p10"/>
          <p:cNvSpPr txBox="1"/>
          <p:nvPr>
            <p:ph idx="12" type="sldNum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Introduction: 1-</a:t>
            </a: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51" name="Shape 8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2" name="Google Shape;8452;p55"/>
          <p:cNvSpPr txBox="1"/>
          <p:nvPr>
            <p:ph type="title"/>
          </p:nvPr>
        </p:nvSpPr>
        <p:spPr>
          <a:xfrm>
            <a:off x="825267" y="291947"/>
            <a:ext cx="10515600" cy="8946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4400"/>
              <a:buFont typeface="Calibri"/>
              <a:buNone/>
            </a:pPr>
            <a:r>
              <a:rPr lang="en-US" sz="4400"/>
              <a:t>Caravan analogy</a:t>
            </a:r>
            <a:endParaRPr sz="4400"/>
          </a:p>
        </p:txBody>
      </p:sp>
      <p:sp>
        <p:nvSpPr>
          <p:cNvPr id="8453" name="Google Shape;8453;p55"/>
          <p:cNvSpPr txBox="1"/>
          <p:nvPr/>
        </p:nvSpPr>
        <p:spPr>
          <a:xfrm>
            <a:off x="929148" y="2992271"/>
            <a:ext cx="5377170" cy="3317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87338" lvl="0" marL="28733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car ~ bit; caravan ~ packet; toll service ~ link transmission</a:t>
            </a:r>
            <a:endParaRPr/>
          </a:p>
          <a:p>
            <a:pPr indent="-287338" lvl="0" marL="287338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toll booth takes 12 sec to service car (bit transmission time)</a:t>
            </a:r>
            <a:endParaRPr/>
          </a:p>
          <a:p>
            <a:pPr indent="-287338" lvl="0" marL="287338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“propagate” at  100 km/hr</a:t>
            </a:r>
            <a:endParaRPr b="0" i="0" sz="2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7338" lvl="0" marL="287338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2800"/>
              <a:buFont typeface="Noto Sans Symbols"/>
              <a:buChar char="▪"/>
            </a:pPr>
            <a:r>
              <a:rPr b="0" i="1" lang="en-US" sz="2800" u="none" cap="none" strike="noStrike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Q:</a:t>
            </a:r>
            <a:r>
              <a:rPr b="0" i="0" lang="en-US" sz="2800" u="none" cap="none" strike="noStrike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 How long until caravan is lined up before 2nd toll booth?</a:t>
            </a:r>
            <a:endParaRPr/>
          </a:p>
          <a:p>
            <a:pPr indent="-287338" lvl="0" marL="287338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2400"/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rgbClr val="CC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54" name="Google Shape;8454;p55"/>
          <p:cNvSpPr txBox="1"/>
          <p:nvPr/>
        </p:nvSpPr>
        <p:spPr>
          <a:xfrm>
            <a:off x="6776218" y="3006559"/>
            <a:ext cx="4875008" cy="33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7338" lvl="0" marL="28733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time to “push” entire caravan through toll booth onto highway = 12*10 = 120 sec</a:t>
            </a:r>
            <a:endParaRPr/>
          </a:p>
          <a:p>
            <a:pPr indent="-287338" lvl="0" marL="287338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time for last car to propagate from 1st to 2nd toll both: 100km/(100km/hr) = 1 hr</a:t>
            </a:r>
            <a:endParaRPr/>
          </a:p>
          <a:p>
            <a:pPr indent="-287338" lvl="0" marL="287338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2800"/>
              <a:buFont typeface="Noto Sans Symbols"/>
              <a:buChar char="▪"/>
            </a:pPr>
            <a:r>
              <a:rPr b="0" i="1" lang="en-US" sz="2800" u="none" cap="none" strike="noStrike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A:</a:t>
            </a:r>
            <a:r>
              <a:rPr b="0" i="0" lang="en-US" sz="2800" u="none" cap="none" strike="noStrike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 62 minutes</a:t>
            </a:r>
            <a:endParaRPr/>
          </a:p>
        </p:txBody>
      </p:sp>
      <p:sp>
        <p:nvSpPr>
          <p:cNvPr id="8455" name="Google Shape;8455;p55"/>
          <p:cNvSpPr txBox="1"/>
          <p:nvPr/>
        </p:nvSpPr>
        <p:spPr>
          <a:xfrm>
            <a:off x="6396831" y="2031427"/>
            <a:ext cx="2127250" cy="3698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toll booth</a:t>
            </a:r>
            <a:endParaRPr/>
          </a:p>
        </p:txBody>
      </p:sp>
      <p:sp>
        <p:nvSpPr>
          <p:cNvPr id="8456" name="Google Shape;8456;p55"/>
          <p:cNvSpPr txBox="1"/>
          <p:nvPr/>
        </p:nvSpPr>
        <p:spPr>
          <a:xfrm>
            <a:off x="3405981" y="2031428"/>
            <a:ext cx="2343150" cy="7080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toll  booth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(aka link)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57" name="Google Shape;8457;p55"/>
          <p:cNvSpPr txBox="1"/>
          <p:nvPr/>
        </p:nvSpPr>
        <p:spPr>
          <a:xfrm>
            <a:off x="1647031" y="2028252"/>
            <a:ext cx="2116554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ten-car caravan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(aka 10-bit packet)</a:t>
            </a:r>
            <a:endParaRPr/>
          </a:p>
        </p:txBody>
      </p:sp>
      <p:cxnSp>
        <p:nvCxnSpPr>
          <p:cNvPr id="8458" name="Google Shape;8458;p55"/>
          <p:cNvCxnSpPr/>
          <p:nvPr/>
        </p:nvCxnSpPr>
        <p:spPr>
          <a:xfrm rot="10800000">
            <a:off x="4383881" y="1679002"/>
            <a:ext cx="658813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459" name="Google Shape;8459;p55"/>
          <p:cNvSpPr txBox="1"/>
          <p:nvPr/>
        </p:nvSpPr>
        <p:spPr>
          <a:xfrm>
            <a:off x="5042693" y="1478977"/>
            <a:ext cx="1079500" cy="396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100 km</a:t>
            </a:r>
            <a:endParaRPr/>
          </a:p>
        </p:txBody>
      </p:sp>
      <p:cxnSp>
        <p:nvCxnSpPr>
          <p:cNvPr id="8460" name="Google Shape;8460;p55"/>
          <p:cNvCxnSpPr/>
          <p:nvPr/>
        </p:nvCxnSpPr>
        <p:spPr>
          <a:xfrm rot="10800000">
            <a:off x="7376318" y="1677414"/>
            <a:ext cx="622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461" name="Google Shape;8461;p55"/>
          <p:cNvSpPr txBox="1"/>
          <p:nvPr/>
        </p:nvSpPr>
        <p:spPr>
          <a:xfrm>
            <a:off x="7998618" y="1478977"/>
            <a:ext cx="1079500" cy="396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100 km</a:t>
            </a:r>
            <a:endParaRPr/>
          </a:p>
        </p:txBody>
      </p:sp>
      <p:cxnSp>
        <p:nvCxnSpPr>
          <p:cNvPr id="8462" name="Google Shape;8462;p55"/>
          <p:cNvCxnSpPr/>
          <p:nvPr/>
        </p:nvCxnSpPr>
        <p:spPr>
          <a:xfrm>
            <a:off x="6122193" y="1677414"/>
            <a:ext cx="866775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463" name="Google Shape;8463;p55"/>
          <p:cNvSpPr/>
          <p:nvPr/>
        </p:nvSpPr>
        <p:spPr>
          <a:xfrm rot="5400000">
            <a:off x="2614644" y="763777"/>
            <a:ext cx="107886" cy="2525712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464" name="Google Shape;8464;p55"/>
          <p:cNvGrpSpPr/>
          <p:nvPr/>
        </p:nvGrpSpPr>
        <p:grpSpPr>
          <a:xfrm>
            <a:off x="6396831" y="1369439"/>
            <a:ext cx="2127250" cy="1031875"/>
            <a:chOff x="1190" y="938"/>
            <a:chExt cx="1340" cy="650"/>
          </a:xfrm>
        </p:grpSpPr>
        <p:sp>
          <p:nvSpPr>
            <p:cNvPr id="8465" name="Google Shape;8465;p55"/>
            <p:cNvSpPr/>
            <p:nvPr/>
          </p:nvSpPr>
          <p:spPr>
            <a:xfrm>
              <a:off x="1568" y="938"/>
              <a:ext cx="47" cy="423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66" name="Google Shape;8466;p55"/>
            <p:cNvSpPr txBox="1"/>
            <p:nvPr/>
          </p:nvSpPr>
          <p:spPr>
            <a:xfrm>
              <a:off x="1190" y="1355"/>
              <a:ext cx="1340" cy="23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toll booth</a:t>
              </a:r>
              <a:endParaRPr/>
            </a:p>
          </p:txBody>
        </p:sp>
      </p:grpSp>
      <p:grpSp>
        <p:nvGrpSpPr>
          <p:cNvPr id="8467" name="Google Shape;8467;p55"/>
          <p:cNvGrpSpPr/>
          <p:nvPr/>
        </p:nvGrpSpPr>
        <p:grpSpPr>
          <a:xfrm>
            <a:off x="3405981" y="1369440"/>
            <a:ext cx="2343150" cy="1370014"/>
            <a:chOff x="1103" y="938"/>
            <a:chExt cx="1476" cy="863"/>
          </a:xfrm>
        </p:grpSpPr>
        <p:sp>
          <p:nvSpPr>
            <p:cNvPr id="8468" name="Google Shape;8468;p55"/>
            <p:cNvSpPr/>
            <p:nvPr/>
          </p:nvSpPr>
          <p:spPr>
            <a:xfrm>
              <a:off x="1568" y="938"/>
              <a:ext cx="47" cy="423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69" name="Google Shape;8469;p55"/>
            <p:cNvSpPr txBox="1"/>
            <p:nvPr/>
          </p:nvSpPr>
          <p:spPr>
            <a:xfrm>
              <a:off x="1103" y="1355"/>
              <a:ext cx="1476" cy="44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Calibri"/>
                <a:buNone/>
              </a:pPr>
              <a:r>
                <a:rPr b="0" i="0" lang="en-US" sz="20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toll  booth</a:t>
              </a:r>
              <a:endParaRPr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Calibri"/>
                <a:buNone/>
              </a:pPr>
              <a:r>
                <a:rPr b="0" i="0" lang="en-US" sz="20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(aka link)</a:t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8470" name="Google Shape;8470;p55"/>
          <p:cNvCxnSpPr/>
          <p:nvPr/>
        </p:nvCxnSpPr>
        <p:spPr>
          <a:xfrm rot="10800000">
            <a:off x="4383881" y="1679002"/>
            <a:ext cx="658813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471" name="Google Shape;8471;p55"/>
          <p:cNvCxnSpPr/>
          <p:nvPr/>
        </p:nvCxnSpPr>
        <p:spPr>
          <a:xfrm rot="10800000">
            <a:off x="7376318" y="1677414"/>
            <a:ext cx="622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472" name="Google Shape;8472;p55"/>
          <p:cNvSpPr/>
          <p:nvPr/>
        </p:nvSpPr>
        <p:spPr>
          <a:xfrm>
            <a:off x="2128043" y="1679002"/>
            <a:ext cx="74613" cy="74613"/>
          </a:xfrm>
          <a:prstGeom prst="ellipse">
            <a:avLst/>
          </a:prstGeom>
          <a:solidFill>
            <a:srgbClr val="2F549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73" name="Google Shape;8473;p55"/>
          <p:cNvSpPr/>
          <p:nvPr/>
        </p:nvSpPr>
        <p:spPr>
          <a:xfrm>
            <a:off x="2280443" y="1679002"/>
            <a:ext cx="74613" cy="74613"/>
          </a:xfrm>
          <a:prstGeom prst="ellipse">
            <a:avLst/>
          </a:prstGeom>
          <a:solidFill>
            <a:srgbClr val="2F549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74" name="Google Shape;8474;p55"/>
          <p:cNvSpPr/>
          <p:nvPr/>
        </p:nvSpPr>
        <p:spPr>
          <a:xfrm>
            <a:off x="2504281" y="1679002"/>
            <a:ext cx="74613" cy="74613"/>
          </a:xfrm>
          <a:prstGeom prst="ellipse">
            <a:avLst/>
          </a:prstGeom>
          <a:solidFill>
            <a:srgbClr val="2F549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475" name="Google Shape;8475;p55"/>
          <p:cNvGrpSpPr/>
          <p:nvPr/>
        </p:nvGrpSpPr>
        <p:grpSpPr>
          <a:xfrm>
            <a:off x="3931443" y="1280539"/>
            <a:ext cx="458788" cy="777875"/>
            <a:chOff x="2365" y="1352"/>
            <a:chExt cx="1022" cy="1616"/>
          </a:xfrm>
        </p:grpSpPr>
        <p:pic>
          <p:nvPicPr>
            <p:cNvPr id="8476" name="Google Shape;8476;p5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373" y="1352"/>
              <a:ext cx="1014" cy="161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477" name="Google Shape;8477;p55"/>
            <p:cNvSpPr/>
            <p:nvPr/>
          </p:nvSpPr>
          <p:spPr>
            <a:xfrm>
              <a:off x="2365" y="2129"/>
              <a:ext cx="367" cy="21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478" name="Google Shape;8478;p55"/>
          <p:cNvGrpSpPr/>
          <p:nvPr/>
        </p:nvGrpSpPr>
        <p:grpSpPr>
          <a:xfrm>
            <a:off x="6854031" y="1309114"/>
            <a:ext cx="458788" cy="777875"/>
            <a:chOff x="2365" y="1352"/>
            <a:chExt cx="1022" cy="1616"/>
          </a:xfrm>
        </p:grpSpPr>
        <p:pic>
          <p:nvPicPr>
            <p:cNvPr id="8479" name="Google Shape;8479;p5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373" y="1352"/>
              <a:ext cx="1014" cy="161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480" name="Google Shape;8480;p55"/>
            <p:cNvSpPr/>
            <p:nvPr/>
          </p:nvSpPr>
          <p:spPr>
            <a:xfrm>
              <a:off x="2365" y="2129"/>
              <a:ext cx="367" cy="21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8481" name="Google Shape;8481;p55"/>
          <p:cNvCxnSpPr/>
          <p:nvPr/>
        </p:nvCxnSpPr>
        <p:spPr>
          <a:xfrm>
            <a:off x="6122193" y="1677414"/>
            <a:ext cx="866775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482" name="Google Shape;8482;p55"/>
          <p:cNvSpPr/>
          <p:nvPr/>
        </p:nvSpPr>
        <p:spPr>
          <a:xfrm rot="5400000">
            <a:off x="2614644" y="763777"/>
            <a:ext cx="107886" cy="2525712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con Car Symbol - Free image on Pixabay" id="8483" name="Google Shape;8483;p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543" y="1391341"/>
            <a:ext cx="875228" cy="59263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con Car Symbol - Free image on Pixabay" id="8484" name="Google Shape;8484;p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61164" y="1388802"/>
            <a:ext cx="875228" cy="59263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con Car Symbol - Free image on Pixabay" id="8485" name="Google Shape;8485;p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96100" y="1389538"/>
            <a:ext cx="875228" cy="59263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486" name="Google Shape;8486;p55"/>
          <p:cNvCxnSpPr/>
          <p:nvPr/>
        </p:nvCxnSpPr>
        <p:spPr>
          <a:xfrm>
            <a:off x="8928893" y="1664714"/>
            <a:ext cx="866775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8487" name="Google Shape;8487;p55"/>
          <p:cNvGrpSpPr/>
          <p:nvPr/>
        </p:nvGrpSpPr>
        <p:grpSpPr>
          <a:xfrm>
            <a:off x="9203531" y="1356739"/>
            <a:ext cx="2127250" cy="1031875"/>
            <a:chOff x="1190" y="938"/>
            <a:chExt cx="1340" cy="650"/>
          </a:xfrm>
        </p:grpSpPr>
        <p:sp>
          <p:nvSpPr>
            <p:cNvPr id="8488" name="Google Shape;8488;p55"/>
            <p:cNvSpPr/>
            <p:nvPr/>
          </p:nvSpPr>
          <p:spPr>
            <a:xfrm>
              <a:off x="1568" y="938"/>
              <a:ext cx="47" cy="423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89" name="Google Shape;8489;p55"/>
            <p:cNvSpPr txBox="1"/>
            <p:nvPr/>
          </p:nvSpPr>
          <p:spPr>
            <a:xfrm>
              <a:off x="1190" y="1355"/>
              <a:ext cx="1340" cy="23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toll booth</a:t>
              </a:r>
              <a:endParaRPr/>
            </a:p>
          </p:txBody>
        </p:sp>
      </p:grpSp>
      <p:grpSp>
        <p:nvGrpSpPr>
          <p:cNvPr id="8490" name="Google Shape;8490;p55"/>
          <p:cNvGrpSpPr/>
          <p:nvPr/>
        </p:nvGrpSpPr>
        <p:grpSpPr>
          <a:xfrm>
            <a:off x="9660731" y="1296414"/>
            <a:ext cx="458788" cy="777875"/>
            <a:chOff x="2365" y="1352"/>
            <a:chExt cx="1022" cy="1616"/>
          </a:xfrm>
        </p:grpSpPr>
        <p:pic>
          <p:nvPicPr>
            <p:cNvPr id="8491" name="Google Shape;8491;p5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373" y="1352"/>
              <a:ext cx="1014" cy="161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492" name="Google Shape;8492;p55"/>
            <p:cNvSpPr/>
            <p:nvPr/>
          </p:nvSpPr>
          <p:spPr>
            <a:xfrm>
              <a:off x="2365" y="2129"/>
              <a:ext cx="367" cy="21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8493" name="Google Shape;8493;p55"/>
          <p:cNvCxnSpPr/>
          <p:nvPr/>
        </p:nvCxnSpPr>
        <p:spPr>
          <a:xfrm>
            <a:off x="8928893" y="1664714"/>
            <a:ext cx="866775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494" name="Google Shape;8494;p55"/>
          <p:cNvSpPr txBox="1"/>
          <p:nvPr>
            <p:ph idx="12" type="sldNum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Introduction: 1-</a:t>
            </a: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5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45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5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45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5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45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99" name="Shape 8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0" name="Google Shape;8500;p56"/>
          <p:cNvSpPr txBox="1"/>
          <p:nvPr>
            <p:ph type="title"/>
          </p:nvPr>
        </p:nvSpPr>
        <p:spPr>
          <a:xfrm>
            <a:off x="825267" y="291947"/>
            <a:ext cx="10515600" cy="8946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4400"/>
              <a:buFont typeface="Calibri"/>
              <a:buNone/>
            </a:pPr>
            <a:r>
              <a:rPr lang="en-US" sz="4400"/>
              <a:t>Caravan analogy</a:t>
            </a:r>
            <a:endParaRPr sz="4400"/>
          </a:p>
        </p:txBody>
      </p:sp>
      <p:grpSp>
        <p:nvGrpSpPr>
          <p:cNvPr id="8501" name="Google Shape;8501;p56"/>
          <p:cNvGrpSpPr/>
          <p:nvPr/>
        </p:nvGrpSpPr>
        <p:grpSpPr>
          <a:xfrm>
            <a:off x="7158831" y="1420239"/>
            <a:ext cx="2127250" cy="1031875"/>
            <a:chOff x="1190" y="938"/>
            <a:chExt cx="1340" cy="650"/>
          </a:xfrm>
        </p:grpSpPr>
        <p:sp>
          <p:nvSpPr>
            <p:cNvPr id="8502" name="Google Shape;8502;p56"/>
            <p:cNvSpPr/>
            <p:nvPr/>
          </p:nvSpPr>
          <p:spPr>
            <a:xfrm>
              <a:off x="1568" y="938"/>
              <a:ext cx="47" cy="423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03" name="Google Shape;8503;p56"/>
            <p:cNvSpPr txBox="1"/>
            <p:nvPr/>
          </p:nvSpPr>
          <p:spPr>
            <a:xfrm>
              <a:off x="1190" y="1355"/>
              <a:ext cx="1340" cy="23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toll booth</a:t>
              </a:r>
              <a:endParaRPr/>
            </a:p>
          </p:txBody>
        </p:sp>
      </p:grpSp>
      <p:grpSp>
        <p:nvGrpSpPr>
          <p:cNvPr id="8504" name="Google Shape;8504;p56"/>
          <p:cNvGrpSpPr/>
          <p:nvPr/>
        </p:nvGrpSpPr>
        <p:grpSpPr>
          <a:xfrm>
            <a:off x="4167981" y="1420240"/>
            <a:ext cx="2343150" cy="1370014"/>
            <a:chOff x="1103" y="938"/>
            <a:chExt cx="1476" cy="863"/>
          </a:xfrm>
        </p:grpSpPr>
        <p:sp>
          <p:nvSpPr>
            <p:cNvPr id="8505" name="Google Shape;8505;p56"/>
            <p:cNvSpPr/>
            <p:nvPr/>
          </p:nvSpPr>
          <p:spPr>
            <a:xfrm>
              <a:off x="1568" y="938"/>
              <a:ext cx="47" cy="423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06" name="Google Shape;8506;p56"/>
            <p:cNvSpPr txBox="1"/>
            <p:nvPr/>
          </p:nvSpPr>
          <p:spPr>
            <a:xfrm>
              <a:off x="1103" y="1355"/>
              <a:ext cx="1476" cy="44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Calibri"/>
                <a:buNone/>
              </a:pPr>
              <a:r>
                <a:rPr b="0" i="0" lang="en-US" sz="20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toll  booth</a:t>
              </a:r>
              <a:endParaRPr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Calibri"/>
                <a:buNone/>
              </a:pPr>
              <a:r>
                <a:rPr b="0" i="0" lang="en-US" sz="20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(aka router)</a:t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507" name="Google Shape;8507;p56"/>
          <p:cNvSpPr txBox="1"/>
          <p:nvPr/>
        </p:nvSpPr>
        <p:spPr>
          <a:xfrm>
            <a:off x="2409031" y="2079052"/>
            <a:ext cx="2116554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ten-car caravan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(aka 10-bit packet)</a:t>
            </a:r>
            <a:endParaRPr/>
          </a:p>
        </p:txBody>
      </p:sp>
      <p:cxnSp>
        <p:nvCxnSpPr>
          <p:cNvPr id="8508" name="Google Shape;8508;p56"/>
          <p:cNvCxnSpPr/>
          <p:nvPr/>
        </p:nvCxnSpPr>
        <p:spPr>
          <a:xfrm rot="10800000">
            <a:off x="5145881" y="1729802"/>
            <a:ext cx="658813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509" name="Google Shape;8509;p56"/>
          <p:cNvSpPr txBox="1"/>
          <p:nvPr/>
        </p:nvSpPr>
        <p:spPr>
          <a:xfrm>
            <a:off x="5804693" y="1529777"/>
            <a:ext cx="1079500" cy="396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100 km</a:t>
            </a:r>
            <a:endParaRPr/>
          </a:p>
        </p:txBody>
      </p:sp>
      <p:cxnSp>
        <p:nvCxnSpPr>
          <p:cNvPr id="8510" name="Google Shape;8510;p56"/>
          <p:cNvCxnSpPr/>
          <p:nvPr/>
        </p:nvCxnSpPr>
        <p:spPr>
          <a:xfrm rot="10800000">
            <a:off x="8138318" y="1728214"/>
            <a:ext cx="622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511" name="Google Shape;8511;p56"/>
          <p:cNvSpPr txBox="1"/>
          <p:nvPr/>
        </p:nvSpPr>
        <p:spPr>
          <a:xfrm>
            <a:off x="8760618" y="1529777"/>
            <a:ext cx="1079500" cy="396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100 km</a:t>
            </a:r>
            <a:endParaRPr/>
          </a:p>
        </p:txBody>
      </p:sp>
      <p:cxnSp>
        <p:nvCxnSpPr>
          <p:cNvPr id="8512" name="Google Shape;8512;p56"/>
          <p:cNvCxnSpPr/>
          <p:nvPr/>
        </p:nvCxnSpPr>
        <p:spPr>
          <a:xfrm>
            <a:off x="9670045" y="1728214"/>
            <a:ext cx="469557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513" name="Google Shape;8513;p56"/>
          <p:cNvSpPr/>
          <p:nvPr/>
        </p:nvSpPr>
        <p:spPr>
          <a:xfrm>
            <a:off x="2890043" y="1729802"/>
            <a:ext cx="74613" cy="7461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14" name="Google Shape;8514;p56"/>
          <p:cNvSpPr/>
          <p:nvPr/>
        </p:nvSpPr>
        <p:spPr>
          <a:xfrm>
            <a:off x="3042443" y="1729802"/>
            <a:ext cx="74613" cy="7461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15" name="Google Shape;8515;p56"/>
          <p:cNvSpPr/>
          <p:nvPr/>
        </p:nvSpPr>
        <p:spPr>
          <a:xfrm>
            <a:off x="3266281" y="1729802"/>
            <a:ext cx="74613" cy="7461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MCj03985170000[1]" id="8516" name="Google Shape;8516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3374231" y="1640902"/>
            <a:ext cx="749300" cy="2190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Cj03985170000[1]" id="8517" name="Google Shape;8517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2107406" y="1636139"/>
            <a:ext cx="749300" cy="2190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518" name="Google Shape;8518;p56"/>
          <p:cNvGrpSpPr/>
          <p:nvPr/>
        </p:nvGrpSpPr>
        <p:grpSpPr>
          <a:xfrm>
            <a:off x="4693443" y="1331339"/>
            <a:ext cx="458788" cy="777875"/>
            <a:chOff x="2365" y="1352"/>
            <a:chExt cx="1022" cy="1616"/>
          </a:xfrm>
        </p:grpSpPr>
        <p:pic>
          <p:nvPicPr>
            <p:cNvPr id="8519" name="Google Shape;8519;p5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373" y="1352"/>
              <a:ext cx="1014" cy="161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520" name="Google Shape;8520;p56"/>
            <p:cNvSpPr/>
            <p:nvPr/>
          </p:nvSpPr>
          <p:spPr>
            <a:xfrm>
              <a:off x="2365" y="2129"/>
              <a:ext cx="367" cy="21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descr="MCj03985170000[1]" id="8521" name="Google Shape;8521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4137818" y="1661539"/>
            <a:ext cx="749300" cy="2190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522" name="Google Shape;8522;p56"/>
          <p:cNvGrpSpPr/>
          <p:nvPr/>
        </p:nvGrpSpPr>
        <p:grpSpPr>
          <a:xfrm>
            <a:off x="7616031" y="1359914"/>
            <a:ext cx="458788" cy="777875"/>
            <a:chOff x="2365" y="1352"/>
            <a:chExt cx="1022" cy="1616"/>
          </a:xfrm>
        </p:grpSpPr>
        <p:pic>
          <p:nvPicPr>
            <p:cNvPr id="8523" name="Google Shape;8523;p5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373" y="1352"/>
              <a:ext cx="1014" cy="161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524" name="Google Shape;8524;p56"/>
            <p:cNvSpPr/>
            <p:nvPr/>
          </p:nvSpPr>
          <p:spPr>
            <a:xfrm>
              <a:off x="2365" y="2129"/>
              <a:ext cx="367" cy="21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8525" name="Google Shape;8525;p56"/>
          <p:cNvCxnSpPr/>
          <p:nvPr/>
        </p:nvCxnSpPr>
        <p:spPr>
          <a:xfrm>
            <a:off x="6884193" y="1728214"/>
            <a:ext cx="866775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526" name="Google Shape;8526;p56"/>
          <p:cNvSpPr/>
          <p:nvPr/>
        </p:nvSpPr>
        <p:spPr>
          <a:xfrm rot="5400000">
            <a:off x="3376644" y="814577"/>
            <a:ext cx="107886" cy="2525712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27" name="Google Shape;8527;p56"/>
          <p:cNvSpPr txBox="1"/>
          <p:nvPr/>
        </p:nvSpPr>
        <p:spPr>
          <a:xfrm>
            <a:off x="825267" y="3347774"/>
            <a:ext cx="10515600" cy="16550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87338" lvl="0" marL="28733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suppose cars now “propagate” at 1000 km/hr</a:t>
            </a:r>
            <a:endParaRPr/>
          </a:p>
          <a:p>
            <a:pPr indent="-287338" lvl="0" marL="287338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and suppose toll booth now takes one min to service a car</a:t>
            </a:r>
            <a:endParaRPr b="0" i="0" sz="2800" u="none" cap="none" strike="noStrike">
              <a:solidFill>
                <a:srgbClr val="ED7D3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7338" lvl="0" marL="287338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2800"/>
              <a:buFont typeface="Noto Sans Symbols"/>
              <a:buChar char="▪"/>
            </a:pPr>
            <a:r>
              <a:rPr b="0" i="1" lang="en-US" sz="2800" u="none" cap="none" strike="noStrike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Q:</a:t>
            </a:r>
            <a:r>
              <a:rPr b="0" i="0" lang="en-US" sz="2800" u="none" cap="none" strike="noStrike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 Will cars arrive to 2nd booth before all cars serviced at first booth?</a:t>
            </a:r>
            <a:endParaRPr/>
          </a:p>
          <a:p>
            <a:pPr indent="-287338" lvl="0" marL="287338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3200"/>
              <a:buFont typeface="Noto Sans Symbols"/>
              <a:buNone/>
            </a:pPr>
            <a:r>
              <a:t/>
            </a:r>
            <a:endParaRPr b="0" i="0" sz="3200" u="none" cap="none" strike="noStrike">
              <a:solidFill>
                <a:srgbClr val="CC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28" name="Google Shape;8528;p56"/>
          <p:cNvSpPr txBox="1"/>
          <p:nvPr/>
        </p:nvSpPr>
        <p:spPr>
          <a:xfrm>
            <a:off x="1127510" y="4881442"/>
            <a:ext cx="10649258" cy="14674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2800"/>
              <a:buFont typeface="Noto Sans Symbols"/>
              <a:buNone/>
            </a:pPr>
            <a:r>
              <a:rPr b="0" i="1" lang="en-US" sz="2800" u="sng" cap="none" strike="noStrike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A: Yes!</a:t>
            </a: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after 7 min, first car arrives at second booth; three cars still at first booth</a:t>
            </a:r>
            <a:endParaRPr/>
          </a:p>
        </p:txBody>
      </p:sp>
      <p:sp>
        <p:nvSpPr>
          <p:cNvPr id="8529" name="Google Shape;8529;p56"/>
          <p:cNvSpPr txBox="1"/>
          <p:nvPr>
            <p:ph idx="12" type="sldNum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Introduction: 1-</a:t>
            </a: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34" name="Shape 8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5" name="Google Shape;8535;p57"/>
          <p:cNvSpPr txBox="1"/>
          <p:nvPr>
            <p:ph type="title"/>
          </p:nvPr>
        </p:nvSpPr>
        <p:spPr>
          <a:xfrm>
            <a:off x="825267" y="291947"/>
            <a:ext cx="10515600" cy="8946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4400"/>
              <a:buFont typeface="Calibri"/>
              <a:buNone/>
            </a:pPr>
            <a:r>
              <a:rPr lang="en-US"/>
              <a:t>Packet q</a:t>
            </a:r>
            <a:r>
              <a:rPr lang="en-US" sz="4400"/>
              <a:t>ueueing delay (revisited)</a:t>
            </a:r>
            <a:endParaRPr sz="4400"/>
          </a:p>
        </p:txBody>
      </p:sp>
      <p:sp>
        <p:nvSpPr>
          <p:cNvPr id="8536" name="Google Shape;8536;p57"/>
          <p:cNvSpPr txBox="1"/>
          <p:nvPr/>
        </p:nvSpPr>
        <p:spPr>
          <a:xfrm>
            <a:off x="919843" y="1385661"/>
            <a:ext cx="5655128" cy="17811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30188" lvl="0" marL="23018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2400"/>
              <a:buFont typeface="Noto Sans Symbols"/>
              <a:buChar char="▪"/>
            </a:pPr>
            <a:r>
              <a:rPr b="0" i="1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a: </a:t>
            </a: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average packet arrival rate</a:t>
            </a:r>
            <a:endParaRPr/>
          </a:p>
          <a:p>
            <a:pPr indent="-230188" lvl="0" marL="230188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2400"/>
              <a:buFont typeface="Noto Sans Symbols"/>
              <a:buChar char="▪"/>
            </a:pPr>
            <a:r>
              <a:rPr b="0" i="1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L: </a:t>
            </a: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packet length (bits)</a:t>
            </a:r>
            <a:endParaRPr/>
          </a:p>
          <a:p>
            <a:pPr indent="-231775" lvl="0" marL="23177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2400"/>
              <a:buFont typeface="Noto Sans Symbols"/>
              <a:buChar char="▪"/>
            </a:pPr>
            <a:r>
              <a:rPr b="0" i="1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R:</a:t>
            </a: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link bandwidth (bit transmission rate)</a:t>
            </a:r>
            <a:endParaRPr/>
          </a:p>
        </p:txBody>
      </p:sp>
      <p:sp>
        <p:nvSpPr>
          <p:cNvPr id="8537" name="Google Shape;8537;p57"/>
          <p:cNvSpPr/>
          <p:nvPr/>
        </p:nvSpPr>
        <p:spPr>
          <a:xfrm>
            <a:off x="932543" y="4263423"/>
            <a:ext cx="5975117" cy="19335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31775" lvl="0" marL="23177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800"/>
              <a:buFont typeface="Noto Sans Symbols"/>
              <a:buChar char="▪"/>
            </a:pPr>
            <a:r>
              <a:rPr b="0" i="1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La/R</a:t>
            </a: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~ 0: avg. queueing delay small</a:t>
            </a:r>
            <a:endParaRPr/>
          </a:p>
          <a:p>
            <a:pPr indent="-231775" lvl="0" marL="231775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0099"/>
              </a:buClr>
              <a:buSzPts val="2800"/>
              <a:buFont typeface="Noto Sans Symbols"/>
              <a:buChar char="▪"/>
            </a:pPr>
            <a:r>
              <a:rPr b="0" i="1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La/R </a:t>
            </a: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-&gt; 1: avg. queueing delay large</a:t>
            </a:r>
            <a:endParaRPr/>
          </a:p>
          <a:p>
            <a:pPr indent="-231775" lvl="0" marL="231775" marR="0" rtl="0" algn="l">
              <a:lnSpc>
                <a:spcPct val="85000"/>
              </a:lnSpc>
              <a:spcBef>
                <a:spcPts val="560"/>
              </a:spcBef>
              <a:spcAft>
                <a:spcPts val="0"/>
              </a:spcAft>
              <a:buClr>
                <a:srgbClr val="000099"/>
              </a:buClr>
              <a:buSzPts val="2800"/>
              <a:buFont typeface="Noto Sans Symbols"/>
              <a:buChar char="▪"/>
            </a:pPr>
            <a:r>
              <a:rPr b="0" i="1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La/R </a:t>
            </a: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&gt; 1: more “work” arriving  is more than can be serviced -  average delay infinite!</a:t>
            </a:r>
            <a:endParaRPr/>
          </a:p>
        </p:txBody>
      </p:sp>
      <p:grpSp>
        <p:nvGrpSpPr>
          <p:cNvPr id="8538" name="Google Shape;8538;p57"/>
          <p:cNvGrpSpPr/>
          <p:nvPr/>
        </p:nvGrpSpPr>
        <p:grpSpPr>
          <a:xfrm>
            <a:off x="8407167" y="4367394"/>
            <a:ext cx="2782888" cy="2261260"/>
            <a:chOff x="8407167" y="4367394"/>
            <a:chExt cx="2782888" cy="2261260"/>
          </a:xfrm>
        </p:grpSpPr>
        <p:pic>
          <p:nvPicPr>
            <p:cNvPr id="8539" name="Google Shape;8539;p5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643830" y="5047839"/>
              <a:ext cx="1546225" cy="123983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540" name="Google Shape;8540;p5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407167" y="4471879"/>
              <a:ext cx="1481138" cy="1117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541" name="Google Shape;8541;p57"/>
            <p:cNvSpPr txBox="1"/>
            <p:nvPr/>
          </p:nvSpPr>
          <p:spPr>
            <a:xfrm>
              <a:off x="9849087" y="4367394"/>
              <a:ext cx="954107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rPr b="0" i="1" lang="en-US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La/R </a:t>
              </a:r>
              <a:r>
                <a:rPr b="0" i="0" lang="en-US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~ 0</a:t>
              </a:r>
              <a:endParaRPr/>
            </a:p>
          </p:txBody>
        </p:sp>
        <p:sp>
          <p:nvSpPr>
            <p:cNvPr id="8542" name="Google Shape;8542;p57"/>
            <p:cNvSpPr txBox="1"/>
            <p:nvPr/>
          </p:nvSpPr>
          <p:spPr>
            <a:xfrm>
              <a:off x="9643830" y="6259322"/>
              <a:ext cx="10246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rPr b="0" i="1" lang="en-US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La/R -&gt; 1</a:t>
              </a:r>
              <a:endParaRPr/>
            </a:p>
          </p:txBody>
        </p:sp>
      </p:grpSp>
      <p:grpSp>
        <p:nvGrpSpPr>
          <p:cNvPr id="8543" name="Google Shape;8543;p57"/>
          <p:cNvGrpSpPr/>
          <p:nvPr/>
        </p:nvGrpSpPr>
        <p:grpSpPr>
          <a:xfrm>
            <a:off x="8001634" y="1103085"/>
            <a:ext cx="3246937" cy="2992869"/>
            <a:chOff x="7232377" y="708301"/>
            <a:chExt cx="3769920" cy="3402168"/>
          </a:xfrm>
        </p:grpSpPr>
        <p:sp>
          <p:nvSpPr>
            <p:cNvPr id="8544" name="Google Shape;8544;p57"/>
            <p:cNvSpPr/>
            <p:nvPr/>
          </p:nvSpPr>
          <p:spPr>
            <a:xfrm>
              <a:off x="7381311" y="3605438"/>
              <a:ext cx="2911022" cy="5048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-342900" lvl="0" marL="342900" marR="0" rtl="0" algn="ctr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D7D31"/>
                </a:buClr>
                <a:buSzPts val="1360"/>
                <a:buFont typeface="Noto Sans Symbols"/>
                <a:buNone/>
              </a:pPr>
              <a:r>
                <a:rPr b="0" i="0" lang="en-US" sz="1600" u="none" cap="none" strike="noStrike">
                  <a:solidFill>
                    <a:srgbClr val="000099"/>
                  </a:solidFill>
                  <a:latin typeface="Calibri"/>
                  <a:ea typeface="Calibri"/>
                  <a:cs typeface="Calibri"/>
                  <a:sym typeface="Calibri"/>
                </a:rPr>
                <a:t>traffic intensity = </a:t>
              </a:r>
              <a:r>
                <a:rPr b="0" i="1" lang="en-US" sz="1600" u="none" cap="none" strike="noStrike">
                  <a:solidFill>
                    <a:srgbClr val="000099"/>
                  </a:solidFill>
                  <a:latin typeface="Calibri"/>
                  <a:ea typeface="Calibri"/>
                  <a:cs typeface="Calibri"/>
                  <a:sym typeface="Calibri"/>
                </a:rPr>
                <a:t>La/R</a:t>
              </a:r>
              <a:endParaRPr/>
            </a:p>
          </p:txBody>
        </p:sp>
        <p:sp>
          <p:nvSpPr>
            <p:cNvPr id="8545" name="Google Shape;8545;p57"/>
            <p:cNvSpPr/>
            <p:nvPr/>
          </p:nvSpPr>
          <p:spPr>
            <a:xfrm rot="-5400000">
              <a:off x="6114777" y="2075824"/>
              <a:ext cx="2740025" cy="5048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-342900" lvl="0" marL="342900" marR="0" rtl="0" algn="ctr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D7D31"/>
                </a:buClr>
                <a:buSzPts val="1360"/>
                <a:buFont typeface="Noto Sans Symbols"/>
                <a:buNone/>
              </a:pPr>
              <a:r>
                <a:rPr b="0" i="0" lang="en-US" sz="1600" u="none" cap="none" strike="noStrike">
                  <a:solidFill>
                    <a:srgbClr val="000099"/>
                  </a:solidFill>
                  <a:latin typeface="Calibri"/>
                  <a:ea typeface="Calibri"/>
                  <a:cs typeface="Calibri"/>
                  <a:sym typeface="Calibri"/>
                </a:rPr>
                <a:t>average  queueing delay</a:t>
              </a:r>
              <a:endParaRPr/>
            </a:p>
          </p:txBody>
        </p:sp>
        <p:cxnSp>
          <p:nvCxnSpPr>
            <p:cNvPr id="8546" name="Google Shape;8546;p57"/>
            <p:cNvCxnSpPr/>
            <p:nvPr/>
          </p:nvCxnSpPr>
          <p:spPr>
            <a:xfrm>
              <a:off x="7616120" y="3540100"/>
              <a:ext cx="3386177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547" name="Google Shape;8547;p57"/>
            <p:cNvCxnSpPr/>
            <p:nvPr/>
          </p:nvCxnSpPr>
          <p:spPr>
            <a:xfrm rot="10800000">
              <a:off x="7601372" y="1041103"/>
              <a:ext cx="0" cy="2505931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8548" name="Google Shape;8548;p57"/>
            <p:cNvSpPr/>
            <p:nvPr/>
          </p:nvSpPr>
          <p:spPr>
            <a:xfrm>
              <a:off x="7616120" y="708301"/>
              <a:ext cx="2743200" cy="2816942"/>
            </a:xfrm>
            <a:custGeom>
              <a:rect b="b" l="l" r="r" t="t"/>
              <a:pathLst>
                <a:path extrusionOk="0" h="2816942" w="2743200">
                  <a:moveTo>
                    <a:pt x="0" y="2816942"/>
                  </a:moveTo>
                  <a:cubicBezTo>
                    <a:pt x="363998" y="2816020"/>
                    <a:pt x="477171" y="2811923"/>
                    <a:pt x="663677" y="2802193"/>
                  </a:cubicBezTo>
                  <a:cubicBezTo>
                    <a:pt x="850183" y="2792463"/>
                    <a:pt x="1661652" y="2767780"/>
                    <a:pt x="1976284" y="2625212"/>
                  </a:cubicBezTo>
                  <a:cubicBezTo>
                    <a:pt x="2290916" y="2482644"/>
                    <a:pt x="2423652" y="2384322"/>
                    <a:pt x="2551471" y="1946787"/>
                  </a:cubicBezTo>
                  <a:cubicBezTo>
                    <a:pt x="2679290" y="1509252"/>
                    <a:pt x="2711245" y="754626"/>
                    <a:pt x="2743200" y="0"/>
                  </a:cubicBezTo>
                </a:path>
              </a:pathLst>
            </a:custGeom>
            <a:noFill/>
            <a:ln cap="flat" cmpd="sng" w="25400">
              <a:solidFill>
                <a:srgbClr val="C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8549" name="Google Shape;8549;p57"/>
            <p:cNvCxnSpPr/>
            <p:nvPr/>
          </p:nvCxnSpPr>
          <p:spPr>
            <a:xfrm rot="10800000">
              <a:off x="10442559" y="1034169"/>
              <a:ext cx="0" cy="2505931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ash"/>
              <a:miter lim="800000"/>
              <a:headEnd len="sm" w="sm" type="none"/>
              <a:tailEnd len="sm" w="sm" type="none"/>
            </a:ln>
          </p:spPr>
        </p:cxnSp>
        <p:sp>
          <p:nvSpPr>
            <p:cNvPr id="8550" name="Google Shape;8550;p57"/>
            <p:cNvSpPr/>
            <p:nvPr/>
          </p:nvSpPr>
          <p:spPr>
            <a:xfrm>
              <a:off x="10214306" y="3605644"/>
              <a:ext cx="509587" cy="5048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-342900" lvl="0" marL="342900" marR="0" rtl="0" algn="ctr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D7D31"/>
                </a:buClr>
                <a:buSzPts val="1360"/>
                <a:buFont typeface="Noto Sans Symbols"/>
                <a:buNone/>
              </a:pPr>
              <a:r>
                <a:rPr b="0" i="0" lang="en-US" sz="16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b="0" i="1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551" name="Google Shape;8551;p57"/>
          <p:cNvGrpSpPr/>
          <p:nvPr/>
        </p:nvGrpSpPr>
        <p:grpSpPr>
          <a:xfrm>
            <a:off x="1199878" y="3314700"/>
            <a:ext cx="3457968" cy="523220"/>
            <a:chOff x="1211074" y="3275230"/>
            <a:chExt cx="3457968" cy="523220"/>
          </a:xfrm>
        </p:grpSpPr>
        <p:sp>
          <p:nvSpPr>
            <p:cNvPr id="8552" name="Google Shape;8552;p57"/>
            <p:cNvSpPr txBox="1"/>
            <p:nvPr/>
          </p:nvSpPr>
          <p:spPr>
            <a:xfrm>
              <a:off x="2188876" y="3327958"/>
              <a:ext cx="2480166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Calibri"/>
                <a:buNone/>
              </a:pPr>
              <a:r>
                <a:rPr b="0" i="0" lang="en-US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service rate of bits</a:t>
              </a:r>
              <a:endParaRPr/>
            </a:p>
          </p:txBody>
        </p:sp>
        <p:sp>
          <p:nvSpPr>
            <p:cNvPr id="8553" name="Google Shape;8553;p57"/>
            <p:cNvSpPr txBox="1"/>
            <p:nvPr/>
          </p:nvSpPr>
          <p:spPr>
            <a:xfrm>
              <a:off x="1211074" y="3275230"/>
              <a:ext cx="380232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Calibri"/>
                <a:buNone/>
              </a:pPr>
              <a:r>
                <a:rPr b="0" i="1" lang="en-US" sz="2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</a:t>
              </a:r>
              <a:endParaRPr/>
            </a:p>
          </p:txBody>
        </p:sp>
      </p:grpSp>
      <p:grpSp>
        <p:nvGrpSpPr>
          <p:cNvPr id="8554" name="Google Shape;8554;p57"/>
          <p:cNvGrpSpPr/>
          <p:nvPr/>
        </p:nvGrpSpPr>
        <p:grpSpPr>
          <a:xfrm>
            <a:off x="1066278" y="2847705"/>
            <a:ext cx="3490678" cy="523220"/>
            <a:chOff x="1066278" y="2873829"/>
            <a:chExt cx="3490678" cy="523220"/>
          </a:xfrm>
        </p:grpSpPr>
        <p:sp>
          <p:nvSpPr>
            <p:cNvPr id="8555" name="Google Shape;8555;p57"/>
            <p:cNvSpPr txBox="1"/>
            <p:nvPr/>
          </p:nvSpPr>
          <p:spPr>
            <a:xfrm>
              <a:off x="2169123" y="2910251"/>
              <a:ext cx="2387833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Calibri"/>
                <a:buNone/>
              </a:pPr>
              <a:r>
                <a:rPr b="0" i="0" lang="en-US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arrival rate of bits</a:t>
              </a:r>
              <a:endParaRPr/>
            </a:p>
          </p:txBody>
        </p:sp>
        <p:grpSp>
          <p:nvGrpSpPr>
            <p:cNvPr id="8556" name="Google Shape;8556;p57"/>
            <p:cNvGrpSpPr/>
            <p:nvPr/>
          </p:nvGrpSpPr>
          <p:grpSpPr>
            <a:xfrm>
              <a:off x="1066278" y="2873829"/>
              <a:ext cx="681588" cy="523220"/>
              <a:chOff x="1066278" y="2873829"/>
              <a:chExt cx="681588" cy="523220"/>
            </a:xfrm>
          </p:grpSpPr>
          <p:sp>
            <p:nvSpPr>
              <p:cNvPr id="8557" name="Google Shape;8557;p57"/>
              <p:cNvSpPr txBox="1"/>
              <p:nvPr/>
            </p:nvSpPr>
            <p:spPr>
              <a:xfrm>
                <a:off x="1066278" y="2873829"/>
                <a:ext cx="335348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800"/>
                  <a:buFont typeface="Calibri"/>
                  <a:buNone/>
                </a:pPr>
                <a:r>
                  <a:rPr b="0" i="1" lang="en-US" sz="2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L</a:t>
                </a:r>
                <a:endParaRPr/>
              </a:p>
            </p:txBody>
          </p:sp>
          <p:sp>
            <p:nvSpPr>
              <p:cNvPr id="8558" name="Google Shape;8558;p57"/>
              <p:cNvSpPr txBox="1"/>
              <p:nvPr/>
            </p:nvSpPr>
            <p:spPr>
              <a:xfrm>
                <a:off x="1378854" y="2873829"/>
                <a:ext cx="369012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800"/>
                  <a:buFont typeface="Calibri"/>
                  <a:buNone/>
                </a:pPr>
                <a:r>
                  <a:rPr b="0" i="1" lang="en-US" sz="2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a</a:t>
                </a:r>
                <a:endParaRPr/>
              </a:p>
            </p:txBody>
          </p:sp>
          <p:sp>
            <p:nvSpPr>
              <p:cNvPr id="8559" name="Google Shape;8559;p57"/>
              <p:cNvSpPr txBox="1"/>
              <p:nvPr/>
            </p:nvSpPr>
            <p:spPr>
              <a:xfrm>
                <a:off x="1278923" y="2909664"/>
                <a:ext cx="242374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Calibri"/>
                  <a:buNone/>
                </a:pPr>
                <a:r>
                  <a:rPr b="0" i="1" lang="en-US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</a:t>
                </a:r>
                <a:endParaRPr/>
              </a:p>
            </p:txBody>
          </p:sp>
        </p:grpSp>
      </p:grpSp>
      <p:grpSp>
        <p:nvGrpSpPr>
          <p:cNvPr id="8560" name="Google Shape;8560;p57"/>
          <p:cNvGrpSpPr/>
          <p:nvPr/>
        </p:nvGrpSpPr>
        <p:grpSpPr>
          <a:xfrm>
            <a:off x="1204684" y="2981937"/>
            <a:ext cx="3323775" cy="584775"/>
            <a:chOff x="1204684" y="2981937"/>
            <a:chExt cx="3323775" cy="584775"/>
          </a:xfrm>
        </p:grpSpPr>
        <p:cxnSp>
          <p:nvCxnSpPr>
            <p:cNvPr id="8561" name="Google Shape;8561;p57"/>
            <p:cNvCxnSpPr/>
            <p:nvPr/>
          </p:nvCxnSpPr>
          <p:spPr>
            <a:xfrm>
              <a:off x="2300167" y="3338737"/>
              <a:ext cx="2228292" cy="0"/>
            </a:xfrm>
            <a:prstGeom prst="straightConnector1">
              <a:avLst/>
            </a:prstGeom>
            <a:noFill/>
            <a:ln cap="flat" cmpd="sng" w="254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562" name="Google Shape;8562;p57"/>
            <p:cNvCxnSpPr/>
            <p:nvPr/>
          </p:nvCxnSpPr>
          <p:spPr>
            <a:xfrm>
              <a:off x="1204684" y="3342018"/>
              <a:ext cx="348343" cy="0"/>
            </a:xfrm>
            <a:prstGeom prst="straightConnector1">
              <a:avLst/>
            </a:prstGeom>
            <a:noFill/>
            <a:ln cap="flat" cmpd="sng" w="254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8563" name="Google Shape;8563;p57"/>
            <p:cNvSpPr txBox="1"/>
            <p:nvPr/>
          </p:nvSpPr>
          <p:spPr>
            <a:xfrm>
              <a:off x="1687802" y="2981937"/>
              <a:ext cx="638629" cy="5847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rPr b="0" i="1" lang="en-US" sz="3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:</a:t>
              </a:r>
              <a:endParaRPr/>
            </a:p>
          </p:txBody>
        </p:sp>
      </p:grpSp>
      <p:sp>
        <p:nvSpPr>
          <p:cNvPr id="8564" name="Google Shape;8564;p57"/>
          <p:cNvSpPr txBox="1"/>
          <p:nvPr/>
        </p:nvSpPr>
        <p:spPr>
          <a:xfrm>
            <a:off x="5025350" y="2902857"/>
            <a:ext cx="1582613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2800"/>
              <a:buFont typeface="Calibri"/>
              <a:buNone/>
            </a:pPr>
            <a:r>
              <a:rPr b="0" i="1" lang="en-US" sz="2800" u="none" cap="none" strike="noStrike">
                <a:solidFill>
                  <a:srgbClr val="0000A3"/>
                </a:solidFill>
                <a:latin typeface="Calibri"/>
                <a:ea typeface="Calibri"/>
                <a:cs typeface="Calibri"/>
                <a:sym typeface="Calibri"/>
              </a:rPr>
              <a:t>“traffic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2800"/>
              <a:buFont typeface="Calibri"/>
              <a:buNone/>
            </a:pPr>
            <a:r>
              <a:rPr b="0" i="1" lang="en-US" sz="2800" u="none" cap="none" strike="noStrike">
                <a:solidFill>
                  <a:srgbClr val="0000A3"/>
                </a:solidFill>
                <a:latin typeface="Calibri"/>
                <a:ea typeface="Calibri"/>
                <a:cs typeface="Calibri"/>
                <a:sym typeface="Calibri"/>
              </a:rPr>
              <a:t>intensity”</a:t>
            </a:r>
            <a:endParaRPr/>
          </a:p>
        </p:txBody>
      </p:sp>
      <p:sp>
        <p:nvSpPr>
          <p:cNvPr id="8565" name="Google Shape;8565;p57"/>
          <p:cNvSpPr txBox="1"/>
          <p:nvPr>
            <p:ph idx="12" type="sldNum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Introduction: 1-</a:t>
            </a: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5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5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5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5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5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5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70" name="Shape 8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571" name="Google Shape;8571;p58"/>
          <p:cNvCxnSpPr/>
          <p:nvPr/>
        </p:nvCxnSpPr>
        <p:spPr>
          <a:xfrm>
            <a:off x="2831406" y="5366286"/>
            <a:ext cx="469144" cy="315494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572" name="Google Shape;8572;p58"/>
          <p:cNvCxnSpPr/>
          <p:nvPr/>
        </p:nvCxnSpPr>
        <p:spPr>
          <a:xfrm flipH="1" rot="10800000">
            <a:off x="3691311" y="5467468"/>
            <a:ext cx="639909" cy="207962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8573" name="Google Shape;8573;p58"/>
          <p:cNvGrpSpPr/>
          <p:nvPr/>
        </p:nvGrpSpPr>
        <p:grpSpPr>
          <a:xfrm>
            <a:off x="3109054" y="5514269"/>
            <a:ext cx="860625" cy="398511"/>
            <a:chOff x="7493876" y="2774731"/>
            <a:chExt cx="1481958" cy="894622"/>
          </a:xfrm>
        </p:grpSpPr>
        <p:sp>
          <p:nvSpPr>
            <p:cNvPr id="8574" name="Google Shape;8574;p58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8575" name="Google Shape;8575;p58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8576" name="Google Shape;8576;p58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8577" name="Google Shape;8577;p58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78" name="Google Shape;8578;p58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79" name="Google Shape;8579;p58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80" name="Google Shape;8580;p58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cxnSp>
        <p:nvCxnSpPr>
          <p:cNvPr id="8581" name="Google Shape;8581;p58"/>
          <p:cNvCxnSpPr/>
          <p:nvPr/>
        </p:nvCxnSpPr>
        <p:spPr>
          <a:xfrm>
            <a:off x="4626350" y="5451593"/>
            <a:ext cx="677550" cy="207962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582" name="Google Shape;8582;p58"/>
          <p:cNvCxnSpPr/>
          <p:nvPr/>
        </p:nvCxnSpPr>
        <p:spPr>
          <a:xfrm flipH="1">
            <a:off x="4388223" y="5062655"/>
            <a:ext cx="661222" cy="27305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583" name="Google Shape;8583;p58"/>
          <p:cNvCxnSpPr/>
          <p:nvPr/>
        </p:nvCxnSpPr>
        <p:spPr>
          <a:xfrm>
            <a:off x="4356474" y="5583355"/>
            <a:ext cx="318847" cy="31115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8584" name="Google Shape;8584;p58"/>
          <p:cNvGrpSpPr/>
          <p:nvPr/>
        </p:nvGrpSpPr>
        <p:grpSpPr>
          <a:xfrm>
            <a:off x="3957067" y="5203592"/>
            <a:ext cx="860625" cy="398511"/>
            <a:chOff x="7493876" y="2774731"/>
            <a:chExt cx="1481958" cy="894622"/>
          </a:xfrm>
        </p:grpSpPr>
        <p:sp>
          <p:nvSpPr>
            <p:cNvPr id="8585" name="Google Shape;8585;p58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8586" name="Google Shape;8586;p58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8587" name="Google Shape;8587;p58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8588" name="Google Shape;8588;p58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89" name="Google Shape;8589;p58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90" name="Google Shape;8590;p58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91" name="Google Shape;8591;p58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cxnSp>
        <p:nvCxnSpPr>
          <p:cNvPr id="8592" name="Google Shape;8592;p58"/>
          <p:cNvCxnSpPr/>
          <p:nvPr/>
        </p:nvCxnSpPr>
        <p:spPr>
          <a:xfrm flipH="1">
            <a:off x="5602660" y="5511918"/>
            <a:ext cx="865759" cy="144462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593" name="Google Shape;8593;p58"/>
          <p:cNvCxnSpPr/>
          <p:nvPr/>
        </p:nvCxnSpPr>
        <p:spPr>
          <a:xfrm flipH="1">
            <a:off x="4997823" y="5773855"/>
            <a:ext cx="487128" cy="15240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8594" name="Google Shape;8594;p58"/>
          <p:cNvGrpSpPr/>
          <p:nvPr/>
        </p:nvGrpSpPr>
        <p:grpSpPr>
          <a:xfrm>
            <a:off x="4985387" y="5543879"/>
            <a:ext cx="860625" cy="398511"/>
            <a:chOff x="7493876" y="2774731"/>
            <a:chExt cx="1481958" cy="894622"/>
          </a:xfrm>
        </p:grpSpPr>
        <p:sp>
          <p:nvSpPr>
            <p:cNvPr id="8595" name="Google Shape;8595;p58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8596" name="Google Shape;8596;p58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8597" name="Google Shape;8597;p58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8598" name="Google Shape;8598;p58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99" name="Google Shape;8599;p58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00" name="Google Shape;8600;p58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01" name="Google Shape;8601;p58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8602" name="Google Shape;8602;p58"/>
          <p:cNvSpPr txBox="1"/>
          <p:nvPr>
            <p:ph type="title"/>
          </p:nvPr>
        </p:nvSpPr>
        <p:spPr>
          <a:xfrm>
            <a:off x="825267" y="291947"/>
            <a:ext cx="10515600" cy="8946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4400"/>
              <a:buFont typeface="Calibri"/>
              <a:buNone/>
            </a:pPr>
            <a:r>
              <a:rPr lang="en-US" sz="4400"/>
              <a:t>“Real” Internet delays and routes</a:t>
            </a:r>
            <a:endParaRPr sz="4400"/>
          </a:p>
        </p:txBody>
      </p:sp>
      <p:sp>
        <p:nvSpPr>
          <p:cNvPr id="8603" name="Google Shape;8603;p58"/>
          <p:cNvSpPr txBox="1"/>
          <p:nvPr/>
        </p:nvSpPr>
        <p:spPr>
          <a:xfrm>
            <a:off x="980180" y="1324511"/>
            <a:ext cx="10342830" cy="18853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287338" lvl="0" marL="28733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3200"/>
              <a:buFont typeface="Noto Sans Symbols"/>
              <a:buChar char="▪"/>
            </a:pPr>
            <a:r>
              <a:rPr b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what do “real” Internet delay &amp; loss look like? </a:t>
            </a:r>
            <a:endParaRPr/>
          </a:p>
          <a:p>
            <a:pPr indent="-287338" lvl="0" marL="287338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2800"/>
              <a:buFont typeface="Noto Sans Symbols"/>
              <a:buChar char="▪"/>
            </a:pPr>
            <a:r>
              <a:rPr b="1" i="0" lang="en-US" sz="28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traceroute</a:t>
            </a:r>
            <a:r>
              <a:rPr b="0" i="0" lang="en-US" sz="32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program: provides delay measurement from source to router along end-end Internet path towards destination.  For all </a:t>
            </a:r>
            <a:r>
              <a:rPr b="0" i="1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i:</a:t>
            </a:r>
            <a:endParaRPr/>
          </a:p>
        </p:txBody>
      </p:sp>
      <p:cxnSp>
        <p:nvCxnSpPr>
          <p:cNvPr id="8604" name="Google Shape;8604;p58"/>
          <p:cNvCxnSpPr/>
          <p:nvPr/>
        </p:nvCxnSpPr>
        <p:spPr>
          <a:xfrm>
            <a:off x="6721850" y="5476993"/>
            <a:ext cx="677550" cy="207962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605" name="Google Shape;8605;p58"/>
          <p:cNvCxnSpPr/>
          <p:nvPr/>
        </p:nvCxnSpPr>
        <p:spPr>
          <a:xfrm flipH="1">
            <a:off x="7660060" y="5423018"/>
            <a:ext cx="777191" cy="277812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606" name="Google Shape;8606;p58"/>
          <p:cNvCxnSpPr/>
          <p:nvPr/>
        </p:nvCxnSpPr>
        <p:spPr>
          <a:xfrm>
            <a:off x="6280524" y="5170605"/>
            <a:ext cx="318847" cy="31115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607" name="Google Shape;8607;p58"/>
          <p:cNvCxnSpPr/>
          <p:nvPr/>
        </p:nvCxnSpPr>
        <p:spPr>
          <a:xfrm>
            <a:off x="5394926" y="5277473"/>
            <a:ext cx="8857" cy="26035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608" name="Google Shape;8608;p58"/>
          <p:cNvSpPr txBox="1"/>
          <p:nvPr/>
        </p:nvSpPr>
        <p:spPr>
          <a:xfrm>
            <a:off x="2999161" y="5135680"/>
            <a:ext cx="139713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Calibri"/>
              <a:buNone/>
            </a:pPr>
            <a:r>
              <a:rPr b="0" i="0" lang="en-US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3 probes</a:t>
            </a:r>
            <a:endParaRPr/>
          </a:p>
        </p:txBody>
      </p:sp>
      <p:sp>
        <p:nvSpPr>
          <p:cNvPr id="8609" name="Google Shape;8609;p58"/>
          <p:cNvSpPr txBox="1"/>
          <p:nvPr/>
        </p:nvSpPr>
        <p:spPr>
          <a:xfrm>
            <a:off x="3613524" y="5696068"/>
            <a:ext cx="139713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Calibri"/>
              <a:buNone/>
            </a:pPr>
            <a:r>
              <a:rPr b="0" i="0" lang="en-US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3 probes</a:t>
            </a:r>
            <a:endParaRPr/>
          </a:p>
        </p:txBody>
      </p:sp>
      <p:sp>
        <p:nvSpPr>
          <p:cNvPr id="8610" name="Google Shape;8610;p58"/>
          <p:cNvSpPr txBox="1"/>
          <p:nvPr/>
        </p:nvSpPr>
        <p:spPr>
          <a:xfrm>
            <a:off x="4842700" y="5044156"/>
            <a:ext cx="139713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Calibri"/>
              <a:buNone/>
            </a:pPr>
            <a:r>
              <a:rPr b="0" i="0" lang="en-US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3 probes</a:t>
            </a:r>
            <a:endParaRPr/>
          </a:p>
        </p:txBody>
      </p:sp>
      <p:grpSp>
        <p:nvGrpSpPr>
          <p:cNvPr id="8611" name="Google Shape;8611;p58"/>
          <p:cNvGrpSpPr/>
          <p:nvPr/>
        </p:nvGrpSpPr>
        <p:grpSpPr>
          <a:xfrm>
            <a:off x="1934728" y="5072180"/>
            <a:ext cx="1027081" cy="688975"/>
            <a:chOff x="-44" y="1473"/>
            <a:chExt cx="981" cy="1105"/>
          </a:xfrm>
        </p:grpSpPr>
        <p:pic>
          <p:nvPicPr>
            <p:cNvPr descr="desktop_computer_stylized_medium" id="8612" name="Google Shape;8612;p5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613" name="Google Shape;8613;p58"/>
            <p:cNvSpPr/>
            <p:nvPr/>
          </p:nvSpPr>
          <p:spPr>
            <a:xfrm flipH="1">
              <a:off x="374" y="1579"/>
              <a:ext cx="477" cy="506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614" name="Google Shape;8614;p58"/>
          <p:cNvGrpSpPr/>
          <p:nvPr/>
        </p:nvGrpSpPr>
        <p:grpSpPr>
          <a:xfrm flipH="1">
            <a:off x="8177586" y="5110280"/>
            <a:ext cx="1051754" cy="669925"/>
            <a:chOff x="-44" y="1473"/>
            <a:chExt cx="981" cy="1105"/>
          </a:xfrm>
        </p:grpSpPr>
        <p:pic>
          <p:nvPicPr>
            <p:cNvPr descr="desktop_computer_stylized_medium" id="8615" name="Google Shape;8615;p5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616" name="Google Shape;8616;p58"/>
            <p:cNvSpPr/>
            <p:nvPr/>
          </p:nvSpPr>
          <p:spPr>
            <a:xfrm flipH="1">
              <a:off x="374" y="1579"/>
              <a:ext cx="477" cy="506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617" name="Google Shape;8617;p58"/>
          <p:cNvSpPr/>
          <p:nvPr/>
        </p:nvSpPr>
        <p:spPr>
          <a:xfrm>
            <a:off x="2868986" y="5356343"/>
            <a:ext cx="3135331" cy="403225"/>
          </a:xfrm>
          <a:custGeom>
            <a:rect b="b" l="l" r="r" t="t"/>
            <a:pathLst>
              <a:path extrusionOk="0" h="254" w="1416">
                <a:moveTo>
                  <a:pt x="76" y="30"/>
                </a:moveTo>
                <a:cubicBezTo>
                  <a:pt x="137" y="11"/>
                  <a:pt x="200" y="170"/>
                  <a:pt x="324" y="170"/>
                </a:cubicBezTo>
                <a:cubicBezTo>
                  <a:pt x="461" y="165"/>
                  <a:pt x="717" y="0"/>
                  <a:pt x="896" y="2"/>
                </a:cubicBezTo>
                <a:cubicBezTo>
                  <a:pt x="1075" y="4"/>
                  <a:pt x="1416" y="122"/>
                  <a:pt x="1400" y="182"/>
                </a:cubicBezTo>
                <a:cubicBezTo>
                  <a:pt x="1384" y="242"/>
                  <a:pt x="1073" y="63"/>
                  <a:pt x="896" y="74"/>
                </a:cubicBezTo>
                <a:cubicBezTo>
                  <a:pt x="719" y="85"/>
                  <a:pt x="489" y="254"/>
                  <a:pt x="340" y="250"/>
                </a:cubicBezTo>
                <a:cubicBezTo>
                  <a:pt x="191" y="246"/>
                  <a:pt x="62" y="32"/>
                  <a:pt x="0" y="50"/>
                </a:cubicBezTo>
              </a:path>
            </a:pathLst>
          </a:cu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18" name="Google Shape;8618;p58"/>
          <p:cNvSpPr/>
          <p:nvPr/>
        </p:nvSpPr>
        <p:spPr>
          <a:xfrm>
            <a:off x="2900736" y="5392855"/>
            <a:ext cx="584553" cy="419100"/>
          </a:xfrm>
          <a:custGeom>
            <a:rect b="b" l="l" r="r" t="t"/>
            <a:pathLst>
              <a:path extrusionOk="0" h="264" w="264">
                <a:moveTo>
                  <a:pt x="60" y="0"/>
                </a:moveTo>
                <a:cubicBezTo>
                  <a:pt x="86" y="31"/>
                  <a:pt x="264" y="176"/>
                  <a:pt x="228" y="220"/>
                </a:cubicBezTo>
                <a:cubicBezTo>
                  <a:pt x="192" y="264"/>
                  <a:pt x="60" y="109"/>
                  <a:pt x="0" y="88"/>
                </a:cubicBezTo>
              </a:path>
            </a:pathLst>
          </a:cu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19" name="Google Shape;8619;p58"/>
          <p:cNvSpPr/>
          <p:nvPr/>
        </p:nvSpPr>
        <p:spPr>
          <a:xfrm>
            <a:off x="2894387" y="5307130"/>
            <a:ext cx="1877656" cy="474663"/>
          </a:xfrm>
          <a:custGeom>
            <a:rect b="b" l="l" r="r" t="t"/>
            <a:pathLst>
              <a:path extrusionOk="0" h="299" w="848">
                <a:moveTo>
                  <a:pt x="76" y="76"/>
                </a:moveTo>
                <a:cubicBezTo>
                  <a:pt x="137" y="57"/>
                  <a:pt x="200" y="216"/>
                  <a:pt x="324" y="216"/>
                </a:cubicBezTo>
                <a:cubicBezTo>
                  <a:pt x="448" y="216"/>
                  <a:pt x="792" y="0"/>
                  <a:pt x="820" y="76"/>
                </a:cubicBezTo>
                <a:cubicBezTo>
                  <a:pt x="848" y="152"/>
                  <a:pt x="469" y="245"/>
                  <a:pt x="340" y="296"/>
                </a:cubicBezTo>
                <a:cubicBezTo>
                  <a:pt x="203" y="299"/>
                  <a:pt x="62" y="78"/>
                  <a:pt x="0" y="96"/>
                </a:cubicBezTo>
              </a:path>
            </a:pathLst>
          </a:cu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620" name="Google Shape;8620;p58"/>
          <p:cNvGrpSpPr/>
          <p:nvPr/>
        </p:nvGrpSpPr>
        <p:grpSpPr>
          <a:xfrm>
            <a:off x="6096000" y="5229664"/>
            <a:ext cx="860625" cy="398511"/>
            <a:chOff x="7493876" y="2774731"/>
            <a:chExt cx="1481958" cy="894622"/>
          </a:xfrm>
        </p:grpSpPr>
        <p:sp>
          <p:nvSpPr>
            <p:cNvPr id="8621" name="Google Shape;8621;p58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8622" name="Google Shape;8622;p58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8623" name="Google Shape;8623;p58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8624" name="Google Shape;8624;p58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25" name="Google Shape;8625;p58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26" name="Google Shape;8626;p58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27" name="Google Shape;8627;p58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8628" name="Google Shape;8628;p58"/>
          <p:cNvSpPr txBox="1"/>
          <p:nvPr/>
        </p:nvSpPr>
        <p:spPr>
          <a:xfrm>
            <a:off x="909932" y="3067365"/>
            <a:ext cx="10342830" cy="17236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225425" lvl="1" marL="68262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8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sends three packets that will reach router </a:t>
            </a:r>
            <a:r>
              <a:rPr b="0" i="1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on path towards destination (with time-to-live field value of </a:t>
            </a:r>
            <a:r>
              <a:rPr b="0" i="1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/>
          </a:p>
          <a:p>
            <a:pPr indent="-225425" lvl="1" marL="68262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router </a:t>
            </a:r>
            <a:r>
              <a:rPr b="0" i="1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will return packets to sender</a:t>
            </a:r>
            <a:endParaRPr/>
          </a:p>
          <a:p>
            <a:pPr indent="-225425" lvl="1" marL="68262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sender measures time interval between transmission and reply</a:t>
            </a:r>
            <a:endParaRPr b="0" i="0" sz="3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29" name="Google Shape;8629;p58"/>
          <p:cNvSpPr txBox="1"/>
          <p:nvPr>
            <p:ph idx="12" type="sldNum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Introduction: 1-</a:t>
            </a: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6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34" name="Shape 8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5" name="Google Shape;8635;p59"/>
          <p:cNvSpPr txBox="1"/>
          <p:nvPr>
            <p:ph type="title"/>
          </p:nvPr>
        </p:nvSpPr>
        <p:spPr>
          <a:xfrm>
            <a:off x="825267" y="291947"/>
            <a:ext cx="10515600" cy="8946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4400"/>
              <a:buFont typeface="Calibri"/>
              <a:buNone/>
            </a:pPr>
            <a:r>
              <a:rPr lang="en-US" sz="4400"/>
              <a:t>Real Internet delays and routes</a:t>
            </a:r>
            <a:endParaRPr sz="4400"/>
          </a:p>
        </p:txBody>
      </p:sp>
      <p:sp>
        <p:nvSpPr>
          <p:cNvPr id="8636" name="Google Shape;8636;p59"/>
          <p:cNvSpPr txBox="1"/>
          <p:nvPr/>
        </p:nvSpPr>
        <p:spPr>
          <a:xfrm>
            <a:off x="1663495" y="2282978"/>
            <a:ext cx="8229600" cy="39449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57200" lvl="0" marL="4572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  cs-gw (128.119.240.254)  1 ms  1 ms  2 ms</a:t>
            </a:r>
            <a:endParaRPr/>
          </a:p>
          <a:p>
            <a:pPr indent="-457200" lvl="0" marL="4572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  border1-rt-fa5-1-0.gw.umass.edu (128.119.3.145)  1 ms  1 ms  2 ms</a:t>
            </a:r>
            <a:endParaRPr/>
          </a:p>
          <a:p>
            <a:pPr indent="-457200" lvl="0" marL="4572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  cht-vbns.gw.umass.edu (128.119.3.130)  6 ms 5 ms 5 ms</a:t>
            </a:r>
            <a:endParaRPr/>
          </a:p>
          <a:p>
            <a:pPr indent="-457200" lvl="0" marL="4572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  jn1-at1-0-0-19.wor.vbns.net (204.147.132.129)  16 ms 11 ms 13 ms </a:t>
            </a:r>
            <a:endParaRPr/>
          </a:p>
          <a:p>
            <a:pPr indent="-457200" lvl="0" marL="4572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  jn1-so7-0-0-0.wae.vbns.net (204.147.136.136)  21 ms 18 ms 18 ms </a:t>
            </a:r>
            <a:endParaRPr/>
          </a:p>
          <a:p>
            <a:pPr indent="-457200" lvl="0" marL="4572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  abilene-vbns.abilene.ucaid.edu (198.32.11.9)  22 ms  18 ms  22 ms</a:t>
            </a:r>
            <a:endParaRPr/>
          </a:p>
          <a:p>
            <a:pPr indent="-457200" lvl="0" marL="4572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7  nycm-wash.abilene.ucaid.edu (198.32.8.46)  22 ms  22 ms  22 ms</a:t>
            </a:r>
            <a:endParaRPr/>
          </a:p>
          <a:p>
            <a:pPr indent="-457200" lvl="0" marL="4572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8  62.40.103.253 (62.40.103.253)  104 ms 109 ms 106 ms</a:t>
            </a:r>
            <a:endParaRPr/>
          </a:p>
          <a:p>
            <a:pPr indent="-457200" lvl="0" marL="4572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9  de2-1.de1.de.geant.net (62.40.96.129)  109 ms 102 ms 104 ms</a:t>
            </a:r>
            <a:endParaRPr/>
          </a:p>
          <a:p>
            <a:pPr indent="-457200" lvl="0" marL="4572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10  de.fr1.fr.geant.net (62.40.96.50)  113 ms 121 ms 114 ms</a:t>
            </a:r>
            <a:endParaRPr/>
          </a:p>
          <a:p>
            <a:pPr indent="-457200" lvl="0" marL="4572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11  renater-gw.fr1.fr.geant.net (62.40.103.54)  112 ms  114 ms  112 ms</a:t>
            </a:r>
            <a:endParaRPr/>
          </a:p>
          <a:p>
            <a:pPr indent="-457200" lvl="0" marL="4572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12  nio-n2.cssi.renater.fr (193.51.206.13)  111 ms  114 ms  116 ms</a:t>
            </a:r>
            <a:endParaRPr/>
          </a:p>
          <a:p>
            <a:pPr indent="-457200" lvl="0" marL="4572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13  nice.cssi.renater.fr (195.220.98.102)  123 ms  125 ms  124 ms</a:t>
            </a:r>
            <a:endParaRPr/>
          </a:p>
          <a:p>
            <a:pPr indent="-457200" lvl="0" marL="4572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14  r3t2-nice.cssi.renater.fr (195.220.98.110)  126 ms  126 ms  124 ms</a:t>
            </a:r>
            <a:endParaRPr/>
          </a:p>
          <a:p>
            <a:pPr indent="-457200" lvl="0" marL="4572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15  eurecom-valbonne.r3t2.ft.net (193.48.50.54)  135 ms  128 ms  133 ms</a:t>
            </a:r>
            <a:endParaRPr/>
          </a:p>
          <a:p>
            <a:pPr indent="-457200" lvl="0" marL="4572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16  194.214.211.25 (194.214.211.25)  126 ms  128 ms  126 ms</a:t>
            </a:r>
            <a:endParaRPr/>
          </a:p>
          <a:p>
            <a:pPr indent="-457200" lvl="0" marL="4572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17  * * *</a:t>
            </a:r>
            <a:endParaRPr/>
          </a:p>
          <a:p>
            <a:pPr indent="-457200" lvl="0" marL="4572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18  * * *</a:t>
            </a:r>
            <a:endParaRPr/>
          </a:p>
          <a:p>
            <a:pPr indent="-457200" lvl="0" marL="4572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19  fantasia.eurecom.fr (193.55.113.142)  132 ms  128 ms  136</a:t>
            </a:r>
            <a:r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-US" sz="16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ms</a:t>
            </a:r>
            <a:endParaRPr/>
          </a:p>
        </p:txBody>
      </p:sp>
      <p:sp>
        <p:nvSpPr>
          <p:cNvPr id="8637" name="Google Shape;8637;p59"/>
          <p:cNvSpPr txBox="1"/>
          <p:nvPr/>
        </p:nvSpPr>
        <p:spPr>
          <a:xfrm>
            <a:off x="1684133" y="1091177"/>
            <a:ext cx="8193087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2800"/>
              <a:buFont typeface="Calibri"/>
              <a:buNone/>
            </a:pPr>
            <a:r>
              <a:rPr b="0" i="0" lang="en-US" sz="2800" u="none" cap="none" strike="noStrike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traceroute:</a:t>
            </a: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gaia.cs.umass.edu to www.eurecom.fr</a:t>
            </a:r>
            <a:endParaRPr/>
          </a:p>
        </p:txBody>
      </p:sp>
      <p:sp>
        <p:nvSpPr>
          <p:cNvPr id="8638" name="Google Shape;8638;p59"/>
          <p:cNvSpPr txBox="1"/>
          <p:nvPr/>
        </p:nvSpPr>
        <p:spPr>
          <a:xfrm>
            <a:off x="1704770" y="6259665"/>
            <a:ext cx="652935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* Do some traceroutes from exotic countries at www.traceroute.org</a:t>
            </a:r>
            <a:endParaRPr/>
          </a:p>
        </p:txBody>
      </p:sp>
      <p:grpSp>
        <p:nvGrpSpPr>
          <p:cNvPr id="8639" name="Google Shape;8639;p59"/>
          <p:cNvGrpSpPr/>
          <p:nvPr/>
        </p:nvGrpSpPr>
        <p:grpSpPr>
          <a:xfrm>
            <a:off x="2464209" y="5464534"/>
            <a:ext cx="7293694" cy="400110"/>
            <a:chOff x="2464209" y="5464534"/>
            <a:chExt cx="7293694" cy="400110"/>
          </a:xfrm>
        </p:grpSpPr>
        <p:sp>
          <p:nvSpPr>
            <p:cNvPr id="8640" name="Google Shape;8640;p59"/>
            <p:cNvSpPr txBox="1"/>
            <p:nvPr/>
          </p:nvSpPr>
          <p:spPr>
            <a:xfrm>
              <a:off x="3471403" y="5464534"/>
              <a:ext cx="6286500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C0000"/>
                </a:buClr>
                <a:buSzPts val="2000"/>
                <a:buFont typeface="Calibri"/>
                <a:buNone/>
              </a:pPr>
              <a:r>
                <a:rPr b="0" i="0" lang="en-US" sz="2000" u="none" cap="none" strike="noStrike">
                  <a:solidFill>
                    <a:srgbClr val="CC0000"/>
                  </a:solidFill>
                  <a:latin typeface="Calibri"/>
                  <a:ea typeface="Calibri"/>
                  <a:cs typeface="Calibri"/>
                  <a:sym typeface="Calibri"/>
                </a:rPr>
                <a:t>* means no response (probe lost, router not replying)</a:t>
              </a:r>
              <a:endParaRPr/>
            </a:p>
          </p:txBody>
        </p:sp>
        <p:cxnSp>
          <p:nvCxnSpPr>
            <p:cNvPr id="8641" name="Google Shape;8641;p59"/>
            <p:cNvCxnSpPr/>
            <p:nvPr/>
          </p:nvCxnSpPr>
          <p:spPr>
            <a:xfrm rot="10800000">
              <a:off x="2464209" y="5590849"/>
              <a:ext cx="1007194" cy="0"/>
            </a:xfrm>
            <a:prstGeom prst="straightConnector1">
              <a:avLst/>
            </a:prstGeom>
            <a:noFill/>
            <a:ln cap="flat" cmpd="sng" w="12700">
              <a:solidFill>
                <a:srgbClr val="C00000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</p:grpSp>
      <p:grpSp>
        <p:nvGrpSpPr>
          <p:cNvPr id="8642" name="Google Shape;8642;p59"/>
          <p:cNvGrpSpPr/>
          <p:nvPr/>
        </p:nvGrpSpPr>
        <p:grpSpPr>
          <a:xfrm>
            <a:off x="1915886" y="1596610"/>
            <a:ext cx="9454526" cy="899847"/>
            <a:chOff x="1915886" y="1596610"/>
            <a:chExt cx="9454526" cy="899847"/>
          </a:xfrm>
        </p:grpSpPr>
        <p:sp>
          <p:nvSpPr>
            <p:cNvPr id="8643" name="Google Shape;8643;p59"/>
            <p:cNvSpPr txBox="1"/>
            <p:nvPr/>
          </p:nvSpPr>
          <p:spPr>
            <a:xfrm>
              <a:off x="5433162" y="1596610"/>
              <a:ext cx="5937250" cy="61786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C0000"/>
                </a:buClr>
                <a:buSzPts val="2000"/>
                <a:buFont typeface="Calibri"/>
                <a:buNone/>
              </a:pPr>
              <a:r>
                <a:rPr b="0" i="0" lang="en-US" sz="2000" u="none" cap="none" strike="noStrike">
                  <a:solidFill>
                    <a:srgbClr val="CC0000"/>
                  </a:solidFill>
                  <a:latin typeface="Calibri"/>
                  <a:ea typeface="Calibri"/>
                  <a:cs typeface="Calibri"/>
                  <a:sym typeface="Calibri"/>
                </a:rPr>
                <a:t>3 delay measurements from </a:t>
              </a:r>
              <a:endParaRPr/>
            </a:p>
            <a:p>
              <a:pPr indent="0" lvl="0" marL="0" marR="0" rtl="0" algn="l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C0000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CC0000"/>
                  </a:solidFill>
                  <a:latin typeface="Calibri"/>
                  <a:ea typeface="Calibri"/>
                  <a:cs typeface="Calibri"/>
                  <a:sym typeface="Calibri"/>
                </a:rPr>
                <a:t>gaia.cs.umass.edu </a:t>
              </a:r>
              <a:r>
                <a:rPr b="0" i="0" lang="en-US" sz="2000" u="none" cap="none" strike="noStrike">
                  <a:solidFill>
                    <a:srgbClr val="CC0000"/>
                  </a:solidFill>
                  <a:latin typeface="Calibri"/>
                  <a:ea typeface="Calibri"/>
                  <a:cs typeface="Calibri"/>
                  <a:sym typeface="Calibri"/>
                </a:rPr>
                <a:t>to </a:t>
              </a:r>
              <a:r>
                <a:rPr b="0" i="0" lang="en-US" sz="1800" u="none" cap="none" strike="noStrike">
                  <a:solidFill>
                    <a:srgbClr val="CC0000"/>
                  </a:solidFill>
                  <a:latin typeface="Calibri"/>
                  <a:ea typeface="Calibri"/>
                  <a:cs typeface="Calibri"/>
                  <a:sym typeface="Calibri"/>
                </a:rPr>
                <a:t>cs-gw.cs.umass.edu </a:t>
              </a:r>
              <a:endParaRPr b="0" i="0" sz="2000" u="none" cap="none" strike="noStrike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8644" name="Google Shape;8644;p59"/>
            <p:cNvCxnSpPr/>
            <p:nvPr/>
          </p:nvCxnSpPr>
          <p:spPr>
            <a:xfrm flipH="1" rot="10800000">
              <a:off x="4430508" y="1909915"/>
              <a:ext cx="671512" cy="412750"/>
            </a:xfrm>
            <a:prstGeom prst="straightConnector1">
              <a:avLst/>
            </a:prstGeom>
            <a:noFill/>
            <a:ln cap="flat" cmpd="sng" w="19050">
              <a:solidFill>
                <a:srgbClr val="CC0000"/>
              </a:solidFill>
              <a:prstDash val="solid"/>
              <a:round/>
              <a:headEnd len="med" w="med" type="triangle"/>
              <a:tailEnd len="med" w="med" type="none"/>
            </a:ln>
          </p:spPr>
        </p:cxnSp>
        <p:cxnSp>
          <p:nvCxnSpPr>
            <p:cNvPr id="8645" name="Google Shape;8645;p59"/>
            <p:cNvCxnSpPr/>
            <p:nvPr/>
          </p:nvCxnSpPr>
          <p:spPr>
            <a:xfrm flipH="1" rot="10800000">
              <a:off x="4970258" y="1898803"/>
              <a:ext cx="139700" cy="404812"/>
            </a:xfrm>
            <a:prstGeom prst="straightConnector1">
              <a:avLst/>
            </a:prstGeom>
            <a:noFill/>
            <a:ln cap="flat" cmpd="sng" w="19050">
              <a:solidFill>
                <a:srgbClr val="CC0000"/>
              </a:solidFill>
              <a:prstDash val="solid"/>
              <a:round/>
              <a:headEnd len="med" w="med" type="triangle"/>
              <a:tailEnd len="med" w="med" type="none"/>
            </a:ln>
          </p:spPr>
        </p:cxnSp>
        <p:cxnSp>
          <p:nvCxnSpPr>
            <p:cNvPr id="8646" name="Google Shape;8646;p59"/>
            <p:cNvCxnSpPr/>
            <p:nvPr/>
          </p:nvCxnSpPr>
          <p:spPr>
            <a:xfrm rot="10800000">
              <a:off x="5105195" y="1908328"/>
              <a:ext cx="366713" cy="390525"/>
            </a:xfrm>
            <a:prstGeom prst="straightConnector1">
              <a:avLst/>
            </a:prstGeom>
            <a:noFill/>
            <a:ln cap="flat" cmpd="sng" w="19050">
              <a:solidFill>
                <a:srgbClr val="CC0000"/>
              </a:solidFill>
              <a:prstDash val="solid"/>
              <a:round/>
              <a:headEnd len="med" w="med" type="triangle"/>
              <a:tailEnd len="med" w="med" type="none"/>
            </a:ln>
          </p:spPr>
        </p:cxnSp>
        <p:cxnSp>
          <p:nvCxnSpPr>
            <p:cNvPr id="8647" name="Google Shape;8647;p59"/>
            <p:cNvCxnSpPr/>
            <p:nvPr/>
          </p:nvCxnSpPr>
          <p:spPr>
            <a:xfrm rot="10800000">
              <a:off x="5102020" y="1908328"/>
              <a:ext cx="512012" cy="0"/>
            </a:xfrm>
            <a:prstGeom prst="straightConnector1">
              <a:avLst/>
            </a:prstGeom>
            <a:noFill/>
            <a:ln cap="flat" cmpd="sng" w="12700">
              <a:solidFill>
                <a:srgbClr val="C00000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sp>
          <p:nvSpPr>
            <p:cNvPr id="8648" name="Google Shape;8648;p59"/>
            <p:cNvSpPr/>
            <p:nvPr/>
          </p:nvSpPr>
          <p:spPr>
            <a:xfrm>
              <a:off x="1915886" y="2307771"/>
              <a:ext cx="638628" cy="188686"/>
            </a:xfrm>
            <a:prstGeom prst="rect">
              <a:avLst/>
            </a:prstGeom>
            <a:solidFill>
              <a:srgbClr val="FFFF00">
                <a:alpha val="3764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649" name="Google Shape;8649;p59"/>
          <p:cNvGrpSpPr/>
          <p:nvPr/>
        </p:nvGrpSpPr>
        <p:grpSpPr>
          <a:xfrm>
            <a:off x="1959429" y="2305498"/>
            <a:ext cx="10306229" cy="617861"/>
            <a:chOff x="1959429" y="2305498"/>
            <a:chExt cx="10306229" cy="617861"/>
          </a:xfrm>
        </p:grpSpPr>
        <p:sp>
          <p:nvSpPr>
            <p:cNvPr id="8650" name="Google Shape;8650;p59"/>
            <p:cNvSpPr txBox="1"/>
            <p:nvPr/>
          </p:nvSpPr>
          <p:spPr>
            <a:xfrm>
              <a:off x="8179566" y="2305498"/>
              <a:ext cx="4086092" cy="61786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C0000"/>
                </a:buClr>
                <a:buSzPts val="2000"/>
                <a:buFont typeface="Calibri"/>
                <a:buNone/>
              </a:pPr>
              <a:r>
                <a:rPr b="0" i="0" lang="en-US" sz="2000" u="none" cap="none" strike="noStrike">
                  <a:solidFill>
                    <a:srgbClr val="CC0000"/>
                  </a:solidFill>
                  <a:latin typeface="Calibri"/>
                  <a:ea typeface="Calibri"/>
                  <a:cs typeface="Calibri"/>
                  <a:sym typeface="Calibri"/>
                </a:rPr>
                <a:t>3 delay measurements</a:t>
              </a:r>
              <a:endParaRPr/>
            </a:p>
            <a:p>
              <a:pPr indent="0" lvl="0" marL="0" marR="0" rtl="0" algn="l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C0000"/>
                </a:buClr>
                <a:buSzPts val="2000"/>
                <a:buFont typeface="Calibri"/>
                <a:buNone/>
              </a:pPr>
              <a:r>
                <a:rPr b="0" i="0" lang="en-US" sz="2000" u="none" cap="none" strike="noStrike">
                  <a:solidFill>
                    <a:srgbClr val="CC0000"/>
                  </a:solidFill>
                  <a:latin typeface="Calibri"/>
                  <a:ea typeface="Calibri"/>
                  <a:cs typeface="Calibri"/>
                  <a:sym typeface="Calibri"/>
                </a:rPr>
                <a:t>to </a:t>
              </a:r>
              <a:r>
                <a:rPr b="0" i="0" lang="en-US" sz="1800" u="none" cap="none" strike="noStrike">
                  <a:solidFill>
                    <a:srgbClr val="CC0000"/>
                  </a:solidFill>
                  <a:latin typeface="Calibri"/>
                  <a:ea typeface="Calibri"/>
                  <a:cs typeface="Calibri"/>
                  <a:sym typeface="Calibri"/>
                </a:rPr>
                <a:t>border1-rt-fa5-1-0.gw.umass.edu </a:t>
              </a:r>
              <a:endParaRPr b="0" i="0" sz="2000" u="none" cap="none" strike="noStrike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8651" name="Google Shape;8651;p59"/>
            <p:cNvCxnSpPr/>
            <p:nvPr/>
          </p:nvCxnSpPr>
          <p:spPr>
            <a:xfrm rot="10800000">
              <a:off x="8136140" y="2591761"/>
              <a:ext cx="738960" cy="0"/>
            </a:xfrm>
            <a:prstGeom prst="straightConnector1">
              <a:avLst/>
            </a:prstGeom>
            <a:noFill/>
            <a:ln cap="flat" cmpd="sng" w="12700">
              <a:solidFill>
                <a:srgbClr val="C00000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sp>
          <p:nvSpPr>
            <p:cNvPr id="8652" name="Google Shape;8652;p59"/>
            <p:cNvSpPr/>
            <p:nvPr/>
          </p:nvSpPr>
          <p:spPr>
            <a:xfrm>
              <a:off x="1959429" y="2525486"/>
              <a:ext cx="2975428" cy="159657"/>
            </a:xfrm>
            <a:prstGeom prst="rect">
              <a:avLst/>
            </a:prstGeom>
            <a:solidFill>
              <a:srgbClr val="FFFF00">
                <a:alpha val="49803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653" name="Google Shape;8653;p59"/>
          <p:cNvGrpSpPr/>
          <p:nvPr/>
        </p:nvGrpSpPr>
        <p:grpSpPr>
          <a:xfrm>
            <a:off x="7046686" y="4088438"/>
            <a:ext cx="4427559" cy="617861"/>
            <a:chOff x="7046686" y="4088438"/>
            <a:chExt cx="4427559" cy="617861"/>
          </a:xfrm>
        </p:grpSpPr>
        <p:grpSp>
          <p:nvGrpSpPr>
            <p:cNvPr id="8654" name="Google Shape;8654;p59"/>
            <p:cNvGrpSpPr/>
            <p:nvPr/>
          </p:nvGrpSpPr>
          <p:grpSpPr>
            <a:xfrm>
              <a:off x="8136140" y="4088438"/>
              <a:ext cx="3338105" cy="617861"/>
              <a:chOff x="8136140" y="4088438"/>
              <a:chExt cx="3338105" cy="617861"/>
            </a:xfrm>
          </p:grpSpPr>
          <p:sp>
            <p:nvSpPr>
              <p:cNvPr id="8655" name="Google Shape;8655;p59"/>
              <p:cNvSpPr txBox="1"/>
              <p:nvPr/>
            </p:nvSpPr>
            <p:spPr>
              <a:xfrm>
                <a:off x="8731045" y="4088438"/>
                <a:ext cx="2743200" cy="61786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8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CC0000"/>
                  </a:buClr>
                  <a:buSzPts val="2000"/>
                  <a:buFont typeface="Calibri"/>
                  <a:buNone/>
                </a:pPr>
                <a:r>
                  <a:rPr b="0" i="0" lang="en-US" sz="2000" u="none" cap="none" strike="noStrike">
                    <a:solidFill>
                      <a:srgbClr val="CC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looks like delays </a:t>
                </a:r>
                <a:r>
                  <a:rPr b="0" i="1" lang="en-US" sz="2000" u="none" cap="none" strike="noStrike">
                    <a:solidFill>
                      <a:srgbClr val="CC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decrease</a:t>
                </a:r>
                <a:r>
                  <a:rPr b="0" i="0" lang="en-US" sz="2000" u="none" cap="none" strike="noStrike">
                    <a:solidFill>
                      <a:srgbClr val="CC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! Why?</a:t>
                </a:r>
                <a:endParaRPr/>
              </a:p>
            </p:txBody>
          </p:sp>
          <p:cxnSp>
            <p:nvCxnSpPr>
              <p:cNvPr id="8656" name="Google Shape;8656;p59"/>
              <p:cNvCxnSpPr/>
              <p:nvPr/>
            </p:nvCxnSpPr>
            <p:spPr>
              <a:xfrm rot="10800000">
                <a:off x="8136140" y="4381712"/>
                <a:ext cx="738960" cy="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C00000"/>
                </a:solidFill>
                <a:prstDash val="solid"/>
                <a:miter lim="800000"/>
                <a:headEnd len="sm" w="sm" type="none"/>
                <a:tailEnd len="med" w="med" type="triangle"/>
              </a:ln>
            </p:spPr>
          </p:cxnSp>
        </p:grpSp>
        <p:sp>
          <p:nvSpPr>
            <p:cNvPr id="8657" name="Google Shape;8657;p59"/>
            <p:cNvSpPr/>
            <p:nvPr/>
          </p:nvSpPr>
          <p:spPr>
            <a:xfrm>
              <a:off x="7402286" y="4223657"/>
              <a:ext cx="725714" cy="261257"/>
            </a:xfrm>
            <a:prstGeom prst="rect">
              <a:avLst/>
            </a:prstGeom>
            <a:solidFill>
              <a:srgbClr val="FFFF00">
                <a:alpha val="40784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58" name="Google Shape;8658;p59"/>
            <p:cNvSpPr/>
            <p:nvPr/>
          </p:nvSpPr>
          <p:spPr>
            <a:xfrm>
              <a:off x="7046686" y="4419600"/>
              <a:ext cx="725714" cy="261257"/>
            </a:xfrm>
            <a:prstGeom prst="rect">
              <a:avLst/>
            </a:prstGeom>
            <a:solidFill>
              <a:srgbClr val="FFFF00">
                <a:alpha val="40784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659" name="Google Shape;8659;p59"/>
          <p:cNvGrpSpPr/>
          <p:nvPr/>
        </p:nvGrpSpPr>
        <p:grpSpPr>
          <a:xfrm>
            <a:off x="1937658" y="3381528"/>
            <a:ext cx="8901587" cy="508300"/>
            <a:chOff x="1937658" y="3381528"/>
            <a:chExt cx="8901587" cy="508300"/>
          </a:xfrm>
        </p:grpSpPr>
        <p:grpSp>
          <p:nvGrpSpPr>
            <p:cNvPr id="8660" name="Google Shape;8660;p59"/>
            <p:cNvGrpSpPr/>
            <p:nvPr/>
          </p:nvGrpSpPr>
          <p:grpSpPr>
            <a:xfrm>
              <a:off x="1937658" y="3381528"/>
              <a:ext cx="8901587" cy="460375"/>
              <a:chOff x="1937658" y="3381528"/>
              <a:chExt cx="8901587" cy="460375"/>
            </a:xfrm>
          </p:grpSpPr>
          <p:sp>
            <p:nvSpPr>
              <p:cNvPr id="8661" name="Google Shape;8661;p59"/>
              <p:cNvSpPr/>
              <p:nvPr/>
            </p:nvSpPr>
            <p:spPr>
              <a:xfrm>
                <a:off x="7051470" y="3595840"/>
                <a:ext cx="1012825" cy="246063"/>
              </a:xfrm>
              <a:custGeom>
                <a:rect b="b" l="l" r="r" t="t"/>
                <a:pathLst>
                  <a:path extrusionOk="0" h="155" w="638">
                    <a:moveTo>
                      <a:pt x="593" y="0"/>
                    </a:moveTo>
                    <a:cubicBezTo>
                      <a:pt x="607" y="9"/>
                      <a:pt x="621" y="18"/>
                      <a:pt x="623" y="38"/>
                    </a:cubicBezTo>
                    <a:cubicBezTo>
                      <a:pt x="625" y="58"/>
                      <a:pt x="638" y="104"/>
                      <a:pt x="608" y="123"/>
                    </a:cubicBezTo>
                    <a:cubicBezTo>
                      <a:pt x="578" y="142"/>
                      <a:pt x="547" y="153"/>
                      <a:pt x="446" y="154"/>
                    </a:cubicBezTo>
                    <a:cubicBezTo>
                      <a:pt x="345" y="155"/>
                      <a:pt x="72" y="133"/>
                      <a:pt x="0" y="130"/>
                    </a:cubicBezTo>
                  </a:path>
                </a:pathLst>
              </a:custGeom>
              <a:noFill/>
              <a:ln cap="flat" cmpd="sng" w="19050">
                <a:solidFill>
                  <a:srgbClr val="CC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62" name="Google Shape;8662;p59"/>
              <p:cNvSpPr txBox="1"/>
              <p:nvPr/>
            </p:nvSpPr>
            <p:spPr>
              <a:xfrm>
                <a:off x="8096045" y="3381528"/>
                <a:ext cx="2743200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CC0000"/>
                  </a:buClr>
                  <a:buSzPts val="2000"/>
                  <a:buFont typeface="Calibri"/>
                  <a:buNone/>
                </a:pPr>
                <a:r>
                  <a:rPr b="0" i="0" lang="en-US" sz="2000" u="none" cap="none" strike="noStrike">
                    <a:solidFill>
                      <a:srgbClr val="CC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trans-oceanic link</a:t>
                </a:r>
                <a:endParaRPr/>
              </a:p>
            </p:txBody>
          </p:sp>
          <p:sp>
            <p:nvSpPr>
              <p:cNvPr id="8663" name="Google Shape;8663;p59"/>
              <p:cNvSpPr/>
              <p:nvPr/>
            </p:nvSpPr>
            <p:spPr>
              <a:xfrm>
                <a:off x="1937658" y="3519717"/>
                <a:ext cx="2750456" cy="123370"/>
              </a:xfrm>
              <a:prstGeom prst="rect">
                <a:avLst/>
              </a:prstGeom>
              <a:solidFill>
                <a:srgbClr val="FFFF00">
                  <a:alpha val="49803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64" name="Google Shape;8664;p59"/>
              <p:cNvSpPr/>
              <p:nvPr/>
            </p:nvSpPr>
            <p:spPr>
              <a:xfrm>
                <a:off x="2002973" y="3686630"/>
                <a:ext cx="1306284" cy="145141"/>
              </a:xfrm>
              <a:prstGeom prst="rect">
                <a:avLst/>
              </a:prstGeom>
              <a:solidFill>
                <a:srgbClr val="FFFF00">
                  <a:alpha val="49803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8665" name="Google Shape;8665;p59"/>
            <p:cNvSpPr/>
            <p:nvPr/>
          </p:nvSpPr>
          <p:spPr>
            <a:xfrm>
              <a:off x="7315200" y="3468914"/>
              <a:ext cx="667657" cy="203200"/>
            </a:xfrm>
            <a:prstGeom prst="rect">
              <a:avLst/>
            </a:prstGeom>
            <a:solidFill>
              <a:srgbClr val="FFFF00">
                <a:alpha val="49803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66" name="Google Shape;8666;p59"/>
            <p:cNvSpPr/>
            <p:nvPr/>
          </p:nvSpPr>
          <p:spPr>
            <a:xfrm>
              <a:off x="6320972" y="3679371"/>
              <a:ext cx="776514" cy="210457"/>
            </a:xfrm>
            <a:prstGeom prst="rect">
              <a:avLst/>
            </a:prstGeom>
            <a:solidFill>
              <a:srgbClr val="FFFF00">
                <a:alpha val="49803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667" name="Google Shape;8667;p59"/>
          <p:cNvSpPr txBox="1"/>
          <p:nvPr>
            <p:ph idx="12" type="sldNum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Introduction: 1-</a:t>
            </a: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6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86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8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6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86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8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6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86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8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6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86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8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6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72" name="Shape 8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73" name="Google Shape;8673;p60"/>
          <p:cNvGrpSpPr/>
          <p:nvPr/>
        </p:nvGrpSpPr>
        <p:grpSpPr>
          <a:xfrm>
            <a:off x="4551470" y="4236503"/>
            <a:ext cx="1463604" cy="737240"/>
            <a:chOff x="7493876" y="2774731"/>
            <a:chExt cx="1481958" cy="894622"/>
          </a:xfrm>
        </p:grpSpPr>
        <p:sp>
          <p:nvSpPr>
            <p:cNvPr id="8674" name="Google Shape;8674;p60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8675" name="Google Shape;8675;p60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8676" name="Google Shape;8676;p60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8677" name="Google Shape;8677;p60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78" name="Google Shape;8678;p60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79" name="Google Shape;8679;p60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80" name="Google Shape;8680;p60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8681" name="Google Shape;8681;p60"/>
          <p:cNvSpPr txBox="1"/>
          <p:nvPr>
            <p:ph type="title"/>
          </p:nvPr>
        </p:nvSpPr>
        <p:spPr>
          <a:xfrm>
            <a:off x="825267" y="291947"/>
            <a:ext cx="10515600" cy="8946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4400"/>
              <a:buFont typeface="Calibri"/>
              <a:buNone/>
            </a:pPr>
            <a:r>
              <a:rPr lang="en-US" sz="4400"/>
              <a:t>Packet loss</a:t>
            </a:r>
            <a:endParaRPr sz="4400"/>
          </a:p>
        </p:txBody>
      </p:sp>
      <p:sp>
        <p:nvSpPr>
          <p:cNvPr id="8682" name="Google Shape;8682;p60"/>
          <p:cNvSpPr txBox="1"/>
          <p:nvPr/>
        </p:nvSpPr>
        <p:spPr>
          <a:xfrm>
            <a:off x="975618" y="1391460"/>
            <a:ext cx="10214897" cy="7193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87338" lvl="0" marL="28733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queue (aka buffer) preceding link in buffer has finite capacity</a:t>
            </a:r>
            <a:endParaRPr/>
          </a:p>
        </p:txBody>
      </p:sp>
      <p:sp>
        <p:nvSpPr>
          <p:cNvPr id="8683" name="Google Shape;8683;p60"/>
          <p:cNvSpPr/>
          <p:nvPr/>
        </p:nvSpPr>
        <p:spPr>
          <a:xfrm>
            <a:off x="4638675" y="4485753"/>
            <a:ext cx="1198563" cy="263525"/>
          </a:xfrm>
          <a:prstGeom prst="rect">
            <a:avLst/>
          </a:prstGeom>
          <a:solidFill>
            <a:srgbClr val="CCCC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CC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684" name="Google Shape;8684;p60"/>
          <p:cNvCxnSpPr/>
          <p:nvPr/>
        </p:nvCxnSpPr>
        <p:spPr>
          <a:xfrm>
            <a:off x="3946525" y="4252390"/>
            <a:ext cx="698500" cy="333375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685" name="Google Shape;8685;p60"/>
          <p:cNvCxnSpPr/>
          <p:nvPr/>
        </p:nvCxnSpPr>
        <p:spPr>
          <a:xfrm flipH="1" rot="10800000">
            <a:off x="4235450" y="4646090"/>
            <a:ext cx="411163" cy="525463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686" name="Google Shape;8686;p60"/>
          <p:cNvCxnSpPr/>
          <p:nvPr/>
        </p:nvCxnSpPr>
        <p:spPr>
          <a:xfrm>
            <a:off x="5832475" y="4649265"/>
            <a:ext cx="1933575" cy="9525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687" name="Google Shape;8687;p60"/>
          <p:cNvSpPr/>
          <p:nvPr/>
        </p:nvSpPr>
        <p:spPr>
          <a:xfrm>
            <a:off x="6751638" y="4449240"/>
            <a:ext cx="147637" cy="200025"/>
          </a:xfrm>
          <a:prstGeom prst="rect">
            <a:avLst/>
          </a:prstGeom>
          <a:solidFill>
            <a:srgbClr val="00CC99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CC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88" name="Google Shape;8688;p60"/>
          <p:cNvSpPr/>
          <p:nvPr/>
        </p:nvSpPr>
        <p:spPr>
          <a:xfrm>
            <a:off x="5499100" y="4520678"/>
            <a:ext cx="147638" cy="200025"/>
          </a:xfrm>
          <a:prstGeom prst="rect">
            <a:avLst/>
          </a:prstGeom>
          <a:solidFill>
            <a:srgbClr val="00CC99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CC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89" name="Google Shape;8689;p60"/>
          <p:cNvSpPr/>
          <p:nvPr/>
        </p:nvSpPr>
        <p:spPr>
          <a:xfrm>
            <a:off x="5661025" y="4520678"/>
            <a:ext cx="147638" cy="200025"/>
          </a:xfrm>
          <a:prstGeom prst="rect">
            <a:avLst/>
          </a:prstGeom>
          <a:solidFill>
            <a:srgbClr val="3333CC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CC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90" name="Google Shape;8690;p60"/>
          <p:cNvSpPr txBox="1"/>
          <p:nvPr/>
        </p:nvSpPr>
        <p:spPr>
          <a:xfrm>
            <a:off x="2963863" y="3780903"/>
            <a:ext cx="3626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SzPts val="2400"/>
              <a:buFont typeface="Calibri"/>
              <a:buNone/>
            </a:pPr>
            <a:r>
              <a:rPr b="0" i="0" lang="en-US" sz="2400" u="none" cap="none" strike="noStrike">
                <a:solidFill>
                  <a:srgbClr val="006600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endParaRPr/>
          </a:p>
        </p:txBody>
      </p:sp>
      <p:sp>
        <p:nvSpPr>
          <p:cNvPr id="8691" name="Google Shape;8691;p60"/>
          <p:cNvSpPr txBox="1"/>
          <p:nvPr/>
        </p:nvSpPr>
        <p:spPr>
          <a:xfrm>
            <a:off x="3284538" y="4766740"/>
            <a:ext cx="351378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Calibri"/>
              <a:buNone/>
            </a:pPr>
            <a:r>
              <a:rPr b="0" i="0" lang="en-US" sz="2400" u="none" cap="none" strike="noStrike">
                <a:solidFill>
                  <a:srgbClr val="000099"/>
                </a:solidFill>
                <a:latin typeface="Calibri"/>
                <a:ea typeface="Calibri"/>
                <a:cs typeface="Calibri"/>
                <a:sym typeface="Calibri"/>
              </a:rPr>
              <a:t>B</a:t>
            </a:r>
            <a:endParaRPr/>
          </a:p>
        </p:txBody>
      </p:sp>
      <p:sp>
        <p:nvSpPr>
          <p:cNvPr id="8692" name="Google Shape;8692;p60"/>
          <p:cNvSpPr txBox="1"/>
          <p:nvPr/>
        </p:nvSpPr>
        <p:spPr>
          <a:xfrm>
            <a:off x="6311900" y="3690415"/>
            <a:ext cx="2790700" cy="3447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2000"/>
              <a:buFont typeface="Calibri"/>
              <a:buNone/>
            </a:pPr>
            <a:r>
              <a:rPr b="0" i="0" lang="en-US" sz="2000" u="none" cap="none" strike="noStrike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packet being transmitted</a:t>
            </a:r>
            <a:endParaRPr/>
          </a:p>
        </p:txBody>
      </p:sp>
      <p:cxnSp>
        <p:nvCxnSpPr>
          <p:cNvPr id="8693" name="Google Shape;8693;p60"/>
          <p:cNvCxnSpPr/>
          <p:nvPr/>
        </p:nvCxnSpPr>
        <p:spPr>
          <a:xfrm flipH="1">
            <a:off x="5875338" y="3982515"/>
            <a:ext cx="681037" cy="565150"/>
          </a:xfrm>
          <a:prstGeom prst="straightConnector1">
            <a:avLst/>
          </a:prstGeom>
          <a:noFill/>
          <a:ln cap="flat" cmpd="sng" w="9525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694" name="Google Shape;8694;p60"/>
          <p:cNvSpPr/>
          <p:nvPr/>
        </p:nvSpPr>
        <p:spPr>
          <a:xfrm>
            <a:off x="5335588" y="4519090"/>
            <a:ext cx="147637" cy="200025"/>
          </a:xfrm>
          <a:prstGeom prst="rect">
            <a:avLst/>
          </a:prstGeom>
          <a:solidFill>
            <a:srgbClr val="3333CC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CC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95" name="Google Shape;8695;p60"/>
          <p:cNvSpPr/>
          <p:nvPr/>
        </p:nvSpPr>
        <p:spPr>
          <a:xfrm>
            <a:off x="5173663" y="4522265"/>
            <a:ext cx="147637" cy="200025"/>
          </a:xfrm>
          <a:prstGeom prst="rect">
            <a:avLst/>
          </a:prstGeom>
          <a:solidFill>
            <a:srgbClr val="00CC99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CC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96" name="Google Shape;8696;p60"/>
          <p:cNvSpPr/>
          <p:nvPr/>
        </p:nvSpPr>
        <p:spPr>
          <a:xfrm>
            <a:off x="5008563" y="4519090"/>
            <a:ext cx="147637" cy="200025"/>
          </a:xfrm>
          <a:prstGeom prst="rect">
            <a:avLst/>
          </a:prstGeom>
          <a:solidFill>
            <a:srgbClr val="00CC99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CC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97" name="Google Shape;8697;p60"/>
          <p:cNvSpPr/>
          <p:nvPr/>
        </p:nvSpPr>
        <p:spPr>
          <a:xfrm>
            <a:off x="4845050" y="4519090"/>
            <a:ext cx="147638" cy="200025"/>
          </a:xfrm>
          <a:prstGeom prst="rect">
            <a:avLst/>
          </a:prstGeom>
          <a:solidFill>
            <a:srgbClr val="3333CC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CC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98" name="Google Shape;8698;p60"/>
          <p:cNvSpPr/>
          <p:nvPr/>
        </p:nvSpPr>
        <p:spPr>
          <a:xfrm>
            <a:off x="4679950" y="4520678"/>
            <a:ext cx="147638" cy="200025"/>
          </a:xfrm>
          <a:prstGeom prst="rect">
            <a:avLst/>
          </a:prstGeom>
          <a:solidFill>
            <a:srgbClr val="00CC99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CC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99" name="Google Shape;8699;p60"/>
          <p:cNvSpPr/>
          <p:nvPr/>
        </p:nvSpPr>
        <p:spPr>
          <a:xfrm>
            <a:off x="4651375" y="4496865"/>
            <a:ext cx="1171575" cy="242888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CC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00" name="Google Shape;8700;p60"/>
          <p:cNvSpPr txBox="1"/>
          <p:nvPr/>
        </p:nvSpPr>
        <p:spPr>
          <a:xfrm>
            <a:off x="4499629" y="3509440"/>
            <a:ext cx="1624291" cy="5909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2000"/>
              <a:buFont typeface="Calibri"/>
              <a:buNone/>
            </a:pPr>
            <a:r>
              <a:rPr b="0" i="0" lang="en-US" sz="2000" u="none" cap="none" strike="noStrike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buffer </a:t>
            </a:r>
            <a:endParaRPr/>
          </a:p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2000"/>
              <a:buFont typeface="Calibri"/>
              <a:buNone/>
            </a:pPr>
            <a:r>
              <a:rPr b="0" i="0" lang="en-US" sz="2000" u="none" cap="none" strike="noStrike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(waiting area)</a:t>
            </a:r>
            <a:endParaRPr/>
          </a:p>
        </p:txBody>
      </p:sp>
      <p:cxnSp>
        <p:nvCxnSpPr>
          <p:cNvPr id="8701" name="Google Shape;8701;p60"/>
          <p:cNvCxnSpPr/>
          <p:nvPr/>
        </p:nvCxnSpPr>
        <p:spPr>
          <a:xfrm>
            <a:off x="4784725" y="4117453"/>
            <a:ext cx="0" cy="333375"/>
          </a:xfrm>
          <a:prstGeom prst="straightConnector1">
            <a:avLst/>
          </a:prstGeom>
          <a:noFill/>
          <a:ln cap="flat" cmpd="sng" w="9525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8702" name="Google Shape;8702;p60"/>
          <p:cNvGrpSpPr/>
          <p:nvPr/>
        </p:nvGrpSpPr>
        <p:grpSpPr>
          <a:xfrm>
            <a:off x="3140075" y="3801540"/>
            <a:ext cx="820738" cy="688975"/>
            <a:chOff x="-44" y="1473"/>
            <a:chExt cx="981" cy="1105"/>
          </a:xfrm>
        </p:grpSpPr>
        <p:pic>
          <p:nvPicPr>
            <p:cNvPr descr="desktop_computer_stylized_medium" id="8703" name="Google Shape;8703;p6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704" name="Google Shape;8704;p60"/>
            <p:cNvSpPr/>
            <p:nvPr/>
          </p:nvSpPr>
          <p:spPr>
            <a:xfrm flipH="1">
              <a:off x="374" y="1579"/>
              <a:ext cx="477" cy="506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705" name="Google Shape;8705;p60"/>
          <p:cNvGrpSpPr/>
          <p:nvPr/>
        </p:nvGrpSpPr>
        <p:grpSpPr>
          <a:xfrm>
            <a:off x="3468688" y="4792140"/>
            <a:ext cx="820737" cy="688975"/>
            <a:chOff x="-44" y="1473"/>
            <a:chExt cx="981" cy="1105"/>
          </a:xfrm>
        </p:grpSpPr>
        <p:pic>
          <p:nvPicPr>
            <p:cNvPr descr="desktop_computer_stylized_medium" id="8706" name="Google Shape;8706;p6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707" name="Google Shape;8707;p60"/>
            <p:cNvSpPr/>
            <p:nvPr/>
          </p:nvSpPr>
          <p:spPr>
            <a:xfrm flipH="1">
              <a:off x="374" y="1579"/>
              <a:ext cx="477" cy="506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708" name="Google Shape;8708;p60"/>
          <p:cNvGrpSpPr/>
          <p:nvPr/>
        </p:nvGrpSpPr>
        <p:grpSpPr>
          <a:xfrm>
            <a:off x="971989" y="1867073"/>
            <a:ext cx="10214897" cy="3871598"/>
            <a:chOff x="971989" y="1867073"/>
            <a:chExt cx="10214897" cy="3871598"/>
          </a:xfrm>
        </p:grpSpPr>
        <p:grpSp>
          <p:nvGrpSpPr>
            <p:cNvPr id="8709" name="Google Shape;8709;p60"/>
            <p:cNvGrpSpPr/>
            <p:nvPr/>
          </p:nvGrpSpPr>
          <p:grpSpPr>
            <a:xfrm>
              <a:off x="4381500" y="4714353"/>
              <a:ext cx="2873096" cy="1024318"/>
              <a:chOff x="4381500" y="4714353"/>
              <a:chExt cx="2873096" cy="1024318"/>
            </a:xfrm>
          </p:grpSpPr>
          <p:sp>
            <p:nvSpPr>
              <p:cNvPr id="8710" name="Google Shape;8710;p60"/>
              <p:cNvSpPr/>
              <p:nvPr/>
            </p:nvSpPr>
            <p:spPr>
              <a:xfrm>
                <a:off x="4411663" y="4868340"/>
                <a:ext cx="147637" cy="200025"/>
              </a:xfrm>
              <a:prstGeom prst="rect">
                <a:avLst/>
              </a:prstGeom>
              <a:solidFill>
                <a:srgbClr val="3333CC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CC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8711" name="Google Shape;8711;p60"/>
              <p:cNvCxnSpPr/>
              <p:nvPr/>
            </p:nvCxnSpPr>
            <p:spPr>
              <a:xfrm flipH="1" rot="10800000">
                <a:off x="4381500" y="4714353"/>
                <a:ext cx="106363" cy="14605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8712" name="Google Shape;8712;p60"/>
              <p:cNvCxnSpPr/>
              <p:nvPr/>
            </p:nvCxnSpPr>
            <p:spPr>
              <a:xfrm rot="10800000">
                <a:off x="4638675" y="4988990"/>
                <a:ext cx="687388" cy="331788"/>
              </a:xfrm>
              <a:prstGeom prst="straightConnector1">
                <a:avLst/>
              </a:prstGeom>
              <a:noFill/>
              <a:ln cap="flat" cmpd="sng" w="9525">
                <a:solidFill>
                  <a:srgbClr val="CC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8713" name="Google Shape;8713;p60"/>
              <p:cNvSpPr txBox="1"/>
              <p:nvPr/>
            </p:nvSpPr>
            <p:spPr>
              <a:xfrm>
                <a:off x="5254625" y="5147740"/>
                <a:ext cx="1999971" cy="5909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CC0000"/>
                  </a:buClr>
                  <a:buSzPts val="2000"/>
                  <a:buFont typeface="Calibri"/>
                  <a:buNone/>
                </a:pPr>
                <a:r>
                  <a:rPr b="0" i="0" lang="en-US" sz="2000" u="none" cap="none" strike="noStrike">
                    <a:solidFill>
                      <a:srgbClr val="CC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packet arriving to</a:t>
                </a:r>
                <a:endParaRPr/>
              </a:p>
              <a:p>
                <a:pPr indent="0" lvl="0" marL="0" marR="0" rtl="0" algn="l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CC0000"/>
                  </a:buClr>
                  <a:buSzPts val="2000"/>
                  <a:buFont typeface="Calibri"/>
                  <a:buNone/>
                </a:pPr>
                <a:r>
                  <a:rPr b="0" i="0" lang="en-US" sz="2000" u="none" cap="none" strike="noStrike">
                    <a:solidFill>
                      <a:srgbClr val="CC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full buffer is </a:t>
                </a:r>
                <a:r>
                  <a:rPr b="0" i="1" lang="en-US" sz="2000" u="none" cap="none" strike="noStrike">
                    <a:solidFill>
                      <a:srgbClr val="CC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lost</a:t>
                </a:r>
                <a:endParaRPr/>
              </a:p>
            </p:txBody>
          </p:sp>
        </p:grpSp>
        <p:sp>
          <p:nvSpPr>
            <p:cNvPr id="8714" name="Google Shape;8714;p60"/>
            <p:cNvSpPr txBox="1"/>
            <p:nvPr/>
          </p:nvSpPr>
          <p:spPr>
            <a:xfrm>
              <a:off x="971989" y="1867073"/>
              <a:ext cx="10214897" cy="211798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rmAutofit/>
            </a:bodyPr>
            <a:lstStyle/>
            <a:p>
              <a:pPr indent="-287338" lvl="0" marL="287338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A3"/>
                </a:buClr>
                <a:buSzPts val="2800"/>
                <a:buFont typeface="Noto Sans Symbols"/>
                <a:buChar char="▪"/>
              </a:pPr>
              <a:r>
                <a:rPr b="0" i="0" lang="en-US" sz="2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packet arriving to full queue dropped (aka lost)</a:t>
              </a:r>
              <a:endParaRPr/>
            </a:p>
            <a:p>
              <a:pPr indent="-287338" lvl="0" marL="287338" marR="0" rtl="0" algn="l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0000A3"/>
                </a:buClr>
                <a:buSzPts val="2800"/>
                <a:buFont typeface="Noto Sans Symbols"/>
                <a:buChar char="▪"/>
              </a:pPr>
              <a:r>
                <a:rPr b="0" i="0" lang="en-US" sz="2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lost packet may be retransmitted by previous node, by source end system, or not at all</a:t>
              </a:r>
              <a:endParaRPr/>
            </a:p>
          </p:txBody>
        </p:sp>
      </p:grpSp>
      <p:sp>
        <p:nvSpPr>
          <p:cNvPr id="8715" name="Google Shape;8715;p60"/>
          <p:cNvSpPr txBox="1"/>
          <p:nvPr>
            <p:ph idx="12" type="sldNum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Introduction: 1-</a:t>
            </a: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7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20" name="Shape 8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721" name="Google Shape;8721;p61"/>
          <p:cNvCxnSpPr/>
          <p:nvPr/>
        </p:nvCxnSpPr>
        <p:spPr>
          <a:xfrm>
            <a:off x="3004779" y="4480629"/>
            <a:ext cx="6316663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8722" name="Google Shape;8722;p61"/>
          <p:cNvGrpSpPr/>
          <p:nvPr/>
        </p:nvGrpSpPr>
        <p:grpSpPr>
          <a:xfrm>
            <a:off x="4551470" y="4103771"/>
            <a:ext cx="1463604" cy="737240"/>
            <a:chOff x="7493876" y="2774731"/>
            <a:chExt cx="1481958" cy="894622"/>
          </a:xfrm>
        </p:grpSpPr>
        <p:sp>
          <p:nvSpPr>
            <p:cNvPr id="8723" name="Google Shape;8723;p61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8724" name="Google Shape;8724;p61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8725" name="Google Shape;8725;p61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8726" name="Google Shape;8726;p61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27" name="Google Shape;8727;p61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28" name="Google Shape;8728;p61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29" name="Google Shape;8729;p61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8730" name="Google Shape;8730;p61"/>
          <p:cNvSpPr txBox="1"/>
          <p:nvPr>
            <p:ph type="title"/>
          </p:nvPr>
        </p:nvSpPr>
        <p:spPr>
          <a:xfrm>
            <a:off x="825267" y="291947"/>
            <a:ext cx="10515600" cy="8946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4400"/>
              <a:buFont typeface="Calibri"/>
              <a:buNone/>
            </a:pPr>
            <a:r>
              <a:rPr lang="en-US" sz="4400"/>
              <a:t>Throughput</a:t>
            </a:r>
            <a:endParaRPr sz="4400"/>
          </a:p>
        </p:txBody>
      </p:sp>
      <p:sp>
        <p:nvSpPr>
          <p:cNvPr id="8731" name="Google Shape;8731;p61"/>
          <p:cNvSpPr txBox="1"/>
          <p:nvPr/>
        </p:nvSpPr>
        <p:spPr>
          <a:xfrm>
            <a:off x="989013" y="1359295"/>
            <a:ext cx="10973804" cy="1779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87338" lvl="0" marL="28733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2800"/>
              <a:buFont typeface="Noto Sans Symbols"/>
              <a:buChar char="▪"/>
            </a:pPr>
            <a:r>
              <a:rPr b="0" i="1" lang="en-US" sz="2800" u="none" cap="none" strike="noStrike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throughput:</a:t>
            </a: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rate (bits/time unit) at which bits are being sent from sender to receiver</a:t>
            </a:r>
            <a:endParaRPr/>
          </a:p>
          <a:p>
            <a:pPr indent="-225425" lvl="1" marL="68262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Pts val="2800"/>
              <a:buFont typeface="Arial"/>
              <a:buChar char="•"/>
            </a:pPr>
            <a:r>
              <a:rPr b="0" i="1" lang="en-US" sz="2800" u="none" cap="none" strike="noStrike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instantaneous:</a:t>
            </a: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rate at given point in time</a:t>
            </a:r>
            <a:endParaRPr/>
          </a:p>
          <a:p>
            <a:pPr indent="-225425" lvl="1" marL="68262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Pts val="2800"/>
              <a:buFont typeface="Arial"/>
              <a:buChar char="•"/>
            </a:pPr>
            <a:r>
              <a:rPr b="0" i="1" lang="en-US" sz="2800" u="none" cap="none" strike="noStrike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average:</a:t>
            </a: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rate over longer period of time</a:t>
            </a:r>
            <a:endParaRPr/>
          </a:p>
        </p:txBody>
      </p:sp>
      <p:sp>
        <p:nvSpPr>
          <p:cNvPr id="8732" name="Google Shape;8732;p61"/>
          <p:cNvSpPr/>
          <p:nvPr/>
        </p:nvSpPr>
        <p:spPr>
          <a:xfrm>
            <a:off x="1980004" y="3615115"/>
            <a:ext cx="500062" cy="581025"/>
          </a:xfrm>
          <a:prstGeom prst="can">
            <a:avLst>
              <a:gd fmla="val 23491" name="adj"/>
            </a:avLst>
          </a:prstGeom>
          <a:gradFill>
            <a:gsLst>
              <a:gs pos="0">
                <a:srgbClr val="000099"/>
              </a:gs>
              <a:gs pos="100000">
                <a:srgbClr val="FFFFFF"/>
              </a:gs>
            </a:gsLst>
            <a:lin ang="0" scaled="0"/>
          </a:gra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8733" name="Google Shape;8733;p61"/>
          <p:cNvGrpSpPr/>
          <p:nvPr/>
        </p:nvGrpSpPr>
        <p:grpSpPr>
          <a:xfrm>
            <a:off x="2538054" y="4021842"/>
            <a:ext cx="352425" cy="876300"/>
            <a:chOff x="4140" y="429"/>
            <a:chExt cx="1425" cy="2396"/>
          </a:xfrm>
        </p:grpSpPr>
        <p:sp>
          <p:nvSpPr>
            <p:cNvPr id="8734" name="Google Shape;8734;p61"/>
            <p:cNvSpPr/>
            <p:nvPr/>
          </p:nvSpPr>
          <p:spPr>
            <a:xfrm>
              <a:off x="5268" y="433"/>
              <a:ext cx="283" cy="2286"/>
            </a:xfrm>
            <a:custGeom>
              <a:rect b="b" l="l" r="r" t="t"/>
              <a:pathLst>
                <a:path extrusionOk="0" h="2742" w="354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35" name="Google Shape;8735;p61"/>
            <p:cNvSpPr/>
            <p:nvPr/>
          </p:nvSpPr>
          <p:spPr>
            <a:xfrm>
              <a:off x="4204" y="429"/>
              <a:ext cx="1046" cy="2283"/>
            </a:xfrm>
            <a:prstGeom prst="rect">
              <a:avLst/>
            </a:pr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36" name="Google Shape;8736;p61"/>
            <p:cNvSpPr/>
            <p:nvPr/>
          </p:nvSpPr>
          <p:spPr>
            <a:xfrm>
              <a:off x="5321" y="570"/>
              <a:ext cx="169" cy="2115"/>
            </a:xfrm>
            <a:custGeom>
              <a:rect b="b" l="l" r="r" t="t"/>
              <a:pathLst>
                <a:path extrusionOk="0" h="2537" w="211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37" name="Google Shape;8737;p61"/>
            <p:cNvSpPr/>
            <p:nvPr/>
          </p:nvSpPr>
          <p:spPr>
            <a:xfrm>
              <a:off x="5284" y="1640"/>
              <a:ext cx="263" cy="189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38" name="Google Shape;8738;p61"/>
            <p:cNvSpPr/>
            <p:nvPr/>
          </p:nvSpPr>
          <p:spPr>
            <a:xfrm>
              <a:off x="4211" y="694"/>
              <a:ext cx="597" cy="48"/>
            </a:xfrm>
            <a:prstGeom prst="rect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8739" name="Google Shape;8739;p61"/>
            <p:cNvGrpSpPr/>
            <p:nvPr/>
          </p:nvGrpSpPr>
          <p:grpSpPr>
            <a:xfrm>
              <a:off x="4750" y="668"/>
              <a:ext cx="578" cy="143"/>
              <a:chOff x="615" y="2568"/>
              <a:chExt cx="721" cy="137"/>
            </a:xfrm>
          </p:grpSpPr>
          <p:sp>
            <p:nvSpPr>
              <p:cNvPr id="8740" name="Google Shape;8740;p61"/>
              <p:cNvSpPr/>
              <p:nvPr/>
            </p:nvSpPr>
            <p:spPr>
              <a:xfrm>
                <a:off x="615" y="2568"/>
                <a:ext cx="721" cy="137"/>
              </a:xfrm>
              <a:prstGeom prst="roundRect">
                <a:avLst>
                  <a:gd fmla="val 50000" name="adj"/>
                </a:avLst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41" name="Google Shape;8741;p61"/>
              <p:cNvSpPr/>
              <p:nvPr/>
            </p:nvSpPr>
            <p:spPr>
              <a:xfrm>
                <a:off x="631" y="2584"/>
                <a:ext cx="689" cy="100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8742" name="Google Shape;8742;p61"/>
            <p:cNvSpPr/>
            <p:nvPr/>
          </p:nvSpPr>
          <p:spPr>
            <a:xfrm>
              <a:off x="4223" y="1019"/>
              <a:ext cx="597" cy="48"/>
            </a:xfrm>
            <a:prstGeom prst="rect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8743" name="Google Shape;8743;p61"/>
            <p:cNvGrpSpPr/>
            <p:nvPr/>
          </p:nvGrpSpPr>
          <p:grpSpPr>
            <a:xfrm>
              <a:off x="4749" y="993"/>
              <a:ext cx="578" cy="135"/>
              <a:chOff x="617" y="2567"/>
              <a:chExt cx="721" cy="140"/>
            </a:xfrm>
          </p:grpSpPr>
          <p:sp>
            <p:nvSpPr>
              <p:cNvPr id="8744" name="Google Shape;8744;p61"/>
              <p:cNvSpPr/>
              <p:nvPr/>
            </p:nvSpPr>
            <p:spPr>
              <a:xfrm>
                <a:off x="617" y="2567"/>
                <a:ext cx="721" cy="140"/>
              </a:xfrm>
              <a:prstGeom prst="roundRect">
                <a:avLst>
                  <a:gd fmla="val 50000" name="adj"/>
                </a:avLst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45" name="Google Shape;8745;p61"/>
              <p:cNvSpPr/>
              <p:nvPr/>
            </p:nvSpPr>
            <p:spPr>
              <a:xfrm>
                <a:off x="634" y="2585"/>
                <a:ext cx="689" cy="104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8746" name="Google Shape;8746;p61"/>
            <p:cNvSpPr/>
            <p:nvPr/>
          </p:nvSpPr>
          <p:spPr>
            <a:xfrm>
              <a:off x="4217" y="1358"/>
              <a:ext cx="597" cy="48"/>
            </a:xfrm>
            <a:prstGeom prst="rect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47" name="Google Shape;8747;p61"/>
            <p:cNvSpPr/>
            <p:nvPr/>
          </p:nvSpPr>
          <p:spPr>
            <a:xfrm>
              <a:off x="4230" y="1653"/>
              <a:ext cx="597" cy="48"/>
            </a:xfrm>
            <a:prstGeom prst="rect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8748" name="Google Shape;8748;p61"/>
            <p:cNvGrpSpPr/>
            <p:nvPr/>
          </p:nvGrpSpPr>
          <p:grpSpPr>
            <a:xfrm>
              <a:off x="4737" y="1627"/>
              <a:ext cx="578" cy="152"/>
              <a:chOff x="616" y="2568"/>
              <a:chExt cx="720" cy="140"/>
            </a:xfrm>
          </p:grpSpPr>
          <p:sp>
            <p:nvSpPr>
              <p:cNvPr id="8749" name="Google Shape;8749;p61"/>
              <p:cNvSpPr/>
              <p:nvPr/>
            </p:nvSpPr>
            <p:spPr>
              <a:xfrm>
                <a:off x="616" y="2568"/>
                <a:ext cx="720" cy="140"/>
              </a:xfrm>
              <a:prstGeom prst="roundRect">
                <a:avLst>
                  <a:gd fmla="val 50000" name="adj"/>
                </a:avLst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50" name="Google Shape;8750;p61"/>
              <p:cNvSpPr/>
              <p:nvPr/>
            </p:nvSpPr>
            <p:spPr>
              <a:xfrm>
                <a:off x="632" y="2584"/>
                <a:ext cx="688" cy="108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8751" name="Google Shape;8751;p61"/>
            <p:cNvSpPr/>
            <p:nvPr/>
          </p:nvSpPr>
          <p:spPr>
            <a:xfrm>
              <a:off x="5288" y="1354"/>
              <a:ext cx="263" cy="188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8752" name="Google Shape;8752;p61"/>
            <p:cNvGrpSpPr/>
            <p:nvPr/>
          </p:nvGrpSpPr>
          <p:grpSpPr>
            <a:xfrm>
              <a:off x="4737" y="1327"/>
              <a:ext cx="584" cy="139"/>
              <a:chOff x="611" y="2568"/>
              <a:chExt cx="728" cy="139"/>
            </a:xfrm>
          </p:grpSpPr>
          <p:sp>
            <p:nvSpPr>
              <p:cNvPr id="8753" name="Google Shape;8753;p61"/>
              <p:cNvSpPr/>
              <p:nvPr/>
            </p:nvSpPr>
            <p:spPr>
              <a:xfrm>
                <a:off x="611" y="2568"/>
                <a:ext cx="728" cy="139"/>
              </a:xfrm>
              <a:prstGeom prst="roundRect">
                <a:avLst>
                  <a:gd fmla="val 50000" name="adj"/>
                </a:avLst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54" name="Google Shape;8754;p61"/>
              <p:cNvSpPr/>
              <p:nvPr/>
            </p:nvSpPr>
            <p:spPr>
              <a:xfrm>
                <a:off x="627" y="2586"/>
                <a:ext cx="696" cy="104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8755" name="Google Shape;8755;p61"/>
            <p:cNvSpPr/>
            <p:nvPr/>
          </p:nvSpPr>
          <p:spPr>
            <a:xfrm>
              <a:off x="5250" y="429"/>
              <a:ext cx="71" cy="2287"/>
            </a:xfrm>
            <a:prstGeom prst="rect">
              <a:avLst/>
            </a:prstGeom>
            <a:gradFill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56" name="Google Shape;8756;p61"/>
            <p:cNvSpPr/>
            <p:nvPr/>
          </p:nvSpPr>
          <p:spPr>
            <a:xfrm>
              <a:off x="5312" y="1007"/>
              <a:ext cx="237" cy="213"/>
            </a:xfrm>
            <a:custGeom>
              <a:rect b="b" l="l" r="r" t="t"/>
              <a:pathLst>
                <a:path extrusionOk="0" h="256" w="29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57" name="Google Shape;8757;p61"/>
            <p:cNvSpPr/>
            <p:nvPr/>
          </p:nvSpPr>
          <p:spPr>
            <a:xfrm>
              <a:off x="5315" y="680"/>
              <a:ext cx="244" cy="240"/>
            </a:xfrm>
            <a:custGeom>
              <a:rect b="b" l="l" r="r" t="t"/>
              <a:pathLst>
                <a:path extrusionOk="0" h="288" w="304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58" name="Google Shape;8758;p61"/>
            <p:cNvSpPr/>
            <p:nvPr/>
          </p:nvSpPr>
          <p:spPr>
            <a:xfrm>
              <a:off x="5520" y="2612"/>
              <a:ext cx="45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59" name="Google Shape;8759;p61"/>
            <p:cNvSpPr/>
            <p:nvPr/>
          </p:nvSpPr>
          <p:spPr>
            <a:xfrm>
              <a:off x="5302" y="2614"/>
              <a:ext cx="245" cy="200"/>
            </a:xfrm>
            <a:custGeom>
              <a:rect b="b" l="l" r="r" t="t"/>
              <a:pathLst>
                <a:path extrusionOk="0" h="240" w="306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60" name="Google Shape;8760;p61"/>
            <p:cNvSpPr/>
            <p:nvPr/>
          </p:nvSpPr>
          <p:spPr>
            <a:xfrm>
              <a:off x="4140" y="2677"/>
              <a:ext cx="1200" cy="148"/>
            </a:xfrm>
            <a:prstGeom prst="roundRect">
              <a:avLst>
                <a:gd fmla="val 50000" name="adj"/>
              </a:avLst>
            </a:prstGeom>
            <a:solidFill>
              <a:srgbClr val="DDDDDD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61" name="Google Shape;8761;p61"/>
            <p:cNvSpPr/>
            <p:nvPr/>
          </p:nvSpPr>
          <p:spPr>
            <a:xfrm>
              <a:off x="4204" y="2712"/>
              <a:ext cx="1072" cy="82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0"/>
            </a:gra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62" name="Google Shape;8762;p61"/>
            <p:cNvSpPr/>
            <p:nvPr/>
          </p:nvSpPr>
          <p:spPr>
            <a:xfrm>
              <a:off x="4307" y="2382"/>
              <a:ext cx="160" cy="143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63" name="Google Shape;8763;p61"/>
            <p:cNvSpPr/>
            <p:nvPr/>
          </p:nvSpPr>
          <p:spPr>
            <a:xfrm>
              <a:off x="4487" y="2382"/>
              <a:ext cx="160" cy="14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64" name="Google Shape;8764;p61"/>
            <p:cNvSpPr/>
            <p:nvPr/>
          </p:nvSpPr>
          <p:spPr>
            <a:xfrm>
              <a:off x="4660" y="2382"/>
              <a:ext cx="160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65" name="Google Shape;8765;p61"/>
            <p:cNvSpPr/>
            <p:nvPr/>
          </p:nvSpPr>
          <p:spPr>
            <a:xfrm>
              <a:off x="5064" y="1835"/>
              <a:ext cx="83" cy="760"/>
            </a:xfrm>
            <a:prstGeom prst="rect">
              <a:avLst/>
            </a:prstGeom>
            <a:solidFill>
              <a:srgbClr val="292929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766" name="Google Shape;8766;p61"/>
          <p:cNvGrpSpPr/>
          <p:nvPr/>
        </p:nvGrpSpPr>
        <p:grpSpPr>
          <a:xfrm flipH="1">
            <a:off x="9843242" y="4083754"/>
            <a:ext cx="1192212" cy="1171575"/>
            <a:chOff x="-44" y="1473"/>
            <a:chExt cx="981" cy="1105"/>
          </a:xfrm>
        </p:grpSpPr>
        <p:pic>
          <p:nvPicPr>
            <p:cNvPr descr="desktop_computer_stylized_medium" id="8767" name="Google Shape;8767;p6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768" name="Google Shape;8768;p61"/>
            <p:cNvSpPr/>
            <p:nvPr/>
          </p:nvSpPr>
          <p:spPr>
            <a:xfrm flipH="1">
              <a:off x="374" y="1579"/>
              <a:ext cx="477" cy="506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769" name="Google Shape;8769;p61"/>
          <p:cNvSpPr txBox="1"/>
          <p:nvPr/>
        </p:nvSpPr>
        <p:spPr>
          <a:xfrm>
            <a:off x="792820" y="5516537"/>
            <a:ext cx="2198742" cy="1036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server, with</a:t>
            </a:r>
            <a:endParaRPr/>
          </a:p>
          <a:p>
            <a:pPr indent="0" lvl="0" marL="0" marR="0" rtl="0" algn="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file of F bits </a:t>
            </a:r>
            <a:endParaRPr/>
          </a:p>
          <a:p>
            <a:pPr indent="0" lvl="0" marL="0" marR="0" rtl="0" algn="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to send to client</a:t>
            </a:r>
            <a:endParaRPr/>
          </a:p>
        </p:txBody>
      </p:sp>
      <p:sp>
        <p:nvSpPr>
          <p:cNvPr id="8770" name="Google Shape;8770;p61"/>
          <p:cNvSpPr txBox="1"/>
          <p:nvPr/>
        </p:nvSpPr>
        <p:spPr>
          <a:xfrm>
            <a:off x="3097926" y="4936011"/>
            <a:ext cx="1722587" cy="7229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link capacity</a:t>
            </a:r>
            <a:endParaRPr/>
          </a:p>
          <a:p>
            <a:pPr indent="0" lvl="0" marL="0" marR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R</a:t>
            </a:r>
            <a:r>
              <a:rPr b="0" baseline="-2500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</a:t>
            </a:r>
            <a:r>
              <a:rPr b="0" baseline="-2500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bits/sec</a:t>
            </a:r>
            <a:endParaRPr/>
          </a:p>
        </p:txBody>
      </p:sp>
      <p:sp>
        <p:nvSpPr>
          <p:cNvPr id="8771" name="Google Shape;8771;p61"/>
          <p:cNvSpPr txBox="1"/>
          <p:nvPr/>
        </p:nvSpPr>
        <p:spPr>
          <a:xfrm>
            <a:off x="7217773" y="4939162"/>
            <a:ext cx="1722587" cy="7229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link capacity</a:t>
            </a:r>
            <a:endParaRPr/>
          </a:p>
          <a:p>
            <a:pPr indent="0" lvl="0" marL="0" marR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R</a:t>
            </a:r>
            <a:r>
              <a:rPr b="0" baseline="-2500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r>
              <a:rPr b="0" baseline="-2500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bits/sec</a:t>
            </a:r>
            <a:endParaRPr/>
          </a:p>
        </p:txBody>
      </p:sp>
      <p:grpSp>
        <p:nvGrpSpPr>
          <p:cNvPr id="8772" name="Google Shape;8772;p61"/>
          <p:cNvGrpSpPr/>
          <p:nvPr/>
        </p:nvGrpSpPr>
        <p:grpSpPr>
          <a:xfrm>
            <a:off x="644751" y="4976621"/>
            <a:ext cx="9050338" cy="1484313"/>
            <a:chOff x="-335" y="3658"/>
            <a:chExt cx="5701" cy="935"/>
          </a:xfrm>
        </p:grpSpPr>
        <p:sp>
          <p:nvSpPr>
            <p:cNvPr id="8773" name="Google Shape;8773;p61"/>
            <p:cNvSpPr txBox="1"/>
            <p:nvPr/>
          </p:nvSpPr>
          <p:spPr>
            <a:xfrm>
              <a:off x="-335" y="3942"/>
              <a:ext cx="1461" cy="65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Calibri"/>
                <a:buNone/>
              </a:pPr>
              <a:r>
                <a:rPr b="0" i="0" lang="en-US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server sends bits </a:t>
              </a:r>
              <a:endParaRPr/>
            </a:p>
            <a:p>
              <a:pPr indent="0" lvl="0" marL="0" marR="0" rtl="0" algn="ctr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Calibri"/>
                <a:buNone/>
              </a:pPr>
              <a:r>
                <a:rPr b="0" i="0" lang="en-US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(fluid) into pipe</a:t>
              </a:r>
              <a:endParaRPr/>
            </a:p>
            <a:p>
              <a:pPr indent="0" lvl="0" marL="0" marR="0" rtl="0" algn="ctr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8774" name="Google Shape;8774;p61"/>
            <p:cNvSpPr txBox="1"/>
            <p:nvPr/>
          </p:nvSpPr>
          <p:spPr>
            <a:xfrm>
              <a:off x="1089" y="3661"/>
              <a:ext cx="1769" cy="65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Gill Sans"/>
                <a:buNone/>
              </a:pPr>
              <a:r>
                <a:rPr b="0" i="0" lang="en-US" sz="2400" u="none" cap="none" strike="noStrike">
                  <a:solidFill>
                    <a:srgbClr val="000000"/>
                  </a:solidFill>
                  <a:latin typeface="Gill Sans"/>
                  <a:ea typeface="Gill Sans"/>
                  <a:cs typeface="Gill Sans"/>
                  <a:sym typeface="Gill Sans"/>
                </a:rPr>
                <a:t> </a:t>
              </a:r>
              <a:r>
                <a:rPr b="0" i="0" lang="en-US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pipe that can carry</a:t>
              </a:r>
              <a:endParaRPr/>
            </a:p>
            <a:p>
              <a:pPr indent="0" lvl="0" marL="0" marR="0" rtl="0" algn="ctr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Calibri"/>
                <a:buNone/>
              </a:pPr>
              <a:r>
                <a:rPr b="0" i="0" lang="en-US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fluid at rate</a:t>
              </a:r>
              <a:endParaRPr/>
            </a:p>
            <a:p>
              <a:pPr indent="0" lvl="0" marL="0" marR="0" rtl="0" algn="ctr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Calibri"/>
                <a:buNone/>
              </a:pPr>
              <a:r>
                <a:rPr b="0" i="0" lang="en-US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(</a:t>
              </a:r>
              <a:r>
                <a:rPr b="0" i="1" lang="en-US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</a:t>
              </a:r>
              <a:r>
                <a:rPr b="0" baseline="-25000" i="1" lang="en-US" sz="3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</a:t>
              </a:r>
              <a:r>
                <a:rPr b="0" baseline="-25000" i="1" lang="en-US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b="0" i="0" lang="en-US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bits/sec)</a:t>
              </a:r>
              <a:endParaRPr/>
            </a:p>
          </p:txBody>
        </p:sp>
        <p:sp>
          <p:nvSpPr>
            <p:cNvPr id="8775" name="Google Shape;8775;p61"/>
            <p:cNvSpPr txBox="1"/>
            <p:nvPr/>
          </p:nvSpPr>
          <p:spPr>
            <a:xfrm>
              <a:off x="3506" y="3658"/>
              <a:ext cx="1860" cy="65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Calibri"/>
                <a:buNone/>
              </a:pPr>
              <a:r>
                <a:rPr b="0" i="0" lang="en-US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pipe that can carry</a:t>
              </a:r>
              <a:endParaRPr/>
            </a:p>
            <a:p>
              <a:pPr indent="0" lvl="0" marL="0" marR="0" rtl="0" algn="ctr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Calibri"/>
                <a:buNone/>
              </a:pPr>
              <a:r>
                <a:rPr b="0" i="0" lang="en-US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fluid at rate</a:t>
              </a:r>
              <a:endParaRPr/>
            </a:p>
            <a:p>
              <a:pPr indent="0" lvl="0" marL="0" marR="0" rtl="0" algn="ctr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Calibri"/>
                <a:buNone/>
              </a:pPr>
              <a:r>
                <a:rPr b="0" i="1" lang="en-US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(R</a:t>
              </a:r>
              <a:r>
                <a:rPr b="0" baseline="-25000" i="1" lang="en-US" sz="3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  <a:r>
                <a:rPr b="0" baseline="-25000" i="1" lang="en-US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b="0" i="0" lang="en-US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bits/sec)</a:t>
              </a:r>
              <a:endParaRPr/>
            </a:p>
          </p:txBody>
        </p:sp>
      </p:grpSp>
      <p:grpSp>
        <p:nvGrpSpPr>
          <p:cNvPr id="8776" name="Google Shape;8776;p61"/>
          <p:cNvGrpSpPr/>
          <p:nvPr/>
        </p:nvGrpSpPr>
        <p:grpSpPr>
          <a:xfrm>
            <a:off x="2071325" y="4013900"/>
            <a:ext cx="7826653" cy="763668"/>
            <a:chOff x="2071325" y="4013900"/>
            <a:chExt cx="7826653" cy="763668"/>
          </a:xfrm>
        </p:grpSpPr>
        <p:sp>
          <p:nvSpPr>
            <p:cNvPr id="8777" name="Google Shape;8777;p61"/>
            <p:cNvSpPr/>
            <p:nvPr/>
          </p:nvSpPr>
          <p:spPr>
            <a:xfrm>
              <a:off x="9008978" y="4275842"/>
              <a:ext cx="889000" cy="485775"/>
            </a:xfrm>
            <a:prstGeom prst="rightArrow">
              <a:avLst>
                <a:gd fmla="val 50000" name="adj1"/>
                <a:gd fmla="val 45752" name="adj2"/>
              </a:avLst>
            </a:prstGeom>
            <a:gradFill>
              <a:gsLst>
                <a:gs pos="0">
                  <a:srgbClr val="FFFFFF"/>
                </a:gs>
                <a:gs pos="100000">
                  <a:srgbClr val="CC0000"/>
                </a:gs>
              </a:gsLst>
              <a:lin ang="0" scaled="0"/>
            </a:gradFill>
            <a:ln cap="flat" cmpd="sng" w="9525">
              <a:solidFill>
                <a:srgbClr val="CC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grpSp>
          <p:nvGrpSpPr>
            <p:cNvPr id="8778" name="Google Shape;8778;p61"/>
            <p:cNvGrpSpPr/>
            <p:nvPr/>
          </p:nvGrpSpPr>
          <p:grpSpPr>
            <a:xfrm>
              <a:off x="3016469" y="4319954"/>
              <a:ext cx="2322512" cy="392112"/>
              <a:chOff x="2249" y="3430"/>
              <a:chExt cx="1389" cy="256"/>
            </a:xfrm>
          </p:grpSpPr>
          <p:sp>
            <p:nvSpPr>
              <p:cNvPr id="8779" name="Google Shape;8779;p61"/>
              <p:cNvSpPr/>
              <p:nvPr/>
            </p:nvSpPr>
            <p:spPr>
              <a:xfrm>
                <a:off x="3569" y="3433"/>
                <a:ext cx="69" cy="253"/>
              </a:xfrm>
              <a:prstGeom prst="ellipse">
                <a:avLst/>
              </a:prstGeom>
              <a:gradFill>
                <a:gsLst>
                  <a:gs pos="0">
                    <a:srgbClr val="FFFFFF"/>
                  </a:gs>
                  <a:gs pos="50000">
                    <a:srgbClr val="B2B2B2"/>
                  </a:gs>
                  <a:gs pos="100000">
                    <a:srgbClr val="FFFFFF"/>
                  </a:gs>
                </a:gsLst>
                <a:lin ang="5400000" scaled="0"/>
              </a:gra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Calibri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8780" name="Google Shape;8780;p61"/>
              <p:cNvSpPr/>
              <p:nvPr/>
            </p:nvSpPr>
            <p:spPr>
              <a:xfrm>
                <a:off x="2275" y="3433"/>
                <a:ext cx="1326" cy="253"/>
              </a:xfrm>
              <a:prstGeom prst="rect">
                <a:avLst/>
              </a:prstGeom>
              <a:gradFill>
                <a:gsLst>
                  <a:gs pos="0">
                    <a:srgbClr val="FFFFFF"/>
                  </a:gs>
                  <a:gs pos="50000">
                    <a:srgbClr val="B2B2B2"/>
                  </a:gs>
                  <a:gs pos="100000">
                    <a:srgbClr val="FFFFFF"/>
                  </a:gs>
                </a:gsLst>
                <a:lin ang="5400000" scaled="0"/>
              </a:gra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Calibri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8781" name="Google Shape;8781;p61"/>
              <p:cNvSpPr/>
              <p:nvPr/>
            </p:nvSpPr>
            <p:spPr>
              <a:xfrm>
                <a:off x="2249" y="3430"/>
                <a:ext cx="69" cy="253"/>
              </a:xfrm>
              <a:prstGeom prst="ellipse">
                <a:avLst/>
              </a:prstGeom>
              <a:solidFill>
                <a:srgbClr val="DDDDDD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8782" name="Google Shape;8782;p61"/>
              <p:cNvSpPr/>
              <p:nvPr/>
            </p:nvSpPr>
            <p:spPr>
              <a:xfrm>
                <a:off x="3562" y="3438"/>
                <a:ext cx="44" cy="246"/>
              </a:xfrm>
              <a:prstGeom prst="rect">
                <a:avLst/>
              </a:prstGeom>
              <a:gradFill>
                <a:gsLst>
                  <a:gs pos="0">
                    <a:srgbClr val="FFFFFF"/>
                  </a:gs>
                  <a:gs pos="50000">
                    <a:srgbClr val="B2B2B2"/>
                  </a:gs>
                  <a:gs pos="100000">
                    <a:srgbClr val="FFFFFF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Calibri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</p:grpSp>
        <p:grpSp>
          <p:nvGrpSpPr>
            <p:cNvPr id="8783" name="Google Shape;8783;p61"/>
            <p:cNvGrpSpPr/>
            <p:nvPr/>
          </p:nvGrpSpPr>
          <p:grpSpPr>
            <a:xfrm>
              <a:off x="6475852" y="4196543"/>
              <a:ext cx="2801937" cy="581025"/>
              <a:chOff x="2249" y="3430"/>
              <a:chExt cx="1389" cy="256"/>
            </a:xfrm>
          </p:grpSpPr>
          <p:sp>
            <p:nvSpPr>
              <p:cNvPr id="8784" name="Google Shape;8784;p61"/>
              <p:cNvSpPr/>
              <p:nvPr/>
            </p:nvSpPr>
            <p:spPr>
              <a:xfrm>
                <a:off x="3569" y="3433"/>
                <a:ext cx="69" cy="253"/>
              </a:xfrm>
              <a:prstGeom prst="ellipse">
                <a:avLst/>
              </a:prstGeom>
              <a:gradFill>
                <a:gsLst>
                  <a:gs pos="0">
                    <a:srgbClr val="FFFFFF"/>
                  </a:gs>
                  <a:gs pos="50000">
                    <a:srgbClr val="B2B2B2"/>
                  </a:gs>
                  <a:gs pos="100000">
                    <a:srgbClr val="FFFFFF"/>
                  </a:gs>
                </a:gsLst>
                <a:lin ang="5400000" scaled="0"/>
              </a:gra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Calibri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8785" name="Google Shape;8785;p61"/>
              <p:cNvSpPr/>
              <p:nvPr/>
            </p:nvSpPr>
            <p:spPr>
              <a:xfrm>
                <a:off x="2275" y="3433"/>
                <a:ext cx="1326" cy="253"/>
              </a:xfrm>
              <a:prstGeom prst="rect">
                <a:avLst/>
              </a:prstGeom>
              <a:gradFill>
                <a:gsLst>
                  <a:gs pos="0">
                    <a:srgbClr val="FFFFFF"/>
                  </a:gs>
                  <a:gs pos="50000">
                    <a:srgbClr val="B2B2B2"/>
                  </a:gs>
                  <a:gs pos="100000">
                    <a:srgbClr val="FFFFFF"/>
                  </a:gs>
                </a:gsLst>
                <a:lin ang="5400000" scaled="0"/>
              </a:gra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Calibri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8786" name="Google Shape;8786;p61"/>
              <p:cNvSpPr/>
              <p:nvPr/>
            </p:nvSpPr>
            <p:spPr>
              <a:xfrm>
                <a:off x="2249" y="3430"/>
                <a:ext cx="69" cy="253"/>
              </a:xfrm>
              <a:prstGeom prst="ellipse">
                <a:avLst/>
              </a:prstGeom>
              <a:solidFill>
                <a:srgbClr val="DDDDDD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8787" name="Google Shape;8787;p61"/>
              <p:cNvSpPr/>
              <p:nvPr/>
            </p:nvSpPr>
            <p:spPr>
              <a:xfrm>
                <a:off x="3562" y="3438"/>
                <a:ext cx="44" cy="246"/>
              </a:xfrm>
              <a:prstGeom prst="rect">
                <a:avLst/>
              </a:prstGeom>
              <a:gradFill>
                <a:gsLst>
                  <a:gs pos="0">
                    <a:srgbClr val="FFFFFF"/>
                  </a:gs>
                  <a:gs pos="50000">
                    <a:srgbClr val="B2B2B2"/>
                  </a:gs>
                  <a:gs pos="100000">
                    <a:srgbClr val="FFFFFF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Calibri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</p:grpSp>
        <p:sp>
          <p:nvSpPr>
            <p:cNvPr id="8788" name="Google Shape;8788;p61"/>
            <p:cNvSpPr/>
            <p:nvPr/>
          </p:nvSpPr>
          <p:spPr>
            <a:xfrm>
              <a:off x="5295542" y="4258379"/>
              <a:ext cx="1279525" cy="485775"/>
            </a:xfrm>
            <a:prstGeom prst="rightArrow">
              <a:avLst>
                <a:gd fmla="val 50000" name="adj1"/>
                <a:gd fmla="val 65850" name="adj2"/>
              </a:avLst>
            </a:prstGeom>
            <a:gradFill>
              <a:gsLst>
                <a:gs pos="0">
                  <a:srgbClr val="FFFFFF"/>
                </a:gs>
                <a:gs pos="100000">
                  <a:srgbClr val="CC0000"/>
                </a:gs>
              </a:gsLst>
              <a:lin ang="0" scaled="0"/>
            </a:gradFill>
            <a:ln cap="flat" cmpd="sng" w="9525">
              <a:solidFill>
                <a:srgbClr val="CC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789" name="Google Shape;8789;p61"/>
            <p:cNvSpPr/>
            <p:nvPr/>
          </p:nvSpPr>
          <p:spPr>
            <a:xfrm flipH="1" rot="10800000">
              <a:off x="2071329" y="4013904"/>
              <a:ext cx="974725" cy="720725"/>
            </a:xfrm>
            <a:custGeom>
              <a:rect b="b" l="l" r="r" t="t"/>
              <a:pathLst>
                <a:path extrusionOk="0" h="21600" w="21600">
                  <a:moveTo>
                    <a:pt x="21600" y="6079"/>
                  </a:moveTo>
                  <a:lnTo>
                    <a:pt x="15126" y="0"/>
                  </a:lnTo>
                  <a:lnTo>
                    <a:pt x="15126" y="2912"/>
                  </a:lnTo>
                  <a:lnTo>
                    <a:pt x="12427" y="2912"/>
                  </a:lnTo>
                  <a:cubicBezTo>
                    <a:pt x="5564" y="2912"/>
                    <a:pt x="0" y="7052"/>
                    <a:pt x="0" y="12158"/>
                  </a:cubicBezTo>
                  <a:lnTo>
                    <a:pt x="0" y="21600"/>
                  </a:lnTo>
                  <a:lnTo>
                    <a:pt x="6474" y="21600"/>
                  </a:lnTo>
                  <a:lnTo>
                    <a:pt x="6474" y="12158"/>
                  </a:lnTo>
                  <a:cubicBezTo>
                    <a:pt x="6474" y="10550"/>
                    <a:pt x="9139" y="9246"/>
                    <a:pt x="12427" y="9246"/>
                  </a:cubicBezTo>
                  <a:lnTo>
                    <a:pt x="15126" y="9246"/>
                  </a:lnTo>
                  <a:lnTo>
                    <a:pt x="15126" y="12158"/>
                  </a:lnTo>
                  <a:lnTo>
                    <a:pt x="21600" y="6079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CC0000"/>
                </a:gs>
              </a:gsLst>
              <a:lin ang="0" scaled="0"/>
            </a:gradFill>
            <a:ln cap="flat" cmpd="sng" w="9525">
              <a:solidFill>
                <a:srgbClr val="CC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0" name="Google Shape;8790;p61"/>
            <p:cNvSpPr txBox="1"/>
            <p:nvPr/>
          </p:nvSpPr>
          <p:spPr>
            <a:xfrm flipH="1">
              <a:off x="2071325" y="4013900"/>
              <a:ext cx="974725" cy="7207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8791" name="Google Shape;8791;p61"/>
          <p:cNvCxnSpPr/>
          <p:nvPr/>
        </p:nvCxnSpPr>
        <p:spPr>
          <a:xfrm>
            <a:off x="2663444" y="4956164"/>
            <a:ext cx="0" cy="499262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8792" name="Google Shape;8792;p61"/>
          <p:cNvCxnSpPr/>
          <p:nvPr/>
        </p:nvCxnSpPr>
        <p:spPr>
          <a:xfrm>
            <a:off x="3671250" y="4571341"/>
            <a:ext cx="0" cy="499262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8793" name="Google Shape;8793;p61"/>
          <p:cNvCxnSpPr/>
          <p:nvPr/>
        </p:nvCxnSpPr>
        <p:spPr>
          <a:xfrm>
            <a:off x="7773171" y="4574886"/>
            <a:ext cx="0" cy="499262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8794" name="Google Shape;8794;p61"/>
          <p:cNvSpPr txBox="1"/>
          <p:nvPr>
            <p:ph idx="12" type="sldNum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Introduction: 1-</a:t>
            </a: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7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7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99" name="Shape 8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0" name="Google Shape;8800;p62"/>
          <p:cNvSpPr txBox="1"/>
          <p:nvPr>
            <p:ph type="title"/>
          </p:nvPr>
        </p:nvSpPr>
        <p:spPr>
          <a:xfrm>
            <a:off x="825267" y="291947"/>
            <a:ext cx="10515600" cy="8946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4400"/>
              <a:buFont typeface="Calibri"/>
              <a:buNone/>
            </a:pPr>
            <a:r>
              <a:rPr lang="en-US" sz="4400"/>
              <a:t>Throughput</a:t>
            </a:r>
            <a:endParaRPr sz="4400"/>
          </a:p>
        </p:txBody>
      </p:sp>
      <p:grpSp>
        <p:nvGrpSpPr>
          <p:cNvPr id="8801" name="Google Shape;8801;p62"/>
          <p:cNvGrpSpPr/>
          <p:nvPr/>
        </p:nvGrpSpPr>
        <p:grpSpPr>
          <a:xfrm>
            <a:off x="4983726" y="4245735"/>
            <a:ext cx="912813" cy="415925"/>
            <a:chOff x="1871277" y="1576300"/>
            <a:chExt cx="1128371" cy="437861"/>
          </a:xfrm>
        </p:grpSpPr>
        <p:sp>
          <p:nvSpPr>
            <p:cNvPr id="8802" name="Google Shape;8802;p62"/>
            <p:cNvSpPr/>
            <p:nvPr/>
          </p:nvSpPr>
          <p:spPr>
            <a:xfrm flipH="1" rot="10800000">
              <a:off x="1874446" y="1694641"/>
              <a:ext cx="1125202" cy="319520"/>
            </a:xfrm>
            <a:prstGeom prst="ellipse">
              <a:avLst/>
            </a:prstGeom>
            <a:gradFill>
              <a:gsLst>
                <a:gs pos="0">
                  <a:srgbClr val="262699"/>
                </a:gs>
                <a:gs pos="52999">
                  <a:srgbClr val="8585E0"/>
                </a:gs>
                <a:gs pos="100000">
                  <a:srgbClr val="262699"/>
                </a:gs>
              </a:gsLst>
              <a:lin ang="0" scaled="0"/>
            </a:gra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808080">
                  <a:alpha val="3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03" name="Google Shape;8803;p62"/>
            <p:cNvSpPr/>
            <p:nvPr/>
          </p:nvSpPr>
          <p:spPr>
            <a:xfrm>
              <a:off x="1871277" y="1740080"/>
              <a:ext cx="1128371" cy="115314"/>
            </a:xfrm>
            <a:prstGeom prst="rect">
              <a:avLst/>
            </a:prstGeom>
            <a:gradFill>
              <a:gsLst>
                <a:gs pos="0">
                  <a:srgbClr val="262699"/>
                </a:gs>
                <a:gs pos="52999">
                  <a:srgbClr val="8383E0"/>
                </a:gs>
                <a:gs pos="100000">
                  <a:srgbClr val="262699"/>
                </a:gs>
              </a:gsLst>
              <a:lin ang="108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04" name="Google Shape;8804;p62"/>
            <p:cNvSpPr/>
            <p:nvPr/>
          </p:nvSpPr>
          <p:spPr>
            <a:xfrm flipH="1" rot="10800000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808080">
                  <a:alpha val="3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05" name="Google Shape;8805;p62"/>
            <p:cNvSpPr/>
            <p:nvPr/>
          </p:nvSpPr>
          <p:spPr>
            <a:xfrm>
              <a:off x="2159748" y="1673231"/>
              <a:ext cx="547504" cy="160438"/>
            </a:xfrm>
            <a:custGeom>
              <a:rect b="b" l="l" r="r" t="t"/>
              <a:pathLst>
                <a:path extrusionOk="0" h="1321259" w="307606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rgbClr val="8383E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06" name="Google Shape;8806;p62"/>
            <p:cNvSpPr/>
            <p:nvPr/>
          </p:nvSpPr>
          <p:spPr>
            <a:xfrm>
              <a:off x="2102655" y="1633103"/>
              <a:ext cx="662444" cy="111241"/>
            </a:xfrm>
            <a:custGeom>
              <a:rect b="b" l="l" r="r" t="t"/>
              <a:pathLst>
                <a:path extrusionOk="0" h="932950" w="3723451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07" name="Google Shape;8807;p62"/>
            <p:cNvSpPr/>
            <p:nvPr/>
          </p:nvSpPr>
          <p:spPr>
            <a:xfrm>
              <a:off x="2536889" y="1727776"/>
              <a:ext cx="244057" cy="97040"/>
            </a:xfrm>
            <a:custGeom>
              <a:rect b="b" l="l" r="r" t="t"/>
              <a:pathLst>
                <a:path extrusionOk="0" h="809868" w="1366596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08" name="Google Shape;8808;p62"/>
            <p:cNvSpPr/>
            <p:nvPr/>
          </p:nvSpPr>
          <p:spPr>
            <a:xfrm>
              <a:off x="2089977" y="1730144"/>
              <a:ext cx="240888" cy="97039"/>
            </a:xfrm>
            <a:custGeom>
              <a:rect b="b" l="l" r="r" t="t"/>
              <a:pathLst>
                <a:path extrusionOk="0" h="791462" w="1348191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8809" name="Google Shape;8809;p62"/>
            <p:cNvCxnSpPr>
              <a:endCxn id="8804" idx="2"/>
            </p:cNvCxnSpPr>
            <p:nvPr/>
          </p:nvCxnSpPr>
          <p:spPr>
            <a:xfrm rot="10800000">
              <a:off x="1871277" y="1736060"/>
              <a:ext cx="3300" cy="1230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40005" rotWithShape="0" algn="tl" dir="5400000" dist="19939">
                <a:srgbClr val="808080">
                  <a:alpha val="37647"/>
                </a:srgbClr>
              </a:outerShdw>
            </a:effectLst>
          </p:spPr>
        </p:cxnSp>
        <p:cxnSp>
          <p:nvCxnSpPr>
            <p:cNvPr id="8810" name="Google Shape;8810;p62"/>
            <p:cNvCxnSpPr/>
            <p:nvPr/>
          </p:nvCxnSpPr>
          <p:spPr>
            <a:xfrm rot="10800000">
              <a:off x="2996477" y="1734877"/>
              <a:ext cx="3171" cy="123074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40005" rotWithShape="0" algn="tl" dir="5400000" dist="19939">
                <a:srgbClr val="808080">
                  <a:alpha val="37647"/>
                </a:srgbClr>
              </a:outerShdw>
            </a:effectLst>
          </p:spPr>
        </p:cxnSp>
      </p:grpSp>
      <p:grpSp>
        <p:nvGrpSpPr>
          <p:cNvPr id="8811" name="Google Shape;8811;p62"/>
          <p:cNvGrpSpPr/>
          <p:nvPr/>
        </p:nvGrpSpPr>
        <p:grpSpPr>
          <a:xfrm>
            <a:off x="4937689" y="2318255"/>
            <a:ext cx="911225" cy="415925"/>
            <a:chOff x="1871277" y="1576300"/>
            <a:chExt cx="1128371" cy="437861"/>
          </a:xfrm>
        </p:grpSpPr>
        <p:sp>
          <p:nvSpPr>
            <p:cNvPr id="8812" name="Google Shape;8812;p62"/>
            <p:cNvSpPr/>
            <p:nvPr/>
          </p:nvSpPr>
          <p:spPr>
            <a:xfrm flipH="1" rot="10800000">
              <a:off x="1874446" y="1694641"/>
              <a:ext cx="1125202" cy="319520"/>
            </a:xfrm>
            <a:prstGeom prst="ellipse">
              <a:avLst/>
            </a:prstGeom>
            <a:gradFill>
              <a:gsLst>
                <a:gs pos="0">
                  <a:srgbClr val="262699"/>
                </a:gs>
                <a:gs pos="52999">
                  <a:srgbClr val="8585E0"/>
                </a:gs>
                <a:gs pos="100000">
                  <a:srgbClr val="262699"/>
                </a:gs>
              </a:gsLst>
              <a:lin ang="0" scaled="0"/>
            </a:gra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808080">
                  <a:alpha val="3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13" name="Google Shape;8813;p62"/>
            <p:cNvSpPr/>
            <p:nvPr/>
          </p:nvSpPr>
          <p:spPr>
            <a:xfrm>
              <a:off x="1871277" y="1740080"/>
              <a:ext cx="1128371" cy="115315"/>
            </a:xfrm>
            <a:prstGeom prst="rect">
              <a:avLst/>
            </a:prstGeom>
            <a:gradFill>
              <a:gsLst>
                <a:gs pos="0">
                  <a:srgbClr val="262699"/>
                </a:gs>
                <a:gs pos="52999">
                  <a:srgbClr val="8383E0"/>
                </a:gs>
                <a:gs pos="100000">
                  <a:srgbClr val="262699"/>
                </a:gs>
              </a:gsLst>
              <a:lin ang="108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14" name="Google Shape;8814;p62"/>
            <p:cNvSpPr/>
            <p:nvPr/>
          </p:nvSpPr>
          <p:spPr>
            <a:xfrm flipH="1" rot="10800000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808080">
                  <a:alpha val="3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15" name="Google Shape;8815;p62"/>
            <p:cNvSpPr/>
            <p:nvPr/>
          </p:nvSpPr>
          <p:spPr>
            <a:xfrm>
              <a:off x="2160249" y="1673231"/>
              <a:ext cx="548460" cy="160438"/>
            </a:xfrm>
            <a:custGeom>
              <a:rect b="b" l="l" r="r" t="t"/>
              <a:pathLst>
                <a:path extrusionOk="0" h="1321259" w="307606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rgbClr val="8383E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16" name="Google Shape;8816;p62"/>
            <p:cNvSpPr/>
            <p:nvPr/>
          </p:nvSpPr>
          <p:spPr>
            <a:xfrm>
              <a:off x="2102655" y="1633103"/>
              <a:ext cx="662444" cy="111241"/>
            </a:xfrm>
            <a:custGeom>
              <a:rect b="b" l="l" r="r" t="t"/>
              <a:pathLst>
                <a:path extrusionOk="0" h="932950" w="3723451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17" name="Google Shape;8817;p62"/>
            <p:cNvSpPr/>
            <p:nvPr/>
          </p:nvSpPr>
          <p:spPr>
            <a:xfrm>
              <a:off x="2536889" y="1727776"/>
              <a:ext cx="244057" cy="97040"/>
            </a:xfrm>
            <a:custGeom>
              <a:rect b="b" l="l" r="r" t="t"/>
              <a:pathLst>
                <a:path extrusionOk="0" h="809868" w="1366596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18" name="Google Shape;8818;p62"/>
            <p:cNvSpPr/>
            <p:nvPr/>
          </p:nvSpPr>
          <p:spPr>
            <a:xfrm>
              <a:off x="2089977" y="1730144"/>
              <a:ext cx="240888" cy="97039"/>
            </a:xfrm>
            <a:custGeom>
              <a:rect b="b" l="l" r="r" t="t"/>
              <a:pathLst>
                <a:path extrusionOk="0" h="791462" w="1348191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8819" name="Google Shape;8819;p62"/>
            <p:cNvCxnSpPr>
              <a:endCxn id="8814" idx="2"/>
            </p:cNvCxnSpPr>
            <p:nvPr/>
          </p:nvCxnSpPr>
          <p:spPr>
            <a:xfrm rot="10800000">
              <a:off x="1871277" y="1736060"/>
              <a:ext cx="3300" cy="1230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40005" rotWithShape="0" algn="tl" dir="5400000" dist="19939">
                <a:srgbClr val="808080">
                  <a:alpha val="37647"/>
                </a:srgbClr>
              </a:outerShdw>
            </a:effectLst>
          </p:spPr>
        </p:cxnSp>
        <p:cxnSp>
          <p:nvCxnSpPr>
            <p:cNvPr id="8820" name="Google Shape;8820;p62"/>
            <p:cNvCxnSpPr/>
            <p:nvPr/>
          </p:nvCxnSpPr>
          <p:spPr>
            <a:xfrm rot="10800000">
              <a:off x="2996477" y="1734877"/>
              <a:ext cx="3171" cy="123074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40005" rotWithShape="0" algn="tl" dir="5400000" dist="19939">
                <a:srgbClr val="808080">
                  <a:alpha val="37647"/>
                </a:srgbClr>
              </a:outerShdw>
            </a:effectLst>
          </p:spPr>
        </p:cxnSp>
      </p:grpSp>
      <p:grpSp>
        <p:nvGrpSpPr>
          <p:cNvPr id="8821" name="Google Shape;8821;p62"/>
          <p:cNvGrpSpPr/>
          <p:nvPr/>
        </p:nvGrpSpPr>
        <p:grpSpPr>
          <a:xfrm>
            <a:off x="2292914" y="1991230"/>
            <a:ext cx="352425" cy="876300"/>
            <a:chOff x="4140" y="429"/>
            <a:chExt cx="1425" cy="2396"/>
          </a:xfrm>
        </p:grpSpPr>
        <p:sp>
          <p:nvSpPr>
            <p:cNvPr id="8822" name="Google Shape;8822;p62"/>
            <p:cNvSpPr/>
            <p:nvPr/>
          </p:nvSpPr>
          <p:spPr>
            <a:xfrm>
              <a:off x="5268" y="433"/>
              <a:ext cx="283" cy="2286"/>
            </a:xfrm>
            <a:custGeom>
              <a:rect b="b" l="l" r="r" t="t"/>
              <a:pathLst>
                <a:path extrusionOk="0" h="2742" w="354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23" name="Google Shape;8823;p62"/>
            <p:cNvSpPr/>
            <p:nvPr/>
          </p:nvSpPr>
          <p:spPr>
            <a:xfrm>
              <a:off x="4204" y="429"/>
              <a:ext cx="1046" cy="2283"/>
            </a:xfrm>
            <a:prstGeom prst="rect">
              <a:avLst/>
            </a:pr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24" name="Google Shape;8824;p62"/>
            <p:cNvSpPr/>
            <p:nvPr/>
          </p:nvSpPr>
          <p:spPr>
            <a:xfrm>
              <a:off x="5321" y="570"/>
              <a:ext cx="169" cy="2115"/>
            </a:xfrm>
            <a:custGeom>
              <a:rect b="b" l="l" r="r" t="t"/>
              <a:pathLst>
                <a:path extrusionOk="0" h="2537" w="211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25" name="Google Shape;8825;p62"/>
            <p:cNvSpPr/>
            <p:nvPr/>
          </p:nvSpPr>
          <p:spPr>
            <a:xfrm>
              <a:off x="5284" y="1640"/>
              <a:ext cx="263" cy="189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26" name="Google Shape;8826;p62"/>
            <p:cNvSpPr/>
            <p:nvPr/>
          </p:nvSpPr>
          <p:spPr>
            <a:xfrm>
              <a:off x="4211" y="694"/>
              <a:ext cx="597" cy="48"/>
            </a:xfrm>
            <a:prstGeom prst="rect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8827" name="Google Shape;8827;p62"/>
            <p:cNvGrpSpPr/>
            <p:nvPr/>
          </p:nvGrpSpPr>
          <p:grpSpPr>
            <a:xfrm>
              <a:off x="4750" y="668"/>
              <a:ext cx="578" cy="143"/>
              <a:chOff x="615" y="2568"/>
              <a:chExt cx="721" cy="137"/>
            </a:xfrm>
          </p:grpSpPr>
          <p:sp>
            <p:nvSpPr>
              <p:cNvPr id="8828" name="Google Shape;8828;p62"/>
              <p:cNvSpPr/>
              <p:nvPr/>
            </p:nvSpPr>
            <p:spPr>
              <a:xfrm>
                <a:off x="615" y="2568"/>
                <a:ext cx="721" cy="137"/>
              </a:xfrm>
              <a:prstGeom prst="roundRect">
                <a:avLst>
                  <a:gd fmla="val 50000" name="adj"/>
                </a:avLst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29" name="Google Shape;8829;p62"/>
              <p:cNvSpPr/>
              <p:nvPr/>
            </p:nvSpPr>
            <p:spPr>
              <a:xfrm>
                <a:off x="631" y="2584"/>
                <a:ext cx="689" cy="100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8830" name="Google Shape;8830;p62"/>
            <p:cNvSpPr/>
            <p:nvPr/>
          </p:nvSpPr>
          <p:spPr>
            <a:xfrm>
              <a:off x="4223" y="1019"/>
              <a:ext cx="597" cy="48"/>
            </a:xfrm>
            <a:prstGeom prst="rect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8831" name="Google Shape;8831;p62"/>
            <p:cNvGrpSpPr/>
            <p:nvPr/>
          </p:nvGrpSpPr>
          <p:grpSpPr>
            <a:xfrm>
              <a:off x="4749" y="993"/>
              <a:ext cx="578" cy="135"/>
              <a:chOff x="617" y="2567"/>
              <a:chExt cx="721" cy="140"/>
            </a:xfrm>
          </p:grpSpPr>
          <p:sp>
            <p:nvSpPr>
              <p:cNvPr id="8832" name="Google Shape;8832;p62"/>
              <p:cNvSpPr/>
              <p:nvPr/>
            </p:nvSpPr>
            <p:spPr>
              <a:xfrm>
                <a:off x="617" y="2567"/>
                <a:ext cx="721" cy="140"/>
              </a:xfrm>
              <a:prstGeom prst="roundRect">
                <a:avLst>
                  <a:gd fmla="val 50000" name="adj"/>
                </a:avLst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33" name="Google Shape;8833;p62"/>
              <p:cNvSpPr/>
              <p:nvPr/>
            </p:nvSpPr>
            <p:spPr>
              <a:xfrm>
                <a:off x="634" y="2585"/>
                <a:ext cx="689" cy="104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8834" name="Google Shape;8834;p62"/>
            <p:cNvSpPr/>
            <p:nvPr/>
          </p:nvSpPr>
          <p:spPr>
            <a:xfrm>
              <a:off x="4217" y="1358"/>
              <a:ext cx="597" cy="48"/>
            </a:xfrm>
            <a:prstGeom prst="rect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35" name="Google Shape;8835;p62"/>
            <p:cNvSpPr/>
            <p:nvPr/>
          </p:nvSpPr>
          <p:spPr>
            <a:xfrm>
              <a:off x="4230" y="1653"/>
              <a:ext cx="597" cy="48"/>
            </a:xfrm>
            <a:prstGeom prst="rect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8836" name="Google Shape;8836;p62"/>
            <p:cNvGrpSpPr/>
            <p:nvPr/>
          </p:nvGrpSpPr>
          <p:grpSpPr>
            <a:xfrm>
              <a:off x="4737" y="1627"/>
              <a:ext cx="578" cy="152"/>
              <a:chOff x="616" y="2568"/>
              <a:chExt cx="720" cy="140"/>
            </a:xfrm>
          </p:grpSpPr>
          <p:sp>
            <p:nvSpPr>
              <p:cNvPr id="8837" name="Google Shape;8837;p62"/>
              <p:cNvSpPr/>
              <p:nvPr/>
            </p:nvSpPr>
            <p:spPr>
              <a:xfrm>
                <a:off x="616" y="2568"/>
                <a:ext cx="720" cy="140"/>
              </a:xfrm>
              <a:prstGeom prst="roundRect">
                <a:avLst>
                  <a:gd fmla="val 50000" name="adj"/>
                </a:avLst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38" name="Google Shape;8838;p62"/>
              <p:cNvSpPr/>
              <p:nvPr/>
            </p:nvSpPr>
            <p:spPr>
              <a:xfrm>
                <a:off x="632" y="2584"/>
                <a:ext cx="688" cy="108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8839" name="Google Shape;8839;p62"/>
            <p:cNvSpPr/>
            <p:nvPr/>
          </p:nvSpPr>
          <p:spPr>
            <a:xfrm>
              <a:off x="5288" y="1354"/>
              <a:ext cx="263" cy="188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8840" name="Google Shape;8840;p62"/>
            <p:cNvGrpSpPr/>
            <p:nvPr/>
          </p:nvGrpSpPr>
          <p:grpSpPr>
            <a:xfrm>
              <a:off x="4737" y="1328"/>
              <a:ext cx="584" cy="139"/>
              <a:chOff x="611" y="2569"/>
              <a:chExt cx="728" cy="139"/>
            </a:xfrm>
          </p:grpSpPr>
          <p:sp>
            <p:nvSpPr>
              <p:cNvPr id="8841" name="Google Shape;8841;p62"/>
              <p:cNvSpPr/>
              <p:nvPr/>
            </p:nvSpPr>
            <p:spPr>
              <a:xfrm>
                <a:off x="611" y="2569"/>
                <a:ext cx="728" cy="139"/>
              </a:xfrm>
              <a:prstGeom prst="roundRect">
                <a:avLst>
                  <a:gd fmla="val 50000" name="adj"/>
                </a:avLst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42" name="Google Shape;8842;p62"/>
              <p:cNvSpPr/>
              <p:nvPr/>
            </p:nvSpPr>
            <p:spPr>
              <a:xfrm>
                <a:off x="627" y="2586"/>
                <a:ext cx="696" cy="104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8843" name="Google Shape;8843;p62"/>
            <p:cNvSpPr/>
            <p:nvPr/>
          </p:nvSpPr>
          <p:spPr>
            <a:xfrm>
              <a:off x="5250" y="429"/>
              <a:ext cx="71" cy="2287"/>
            </a:xfrm>
            <a:prstGeom prst="rect">
              <a:avLst/>
            </a:prstGeom>
            <a:gradFill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44" name="Google Shape;8844;p62"/>
            <p:cNvSpPr/>
            <p:nvPr/>
          </p:nvSpPr>
          <p:spPr>
            <a:xfrm>
              <a:off x="5312" y="1007"/>
              <a:ext cx="237" cy="213"/>
            </a:xfrm>
            <a:custGeom>
              <a:rect b="b" l="l" r="r" t="t"/>
              <a:pathLst>
                <a:path extrusionOk="0" h="256" w="29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45" name="Google Shape;8845;p62"/>
            <p:cNvSpPr/>
            <p:nvPr/>
          </p:nvSpPr>
          <p:spPr>
            <a:xfrm>
              <a:off x="5315" y="680"/>
              <a:ext cx="244" cy="240"/>
            </a:xfrm>
            <a:custGeom>
              <a:rect b="b" l="l" r="r" t="t"/>
              <a:pathLst>
                <a:path extrusionOk="0" h="288" w="304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46" name="Google Shape;8846;p62"/>
            <p:cNvSpPr/>
            <p:nvPr/>
          </p:nvSpPr>
          <p:spPr>
            <a:xfrm>
              <a:off x="5520" y="2612"/>
              <a:ext cx="45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47" name="Google Shape;8847;p62"/>
            <p:cNvSpPr/>
            <p:nvPr/>
          </p:nvSpPr>
          <p:spPr>
            <a:xfrm>
              <a:off x="5302" y="2614"/>
              <a:ext cx="245" cy="200"/>
            </a:xfrm>
            <a:custGeom>
              <a:rect b="b" l="l" r="r" t="t"/>
              <a:pathLst>
                <a:path extrusionOk="0" h="240" w="306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48" name="Google Shape;8848;p62"/>
            <p:cNvSpPr/>
            <p:nvPr/>
          </p:nvSpPr>
          <p:spPr>
            <a:xfrm>
              <a:off x="4140" y="2677"/>
              <a:ext cx="1200" cy="148"/>
            </a:xfrm>
            <a:prstGeom prst="roundRect">
              <a:avLst>
                <a:gd fmla="val 50000" name="adj"/>
              </a:avLst>
            </a:prstGeom>
            <a:solidFill>
              <a:srgbClr val="DDDDDD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49" name="Google Shape;8849;p62"/>
            <p:cNvSpPr/>
            <p:nvPr/>
          </p:nvSpPr>
          <p:spPr>
            <a:xfrm>
              <a:off x="4204" y="2712"/>
              <a:ext cx="1072" cy="82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0"/>
            </a:gra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50" name="Google Shape;8850;p62"/>
            <p:cNvSpPr/>
            <p:nvPr/>
          </p:nvSpPr>
          <p:spPr>
            <a:xfrm>
              <a:off x="4307" y="2382"/>
              <a:ext cx="160" cy="143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51" name="Google Shape;8851;p62"/>
            <p:cNvSpPr/>
            <p:nvPr/>
          </p:nvSpPr>
          <p:spPr>
            <a:xfrm>
              <a:off x="4487" y="2382"/>
              <a:ext cx="160" cy="14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52" name="Google Shape;8852;p62"/>
            <p:cNvSpPr/>
            <p:nvPr/>
          </p:nvSpPr>
          <p:spPr>
            <a:xfrm>
              <a:off x="4660" y="2382"/>
              <a:ext cx="160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53" name="Google Shape;8853;p62"/>
            <p:cNvSpPr/>
            <p:nvPr/>
          </p:nvSpPr>
          <p:spPr>
            <a:xfrm>
              <a:off x="5064" y="1835"/>
              <a:ext cx="83" cy="760"/>
            </a:xfrm>
            <a:prstGeom prst="rect">
              <a:avLst/>
            </a:prstGeom>
            <a:solidFill>
              <a:srgbClr val="292929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854" name="Google Shape;8854;p62"/>
          <p:cNvSpPr txBox="1"/>
          <p:nvPr/>
        </p:nvSpPr>
        <p:spPr>
          <a:xfrm>
            <a:off x="1197539" y="1361756"/>
            <a:ext cx="8150225" cy="5540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90"/>
              </a:buClr>
              <a:buSzPts val="2800"/>
              <a:buFont typeface="Noto Sans Symbols"/>
              <a:buNone/>
            </a:pPr>
            <a:r>
              <a:rPr b="0" i="1" lang="en-US" sz="2800" u="none" cap="none" strike="noStrike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R</a:t>
            </a:r>
            <a:r>
              <a:rPr b="0" baseline="-25000" i="1" lang="en-US" sz="2800" u="none" cap="none" strike="noStrike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s</a:t>
            </a:r>
            <a:r>
              <a:rPr b="0" i="1" lang="en-US" sz="2800" u="none" cap="none" strike="noStrike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 &lt; R</a:t>
            </a:r>
            <a:r>
              <a:rPr b="0" baseline="-25000" i="1" lang="en-US" sz="2800" u="none" cap="none" strike="noStrike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r>
              <a:rPr b="0" i="1" lang="en-US" sz="2800" u="none" cap="none" strike="noStrike">
                <a:solidFill>
                  <a:srgbClr val="FF3300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What is average end-end throughput?</a:t>
            </a:r>
            <a:endParaRPr/>
          </a:p>
        </p:txBody>
      </p:sp>
      <p:grpSp>
        <p:nvGrpSpPr>
          <p:cNvPr id="8855" name="Google Shape;8855;p62"/>
          <p:cNvGrpSpPr/>
          <p:nvPr/>
        </p:nvGrpSpPr>
        <p:grpSpPr>
          <a:xfrm>
            <a:off x="2745351" y="2343655"/>
            <a:ext cx="2136775" cy="307975"/>
            <a:chOff x="2249" y="3430"/>
            <a:chExt cx="1389" cy="256"/>
          </a:xfrm>
        </p:grpSpPr>
        <p:sp>
          <p:nvSpPr>
            <p:cNvPr id="8856" name="Google Shape;8856;p62"/>
            <p:cNvSpPr/>
            <p:nvPr/>
          </p:nvSpPr>
          <p:spPr>
            <a:xfrm>
              <a:off x="3569" y="3433"/>
              <a:ext cx="69" cy="253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50000">
                  <a:srgbClr val="B2B2B2"/>
                </a:gs>
                <a:gs pos="100000">
                  <a:srgbClr val="FFFFFF"/>
                </a:gs>
              </a:gsLst>
              <a:lin ang="5400000" scaled="0"/>
            </a:gra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57" name="Google Shape;8857;p62"/>
            <p:cNvSpPr/>
            <p:nvPr/>
          </p:nvSpPr>
          <p:spPr>
            <a:xfrm>
              <a:off x="2275" y="3433"/>
              <a:ext cx="1326" cy="253"/>
            </a:xfrm>
            <a:prstGeom prst="rect">
              <a:avLst/>
            </a:prstGeom>
            <a:gradFill>
              <a:gsLst>
                <a:gs pos="0">
                  <a:srgbClr val="FFFFFF"/>
                </a:gs>
                <a:gs pos="50000">
                  <a:srgbClr val="B2B2B2"/>
                </a:gs>
                <a:gs pos="100000">
                  <a:srgbClr val="FFFFFF"/>
                </a:gs>
              </a:gsLst>
              <a:lin ang="5400000" scaled="0"/>
            </a:gra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58" name="Google Shape;8858;p62"/>
            <p:cNvSpPr/>
            <p:nvPr/>
          </p:nvSpPr>
          <p:spPr>
            <a:xfrm>
              <a:off x="2249" y="3430"/>
              <a:ext cx="69" cy="253"/>
            </a:xfrm>
            <a:prstGeom prst="ellipse">
              <a:avLst/>
            </a:prstGeom>
            <a:solidFill>
              <a:srgbClr val="DDDDDD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59" name="Google Shape;8859;p62"/>
            <p:cNvSpPr/>
            <p:nvPr/>
          </p:nvSpPr>
          <p:spPr>
            <a:xfrm>
              <a:off x="3562" y="3438"/>
              <a:ext cx="44" cy="245"/>
            </a:xfrm>
            <a:prstGeom prst="rect">
              <a:avLst/>
            </a:prstGeom>
            <a:gradFill>
              <a:gsLst>
                <a:gs pos="0">
                  <a:srgbClr val="FFFFFF"/>
                </a:gs>
                <a:gs pos="50000">
                  <a:srgbClr val="B2B2B2"/>
                </a:gs>
                <a:gs pos="100000">
                  <a:srgbClr val="FFFFFF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860" name="Google Shape;8860;p62"/>
          <p:cNvSpPr txBox="1"/>
          <p:nvPr/>
        </p:nvSpPr>
        <p:spPr>
          <a:xfrm>
            <a:off x="2534214" y="2270741"/>
            <a:ext cx="2586037" cy="396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R</a:t>
            </a:r>
            <a:r>
              <a:rPr b="0" baseline="-2500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</a:t>
            </a:r>
            <a:r>
              <a:rPr b="0" baseline="-2500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bits/sec</a:t>
            </a:r>
            <a:endParaRPr/>
          </a:p>
        </p:txBody>
      </p:sp>
      <p:sp>
        <p:nvSpPr>
          <p:cNvPr id="8861" name="Google Shape;8861;p62"/>
          <p:cNvSpPr/>
          <p:nvPr/>
        </p:nvSpPr>
        <p:spPr>
          <a:xfrm flipH="1" rot="10800000">
            <a:off x="1934139" y="2111880"/>
            <a:ext cx="895350" cy="565150"/>
          </a:xfrm>
          <a:custGeom>
            <a:rect b="b" l="l" r="r" t="t"/>
            <a:pathLst>
              <a:path extrusionOk="0" h="21600" w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lnTo>
                  <a:pt x="21600" y="6079"/>
                </a:lnTo>
                <a:close/>
              </a:path>
            </a:pathLst>
          </a:custGeom>
          <a:gradFill>
            <a:gsLst>
              <a:gs pos="0">
                <a:srgbClr val="FFFFFF"/>
              </a:gs>
              <a:gs pos="100000">
                <a:srgbClr val="CC0000"/>
              </a:gs>
            </a:gsLst>
            <a:lin ang="0" scaled="0"/>
          </a:gradFill>
          <a:ln cap="flat" cmpd="sng" w="9525">
            <a:solidFill>
              <a:srgbClr val="CC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62" name="Google Shape;8862;p62"/>
          <p:cNvSpPr txBox="1"/>
          <p:nvPr/>
        </p:nvSpPr>
        <p:spPr>
          <a:xfrm flipH="1">
            <a:off x="1934125" y="2111875"/>
            <a:ext cx="895350" cy="5651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63" name="Google Shape;8863;p62"/>
          <p:cNvSpPr/>
          <p:nvPr/>
        </p:nvSpPr>
        <p:spPr>
          <a:xfrm>
            <a:off x="8168251" y="2318255"/>
            <a:ext cx="941624" cy="379413"/>
          </a:xfrm>
          <a:prstGeom prst="rightArrow">
            <a:avLst>
              <a:gd fmla="val 50000" name="adj1"/>
              <a:gd fmla="val 53870" name="adj2"/>
            </a:avLst>
          </a:prstGeom>
          <a:gradFill>
            <a:gsLst>
              <a:gs pos="0">
                <a:srgbClr val="FFFFFF"/>
              </a:gs>
              <a:gs pos="100000">
                <a:srgbClr val="CC0000"/>
              </a:gs>
            </a:gsLst>
            <a:lin ang="0" scaled="0"/>
          </a:gradFill>
          <a:ln cap="flat" cmpd="sng" w="9525">
            <a:solidFill>
              <a:srgbClr val="CC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864" name="Google Shape;8864;p62"/>
          <p:cNvGrpSpPr/>
          <p:nvPr/>
        </p:nvGrpSpPr>
        <p:grpSpPr>
          <a:xfrm>
            <a:off x="6118790" y="2210305"/>
            <a:ext cx="2577607" cy="569913"/>
            <a:chOff x="3130" y="3069"/>
            <a:chExt cx="1765" cy="366"/>
          </a:xfrm>
        </p:grpSpPr>
        <p:grpSp>
          <p:nvGrpSpPr>
            <p:cNvPr id="8865" name="Google Shape;8865;p62"/>
            <p:cNvGrpSpPr/>
            <p:nvPr/>
          </p:nvGrpSpPr>
          <p:grpSpPr>
            <a:xfrm>
              <a:off x="3130" y="3069"/>
              <a:ext cx="1765" cy="366"/>
              <a:chOff x="2249" y="3430"/>
              <a:chExt cx="1389" cy="256"/>
            </a:xfrm>
          </p:grpSpPr>
          <p:sp>
            <p:nvSpPr>
              <p:cNvPr id="8866" name="Google Shape;8866;p62"/>
              <p:cNvSpPr/>
              <p:nvPr/>
            </p:nvSpPr>
            <p:spPr>
              <a:xfrm>
                <a:off x="3569" y="3433"/>
                <a:ext cx="69" cy="253"/>
              </a:xfrm>
              <a:prstGeom prst="ellipse">
                <a:avLst/>
              </a:prstGeom>
              <a:gradFill>
                <a:gsLst>
                  <a:gs pos="0">
                    <a:srgbClr val="FFFFFF"/>
                  </a:gs>
                  <a:gs pos="50000">
                    <a:srgbClr val="B2B2B2"/>
                  </a:gs>
                  <a:gs pos="100000">
                    <a:srgbClr val="FFFFFF"/>
                  </a:gs>
                </a:gsLst>
                <a:lin ang="5400000" scaled="0"/>
              </a:gra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Calibri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67" name="Google Shape;8867;p62"/>
              <p:cNvSpPr/>
              <p:nvPr/>
            </p:nvSpPr>
            <p:spPr>
              <a:xfrm>
                <a:off x="2275" y="3433"/>
                <a:ext cx="1329" cy="253"/>
              </a:xfrm>
              <a:prstGeom prst="rect">
                <a:avLst/>
              </a:prstGeom>
              <a:gradFill>
                <a:gsLst>
                  <a:gs pos="0">
                    <a:srgbClr val="FFFFFF"/>
                  </a:gs>
                  <a:gs pos="50000">
                    <a:srgbClr val="B2B2B2"/>
                  </a:gs>
                  <a:gs pos="100000">
                    <a:srgbClr val="FFFFFF"/>
                  </a:gs>
                </a:gsLst>
                <a:lin ang="5400000" scaled="0"/>
              </a:gra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Calibri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68" name="Google Shape;8868;p62"/>
              <p:cNvSpPr/>
              <p:nvPr/>
            </p:nvSpPr>
            <p:spPr>
              <a:xfrm>
                <a:off x="2249" y="3430"/>
                <a:ext cx="69" cy="253"/>
              </a:xfrm>
              <a:prstGeom prst="ellipse">
                <a:avLst/>
              </a:prstGeom>
              <a:solidFill>
                <a:srgbClr val="DDDDDD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69" name="Google Shape;8869;p62"/>
              <p:cNvSpPr/>
              <p:nvPr/>
            </p:nvSpPr>
            <p:spPr>
              <a:xfrm>
                <a:off x="3562" y="3438"/>
                <a:ext cx="44" cy="246"/>
              </a:xfrm>
              <a:prstGeom prst="rect">
                <a:avLst/>
              </a:prstGeom>
              <a:gradFill>
                <a:gsLst>
                  <a:gs pos="0">
                    <a:srgbClr val="FFFFFF"/>
                  </a:gs>
                  <a:gs pos="50000">
                    <a:srgbClr val="B2B2B2"/>
                  </a:gs>
                  <a:gs pos="100000">
                    <a:srgbClr val="FFFFFF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Calibri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8870" name="Google Shape;8870;p62"/>
            <p:cNvSpPr txBox="1"/>
            <p:nvPr/>
          </p:nvSpPr>
          <p:spPr>
            <a:xfrm>
              <a:off x="3181" y="3135"/>
              <a:ext cx="1702" cy="25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Calibri"/>
                <a:buNone/>
              </a:pPr>
              <a:r>
                <a:rPr b="0" i="0" lang="en-US" sz="20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</a:t>
              </a:r>
              <a:r>
                <a:rPr b="0" baseline="-25000" i="0" lang="en-US" sz="2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  <a:r>
                <a:rPr b="0" baseline="-25000" i="0" lang="en-US" sz="20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b="0" i="0" lang="en-US" sz="20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bits/sec</a:t>
              </a:r>
              <a:endParaRPr/>
            </a:p>
          </p:txBody>
        </p:sp>
      </p:grpSp>
      <p:sp>
        <p:nvSpPr>
          <p:cNvPr id="8871" name="Google Shape;8871;p62"/>
          <p:cNvSpPr/>
          <p:nvPr/>
        </p:nvSpPr>
        <p:spPr>
          <a:xfrm>
            <a:off x="1234051" y="3170791"/>
            <a:ext cx="8062913" cy="5540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800"/>
              <a:buFont typeface="Calibri"/>
              <a:buNone/>
            </a:pPr>
            <a:r>
              <a:rPr b="0" i="1" lang="en-US" sz="2800" u="none" cap="none" strike="noStrike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R</a:t>
            </a:r>
            <a:r>
              <a:rPr b="0" baseline="-25000" i="1" lang="en-US" sz="2800" u="none" cap="none" strike="noStrike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s</a:t>
            </a:r>
            <a:r>
              <a:rPr b="0" i="1" lang="en-US" sz="2800" u="none" cap="none" strike="noStrike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 &gt; R</a:t>
            </a:r>
            <a:r>
              <a:rPr b="0" baseline="-25000" i="1" lang="en-US" sz="2800" u="none" cap="none" strike="noStrike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r>
              <a:rPr b="0" i="1" lang="en-US" sz="2800" u="none" cap="none" strike="noStrike">
                <a:solidFill>
                  <a:srgbClr val="FF3300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What is average end-end throughput?</a:t>
            </a:r>
            <a:endParaRPr/>
          </a:p>
        </p:txBody>
      </p:sp>
      <p:grpSp>
        <p:nvGrpSpPr>
          <p:cNvPr id="8872" name="Google Shape;8872;p62"/>
          <p:cNvGrpSpPr/>
          <p:nvPr/>
        </p:nvGrpSpPr>
        <p:grpSpPr>
          <a:xfrm>
            <a:off x="1327659" y="5111236"/>
            <a:ext cx="8847138" cy="1282702"/>
            <a:chOff x="186" y="3246"/>
            <a:chExt cx="5573" cy="808"/>
          </a:xfrm>
        </p:grpSpPr>
        <p:sp>
          <p:nvSpPr>
            <p:cNvPr id="8873" name="Google Shape;8873;p62"/>
            <p:cNvSpPr/>
            <p:nvPr/>
          </p:nvSpPr>
          <p:spPr>
            <a:xfrm>
              <a:off x="186" y="3414"/>
              <a:ext cx="5521" cy="640"/>
            </a:xfrm>
            <a:prstGeom prst="rect">
              <a:avLst/>
            </a:prstGeom>
            <a:solidFill>
              <a:srgbClr val="FFFFFF"/>
            </a:solidFill>
            <a:ln cap="flat" cmpd="sng" w="28575">
              <a:solidFill>
                <a:srgbClr val="CC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74" name="Google Shape;8874;p62"/>
            <p:cNvSpPr txBox="1"/>
            <p:nvPr/>
          </p:nvSpPr>
          <p:spPr>
            <a:xfrm>
              <a:off x="238" y="3585"/>
              <a:ext cx="5521" cy="33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Calibri"/>
                <a:buNone/>
              </a:pPr>
              <a:r>
                <a:rPr b="0" i="0" lang="en-US" sz="2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link on end-end path that constrains  end-end throughput</a:t>
              </a:r>
              <a:endParaRPr/>
            </a:p>
          </p:txBody>
        </p:sp>
        <p:sp>
          <p:nvSpPr>
            <p:cNvPr id="8875" name="Google Shape;8875;p62"/>
            <p:cNvSpPr txBox="1"/>
            <p:nvPr/>
          </p:nvSpPr>
          <p:spPr>
            <a:xfrm>
              <a:off x="375" y="3246"/>
              <a:ext cx="1629" cy="33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C0000"/>
                </a:buClr>
                <a:buSzPts val="2800"/>
                <a:buFont typeface="Calibri"/>
                <a:buNone/>
              </a:pPr>
              <a:r>
                <a:rPr b="0" i="1" lang="en-US" sz="2800" u="none" cap="none" strike="noStrike">
                  <a:solidFill>
                    <a:srgbClr val="CC0000"/>
                  </a:solidFill>
                  <a:latin typeface="Calibri"/>
                  <a:ea typeface="Calibri"/>
                  <a:cs typeface="Calibri"/>
                  <a:sym typeface="Calibri"/>
                </a:rPr>
                <a:t>bottleneck link</a:t>
              </a:r>
              <a:endParaRPr/>
            </a:p>
          </p:txBody>
        </p:sp>
      </p:grpSp>
      <p:sp>
        <p:nvSpPr>
          <p:cNvPr id="8876" name="Google Shape;8876;p62"/>
          <p:cNvSpPr/>
          <p:nvPr/>
        </p:nvSpPr>
        <p:spPr>
          <a:xfrm>
            <a:off x="4883714" y="2311905"/>
            <a:ext cx="1365250" cy="381000"/>
          </a:xfrm>
          <a:prstGeom prst="rightArrow">
            <a:avLst>
              <a:gd fmla="val 50000" name="adj1"/>
              <a:gd fmla="val 89583" name="adj2"/>
            </a:avLst>
          </a:prstGeom>
          <a:gradFill>
            <a:gsLst>
              <a:gs pos="0">
                <a:srgbClr val="FFFFFF"/>
              </a:gs>
              <a:gs pos="100000">
                <a:srgbClr val="CC0000"/>
              </a:gs>
            </a:gsLst>
            <a:lin ang="0" scaled="0"/>
          </a:gradFill>
          <a:ln cap="flat" cmpd="sng" w="9525">
            <a:solidFill>
              <a:srgbClr val="CC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877" name="Google Shape;8877;p62"/>
          <p:cNvGrpSpPr/>
          <p:nvPr/>
        </p:nvGrpSpPr>
        <p:grpSpPr>
          <a:xfrm flipH="1">
            <a:off x="9058681" y="2157918"/>
            <a:ext cx="871538" cy="885825"/>
            <a:chOff x="-44" y="1473"/>
            <a:chExt cx="981" cy="1105"/>
          </a:xfrm>
        </p:grpSpPr>
        <p:pic>
          <p:nvPicPr>
            <p:cNvPr descr="desktop_computer_stylized_medium" id="8878" name="Google Shape;8878;p6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879" name="Google Shape;8879;p62"/>
            <p:cNvSpPr/>
            <p:nvPr/>
          </p:nvSpPr>
          <p:spPr>
            <a:xfrm flipH="1">
              <a:off x="374" y="1579"/>
              <a:ext cx="477" cy="506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880" name="Google Shape;8880;p62"/>
          <p:cNvSpPr/>
          <p:nvPr/>
        </p:nvSpPr>
        <p:spPr>
          <a:xfrm>
            <a:off x="1846826" y="1854705"/>
            <a:ext cx="407988" cy="431800"/>
          </a:xfrm>
          <a:prstGeom prst="can">
            <a:avLst>
              <a:gd fmla="val 21398" name="adj"/>
            </a:avLst>
          </a:prstGeom>
          <a:gradFill>
            <a:gsLst>
              <a:gs pos="0">
                <a:srgbClr val="000099"/>
              </a:gs>
              <a:gs pos="100000">
                <a:srgbClr val="FFFFFF"/>
              </a:gs>
            </a:gsLst>
            <a:lin ang="0" scaled="0"/>
          </a:gra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881" name="Google Shape;8881;p62"/>
          <p:cNvGrpSpPr/>
          <p:nvPr/>
        </p:nvGrpSpPr>
        <p:grpSpPr>
          <a:xfrm>
            <a:off x="1908739" y="3723447"/>
            <a:ext cx="8126412" cy="1166813"/>
            <a:chOff x="775" y="2474"/>
            <a:chExt cx="5119" cy="735"/>
          </a:xfrm>
        </p:grpSpPr>
        <p:grpSp>
          <p:nvGrpSpPr>
            <p:cNvPr id="8882" name="Google Shape;8882;p62"/>
            <p:cNvGrpSpPr/>
            <p:nvPr/>
          </p:nvGrpSpPr>
          <p:grpSpPr>
            <a:xfrm>
              <a:off x="1056" y="2589"/>
              <a:ext cx="222" cy="552"/>
              <a:chOff x="4140" y="429"/>
              <a:chExt cx="1425" cy="2396"/>
            </a:xfrm>
          </p:grpSpPr>
          <p:sp>
            <p:nvSpPr>
              <p:cNvPr id="8883" name="Google Shape;8883;p62"/>
              <p:cNvSpPr/>
              <p:nvPr/>
            </p:nvSpPr>
            <p:spPr>
              <a:xfrm>
                <a:off x="5268" y="433"/>
                <a:ext cx="283" cy="2286"/>
              </a:xfrm>
              <a:custGeom>
                <a:rect b="b" l="l" r="r" t="t"/>
                <a:pathLst>
                  <a:path extrusionOk="0" h="2742" w="354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Calibri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84" name="Google Shape;8884;p62"/>
              <p:cNvSpPr/>
              <p:nvPr/>
            </p:nvSpPr>
            <p:spPr>
              <a:xfrm>
                <a:off x="4204" y="429"/>
                <a:ext cx="1046" cy="2283"/>
              </a:xfrm>
              <a:prstGeom prst="rect">
                <a:avLst/>
              </a:prstGeom>
              <a:gradFill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85" name="Google Shape;8885;p62"/>
              <p:cNvSpPr/>
              <p:nvPr/>
            </p:nvSpPr>
            <p:spPr>
              <a:xfrm>
                <a:off x="5321" y="570"/>
                <a:ext cx="169" cy="2115"/>
              </a:xfrm>
              <a:custGeom>
                <a:rect b="b" l="l" r="r" t="t"/>
                <a:pathLst>
                  <a:path extrusionOk="0" h="2537" w="211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Calibri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86" name="Google Shape;8886;p62"/>
              <p:cNvSpPr/>
              <p:nvPr/>
            </p:nvSpPr>
            <p:spPr>
              <a:xfrm>
                <a:off x="5284" y="1640"/>
                <a:ext cx="263" cy="189"/>
              </a:xfrm>
              <a:custGeom>
                <a:rect b="b" l="l" r="r" t="t"/>
                <a:pathLst>
                  <a:path extrusionOk="0" h="226" w="328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Calibri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87" name="Google Shape;8887;p62"/>
              <p:cNvSpPr/>
              <p:nvPr/>
            </p:nvSpPr>
            <p:spPr>
              <a:xfrm>
                <a:off x="4211" y="694"/>
                <a:ext cx="597" cy="48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8888" name="Google Shape;8888;p62"/>
              <p:cNvGrpSpPr/>
              <p:nvPr/>
            </p:nvGrpSpPr>
            <p:grpSpPr>
              <a:xfrm>
                <a:off x="4750" y="668"/>
                <a:ext cx="578" cy="143"/>
                <a:chOff x="615" y="2568"/>
                <a:chExt cx="721" cy="137"/>
              </a:xfrm>
            </p:grpSpPr>
            <p:sp>
              <p:nvSpPr>
                <p:cNvPr id="8889" name="Google Shape;8889;p62"/>
                <p:cNvSpPr/>
                <p:nvPr/>
              </p:nvSpPr>
              <p:spPr>
                <a:xfrm>
                  <a:off x="615" y="2568"/>
                  <a:ext cx="721" cy="137"/>
                </a:xfrm>
                <a:prstGeom prst="roundRect">
                  <a:avLst>
                    <a:gd fmla="val 50000" name="adj"/>
                  </a:avLst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Arial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890" name="Google Shape;8890;p62"/>
                <p:cNvSpPr/>
                <p:nvPr/>
              </p:nvSpPr>
              <p:spPr>
                <a:xfrm>
                  <a:off x="631" y="2584"/>
                  <a:ext cx="689" cy="100"/>
                </a:xfrm>
                <a:prstGeom prst="roundRect">
                  <a:avLst>
                    <a:gd fmla="val 50000" name="adj"/>
                  </a:avLst>
                </a:prstGeom>
                <a:gradFill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Arial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8891" name="Google Shape;8891;p62"/>
              <p:cNvSpPr/>
              <p:nvPr/>
            </p:nvSpPr>
            <p:spPr>
              <a:xfrm>
                <a:off x="4223" y="1019"/>
                <a:ext cx="597" cy="48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8892" name="Google Shape;8892;p62"/>
              <p:cNvGrpSpPr/>
              <p:nvPr/>
            </p:nvGrpSpPr>
            <p:grpSpPr>
              <a:xfrm>
                <a:off x="4749" y="993"/>
                <a:ext cx="578" cy="135"/>
                <a:chOff x="617" y="2567"/>
                <a:chExt cx="721" cy="140"/>
              </a:xfrm>
            </p:grpSpPr>
            <p:sp>
              <p:nvSpPr>
                <p:cNvPr id="8893" name="Google Shape;8893;p62"/>
                <p:cNvSpPr/>
                <p:nvPr/>
              </p:nvSpPr>
              <p:spPr>
                <a:xfrm>
                  <a:off x="617" y="2567"/>
                  <a:ext cx="721" cy="140"/>
                </a:xfrm>
                <a:prstGeom prst="roundRect">
                  <a:avLst>
                    <a:gd fmla="val 50000" name="adj"/>
                  </a:avLst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Arial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894" name="Google Shape;8894;p62"/>
                <p:cNvSpPr/>
                <p:nvPr/>
              </p:nvSpPr>
              <p:spPr>
                <a:xfrm>
                  <a:off x="634" y="2585"/>
                  <a:ext cx="689" cy="104"/>
                </a:xfrm>
                <a:prstGeom prst="roundRect">
                  <a:avLst>
                    <a:gd fmla="val 50000" name="adj"/>
                  </a:avLst>
                </a:prstGeom>
                <a:gradFill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Arial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8895" name="Google Shape;8895;p62"/>
              <p:cNvSpPr/>
              <p:nvPr/>
            </p:nvSpPr>
            <p:spPr>
              <a:xfrm>
                <a:off x="4217" y="1358"/>
                <a:ext cx="597" cy="48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96" name="Google Shape;8896;p62"/>
              <p:cNvSpPr/>
              <p:nvPr/>
            </p:nvSpPr>
            <p:spPr>
              <a:xfrm>
                <a:off x="4230" y="1653"/>
                <a:ext cx="597" cy="48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8897" name="Google Shape;8897;p62"/>
              <p:cNvGrpSpPr/>
              <p:nvPr/>
            </p:nvGrpSpPr>
            <p:grpSpPr>
              <a:xfrm>
                <a:off x="4737" y="1627"/>
                <a:ext cx="578" cy="152"/>
                <a:chOff x="616" y="2568"/>
                <a:chExt cx="720" cy="140"/>
              </a:xfrm>
            </p:grpSpPr>
            <p:sp>
              <p:nvSpPr>
                <p:cNvPr id="8898" name="Google Shape;8898;p62"/>
                <p:cNvSpPr/>
                <p:nvPr/>
              </p:nvSpPr>
              <p:spPr>
                <a:xfrm>
                  <a:off x="616" y="2568"/>
                  <a:ext cx="720" cy="140"/>
                </a:xfrm>
                <a:prstGeom prst="roundRect">
                  <a:avLst>
                    <a:gd fmla="val 50000" name="adj"/>
                  </a:avLst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Arial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899" name="Google Shape;8899;p62"/>
                <p:cNvSpPr/>
                <p:nvPr/>
              </p:nvSpPr>
              <p:spPr>
                <a:xfrm>
                  <a:off x="632" y="2584"/>
                  <a:ext cx="688" cy="108"/>
                </a:xfrm>
                <a:prstGeom prst="roundRect">
                  <a:avLst>
                    <a:gd fmla="val 50000" name="adj"/>
                  </a:avLst>
                </a:prstGeom>
                <a:gradFill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Arial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8900" name="Google Shape;8900;p62"/>
              <p:cNvSpPr/>
              <p:nvPr/>
            </p:nvSpPr>
            <p:spPr>
              <a:xfrm>
                <a:off x="5288" y="1354"/>
                <a:ext cx="263" cy="188"/>
              </a:xfrm>
              <a:custGeom>
                <a:rect b="b" l="l" r="r" t="t"/>
                <a:pathLst>
                  <a:path extrusionOk="0" h="226" w="328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Calibri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8901" name="Google Shape;8901;p62"/>
              <p:cNvGrpSpPr/>
              <p:nvPr/>
            </p:nvGrpSpPr>
            <p:grpSpPr>
              <a:xfrm>
                <a:off x="4737" y="1327"/>
                <a:ext cx="584" cy="139"/>
                <a:chOff x="611" y="2568"/>
                <a:chExt cx="728" cy="139"/>
              </a:xfrm>
            </p:grpSpPr>
            <p:sp>
              <p:nvSpPr>
                <p:cNvPr id="8902" name="Google Shape;8902;p62"/>
                <p:cNvSpPr/>
                <p:nvPr/>
              </p:nvSpPr>
              <p:spPr>
                <a:xfrm>
                  <a:off x="611" y="2568"/>
                  <a:ext cx="728" cy="139"/>
                </a:xfrm>
                <a:prstGeom prst="roundRect">
                  <a:avLst>
                    <a:gd fmla="val 50000" name="adj"/>
                  </a:avLst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Arial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903" name="Google Shape;8903;p62"/>
                <p:cNvSpPr/>
                <p:nvPr/>
              </p:nvSpPr>
              <p:spPr>
                <a:xfrm>
                  <a:off x="627" y="2586"/>
                  <a:ext cx="696" cy="104"/>
                </a:xfrm>
                <a:prstGeom prst="roundRect">
                  <a:avLst>
                    <a:gd fmla="val 50000" name="adj"/>
                  </a:avLst>
                </a:prstGeom>
                <a:gradFill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Arial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8904" name="Google Shape;8904;p62"/>
              <p:cNvSpPr/>
              <p:nvPr/>
            </p:nvSpPr>
            <p:spPr>
              <a:xfrm>
                <a:off x="5250" y="429"/>
                <a:ext cx="71" cy="2287"/>
              </a:xfrm>
              <a:prstGeom prst="rect">
                <a:avLst/>
              </a:prstGeom>
              <a:gradFill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0"/>
              </a:gra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05" name="Google Shape;8905;p62"/>
              <p:cNvSpPr/>
              <p:nvPr/>
            </p:nvSpPr>
            <p:spPr>
              <a:xfrm>
                <a:off x="5312" y="1007"/>
                <a:ext cx="237" cy="213"/>
              </a:xfrm>
              <a:custGeom>
                <a:rect b="b" l="l" r="r" t="t"/>
                <a:pathLst>
                  <a:path extrusionOk="0" h="256" w="29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Calibri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06" name="Google Shape;8906;p62"/>
              <p:cNvSpPr/>
              <p:nvPr/>
            </p:nvSpPr>
            <p:spPr>
              <a:xfrm>
                <a:off x="5315" y="680"/>
                <a:ext cx="244" cy="240"/>
              </a:xfrm>
              <a:custGeom>
                <a:rect b="b" l="l" r="r" t="t"/>
                <a:pathLst>
                  <a:path extrusionOk="0" h="288" w="304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Calibri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07" name="Google Shape;8907;p62"/>
              <p:cNvSpPr/>
              <p:nvPr/>
            </p:nvSpPr>
            <p:spPr>
              <a:xfrm>
                <a:off x="5520" y="2612"/>
                <a:ext cx="45" cy="95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08" name="Google Shape;8908;p62"/>
              <p:cNvSpPr/>
              <p:nvPr/>
            </p:nvSpPr>
            <p:spPr>
              <a:xfrm>
                <a:off x="5302" y="2614"/>
                <a:ext cx="245" cy="200"/>
              </a:xfrm>
              <a:custGeom>
                <a:rect b="b" l="l" r="r" t="t"/>
                <a:pathLst>
                  <a:path extrusionOk="0" h="240" w="306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Calibri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09" name="Google Shape;8909;p62"/>
              <p:cNvSpPr/>
              <p:nvPr/>
            </p:nvSpPr>
            <p:spPr>
              <a:xfrm>
                <a:off x="4140" y="2677"/>
                <a:ext cx="1200" cy="148"/>
              </a:xfrm>
              <a:prstGeom prst="roundRect">
                <a:avLst>
                  <a:gd fmla="val 50000" name="adj"/>
                </a:avLst>
              </a:prstGeom>
              <a:solidFill>
                <a:srgbClr val="DDDDDD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10" name="Google Shape;8910;p62"/>
              <p:cNvSpPr/>
              <p:nvPr/>
            </p:nvSpPr>
            <p:spPr>
              <a:xfrm>
                <a:off x="4204" y="2712"/>
                <a:ext cx="1072" cy="82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00"/>
                  </a:gs>
                  <a:gs pos="100000">
                    <a:srgbClr val="808080"/>
                  </a:gs>
                </a:gsLst>
                <a:lin ang="0" scaled="0"/>
              </a:gra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11" name="Google Shape;8911;p62"/>
              <p:cNvSpPr/>
              <p:nvPr/>
            </p:nvSpPr>
            <p:spPr>
              <a:xfrm>
                <a:off x="4307" y="2382"/>
                <a:ext cx="160" cy="143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12" name="Google Shape;8912;p62"/>
              <p:cNvSpPr/>
              <p:nvPr/>
            </p:nvSpPr>
            <p:spPr>
              <a:xfrm>
                <a:off x="4487" y="2382"/>
                <a:ext cx="160" cy="143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13" name="Google Shape;8913;p62"/>
              <p:cNvSpPr/>
              <p:nvPr/>
            </p:nvSpPr>
            <p:spPr>
              <a:xfrm>
                <a:off x="4660" y="2382"/>
                <a:ext cx="160" cy="139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14" name="Google Shape;8914;p62"/>
              <p:cNvSpPr/>
              <p:nvPr/>
            </p:nvSpPr>
            <p:spPr>
              <a:xfrm>
                <a:off x="5064" y="1835"/>
                <a:ext cx="83" cy="760"/>
              </a:xfrm>
              <a:prstGeom prst="rect">
                <a:avLst/>
              </a:prstGeom>
              <a:solidFill>
                <a:srgbClr val="292929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8915" name="Google Shape;8915;p62"/>
            <p:cNvCxnSpPr/>
            <p:nvPr/>
          </p:nvCxnSpPr>
          <p:spPr>
            <a:xfrm>
              <a:off x="1354" y="2913"/>
              <a:ext cx="3661" cy="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8916" name="Google Shape;8916;p62"/>
            <p:cNvGrpSpPr/>
            <p:nvPr/>
          </p:nvGrpSpPr>
          <p:grpSpPr>
            <a:xfrm>
              <a:off x="2731" y="2870"/>
              <a:ext cx="607" cy="108"/>
              <a:chOff x="3603" y="243"/>
              <a:chExt cx="357" cy="106"/>
            </a:xfrm>
          </p:grpSpPr>
          <p:cxnSp>
            <p:nvCxnSpPr>
              <p:cNvPr id="8917" name="Google Shape;8917;p62"/>
              <p:cNvCxnSpPr/>
              <p:nvPr/>
            </p:nvCxnSpPr>
            <p:spPr>
              <a:xfrm>
                <a:off x="3603" y="289"/>
                <a:ext cx="0" cy="6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918" name="Google Shape;8918;p62"/>
              <p:cNvCxnSpPr/>
              <p:nvPr/>
            </p:nvCxnSpPr>
            <p:spPr>
              <a:xfrm>
                <a:off x="3960" y="289"/>
                <a:ext cx="0" cy="6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8919" name="Google Shape;8919;p62"/>
              <p:cNvSpPr/>
              <p:nvPr/>
            </p:nvSpPr>
            <p:spPr>
              <a:xfrm>
                <a:off x="3603" y="289"/>
                <a:ext cx="354" cy="59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8920" name="Google Shape;8920;p62"/>
              <p:cNvGrpSpPr/>
              <p:nvPr/>
            </p:nvGrpSpPr>
            <p:grpSpPr>
              <a:xfrm>
                <a:off x="3749" y="248"/>
                <a:ext cx="119" cy="65"/>
                <a:chOff x="2894" y="850"/>
                <a:chExt cx="94" cy="96"/>
              </a:xfrm>
            </p:grpSpPr>
            <p:cxnSp>
              <p:nvCxnSpPr>
                <p:cNvPr id="8921" name="Google Shape;8921;p62"/>
                <p:cNvCxnSpPr/>
                <p:nvPr/>
              </p:nvCxnSpPr>
              <p:spPr>
                <a:xfrm>
                  <a:off x="2944" y="946"/>
                  <a:ext cx="44" cy="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rgbClr val="000000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8922" name="Google Shape;8922;p62"/>
                <p:cNvCxnSpPr/>
                <p:nvPr/>
              </p:nvCxnSpPr>
              <p:spPr>
                <a:xfrm>
                  <a:off x="2894" y="850"/>
                  <a:ext cx="52" cy="96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rgbClr val="000000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8923" name="Google Shape;8923;p62"/>
              <p:cNvGrpSpPr/>
              <p:nvPr/>
            </p:nvGrpSpPr>
            <p:grpSpPr>
              <a:xfrm flipH="1" rot="10800000">
                <a:off x="3689" y="243"/>
                <a:ext cx="124" cy="66"/>
                <a:chOff x="2848" y="848"/>
                <a:chExt cx="98" cy="98"/>
              </a:xfrm>
            </p:grpSpPr>
            <p:cxnSp>
              <p:nvCxnSpPr>
                <p:cNvPr id="8924" name="Google Shape;8924;p62"/>
                <p:cNvCxnSpPr/>
                <p:nvPr/>
              </p:nvCxnSpPr>
              <p:spPr>
                <a:xfrm flipH="1" rot="10800000">
                  <a:off x="2848" y="848"/>
                  <a:ext cx="50" cy="2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rgbClr val="000000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8925" name="Google Shape;8925;p62"/>
                <p:cNvCxnSpPr/>
                <p:nvPr/>
              </p:nvCxnSpPr>
              <p:spPr>
                <a:xfrm>
                  <a:off x="2894" y="850"/>
                  <a:ext cx="52" cy="96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rgbClr val="000000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sp>
          <p:nvSpPr>
            <p:cNvPr id="8926" name="Google Shape;8926;p62"/>
            <p:cNvSpPr/>
            <p:nvPr/>
          </p:nvSpPr>
          <p:spPr>
            <a:xfrm>
              <a:off x="4741" y="2812"/>
              <a:ext cx="609" cy="239"/>
            </a:xfrm>
            <a:prstGeom prst="rightArrow">
              <a:avLst>
                <a:gd fmla="val 50000" name="adj1"/>
                <a:gd fmla="val 53870" name="adj2"/>
              </a:avLst>
            </a:prstGeom>
            <a:gradFill>
              <a:gsLst>
                <a:gs pos="0">
                  <a:srgbClr val="FFFFFF"/>
                </a:gs>
                <a:gs pos="100000">
                  <a:srgbClr val="CC0000"/>
                </a:gs>
              </a:gsLst>
              <a:lin ang="0" scaled="0"/>
            </a:gradFill>
            <a:ln cap="flat" cmpd="sng" w="9525">
              <a:solidFill>
                <a:srgbClr val="CC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8927" name="Google Shape;8927;p62"/>
            <p:cNvGrpSpPr/>
            <p:nvPr/>
          </p:nvGrpSpPr>
          <p:grpSpPr>
            <a:xfrm>
              <a:off x="1328" y="2739"/>
              <a:ext cx="1347" cy="360"/>
              <a:chOff x="2249" y="3459"/>
              <a:chExt cx="1389" cy="257"/>
            </a:xfrm>
          </p:grpSpPr>
          <p:sp>
            <p:nvSpPr>
              <p:cNvPr id="8928" name="Google Shape;8928;p62"/>
              <p:cNvSpPr/>
              <p:nvPr/>
            </p:nvSpPr>
            <p:spPr>
              <a:xfrm>
                <a:off x="3569" y="3463"/>
                <a:ext cx="69" cy="253"/>
              </a:xfrm>
              <a:prstGeom prst="ellipse">
                <a:avLst/>
              </a:prstGeom>
              <a:gradFill>
                <a:gsLst>
                  <a:gs pos="0">
                    <a:srgbClr val="FFFFFF"/>
                  </a:gs>
                  <a:gs pos="50000">
                    <a:srgbClr val="B2B2B2"/>
                  </a:gs>
                  <a:gs pos="100000">
                    <a:srgbClr val="FFFFFF"/>
                  </a:gs>
                </a:gsLst>
                <a:lin ang="5400000" scaled="0"/>
              </a:gra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Calibri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29" name="Google Shape;8929;p62"/>
              <p:cNvSpPr/>
              <p:nvPr/>
            </p:nvSpPr>
            <p:spPr>
              <a:xfrm>
                <a:off x="2275" y="3459"/>
                <a:ext cx="1326" cy="253"/>
              </a:xfrm>
              <a:prstGeom prst="rect">
                <a:avLst/>
              </a:prstGeom>
              <a:gradFill>
                <a:gsLst>
                  <a:gs pos="0">
                    <a:srgbClr val="FFFFFF"/>
                  </a:gs>
                  <a:gs pos="50000">
                    <a:srgbClr val="B2B2B2"/>
                  </a:gs>
                  <a:gs pos="100000">
                    <a:srgbClr val="FFFFFF"/>
                  </a:gs>
                </a:gsLst>
                <a:lin ang="5400000" scaled="0"/>
              </a:gra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Calibri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30" name="Google Shape;8930;p62"/>
              <p:cNvSpPr/>
              <p:nvPr/>
            </p:nvSpPr>
            <p:spPr>
              <a:xfrm>
                <a:off x="2249" y="3460"/>
                <a:ext cx="69" cy="253"/>
              </a:xfrm>
              <a:prstGeom prst="ellipse">
                <a:avLst/>
              </a:prstGeom>
              <a:solidFill>
                <a:srgbClr val="DDDDDD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31" name="Google Shape;8931;p62"/>
              <p:cNvSpPr/>
              <p:nvPr/>
            </p:nvSpPr>
            <p:spPr>
              <a:xfrm>
                <a:off x="3562" y="3462"/>
                <a:ext cx="44" cy="246"/>
              </a:xfrm>
              <a:prstGeom prst="rect">
                <a:avLst/>
              </a:prstGeom>
              <a:gradFill>
                <a:gsLst>
                  <a:gs pos="0">
                    <a:srgbClr val="FFFFFF"/>
                  </a:gs>
                  <a:gs pos="50000">
                    <a:srgbClr val="B2B2B2"/>
                  </a:gs>
                  <a:gs pos="100000">
                    <a:srgbClr val="FFFFFF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Calibri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8932" name="Google Shape;8932;p62"/>
            <p:cNvSpPr txBox="1"/>
            <p:nvPr/>
          </p:nvSpPr>
          <p:spPr>
            <a:xfrm>
              <a:off x="1313" y="2811"/>
              <a:ext cx="1419" cy="2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Calibri"/>
                <a:buNone/>
              </a:pPr>
              <a:r>
                <a:rPr b="0" i="0" lang="en-US" sz="20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</a:t>
              </a:r>
              <a:r>
                <a:rPr b="0" baseline="-25000" i="0" lang="en-US" sz="2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</a:t>
              </a:r>
              <a:r>
                <a:rPr b="0" baseline="-25000" i="0" lang="en-US" sz="20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b="0" i="0" lang="en-US" sz="20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bits/sec</a:t>
              </a:r>
              <a:endParaRPr/>
            </a:p>
          </p:txBody>
        </p:sp>
        <p:grpSp>
          <p:nvGrpSpPr>
            <p:cNvPr id="8933" name="Google Shape;8933;p62"/>
            <p:cNvGrpSpPr/>
            <p:nvPr/>
          </p:nvGrpSpPr>
          <p:grpSpPr>
            <a:xfrm>
              <a:off x="3419" y="2828"/>
              <a:ext cx="1621" cy="194"/>
              <a:chOff x="2249" y="3430"/>
              <a:chExt cx="1389" cy="256"/>
            </a:xfrm>
          </p:grpSpPr>
          <p:sp>
            <p:nvSpPr>
              <p:cNvPr id="8934" name="Google Shape;8934;p62"/>
              <p:cNvSpPr/>
              <p:nvPr/>
            </p:nvSpPr>
            <p:spPr>
              <a:xfrm>
                <a:off x="3569" y="3433"/>
                <a:ext cx="69" cy="253"/>
              </a:xfrm>
              <a:prstGeom prst="ellipse">
                <a:avLst/>
              </a:prstGeom>
              <a:gradFill>
                <a:gsLst>
                  <a:gs pos="0">
                    <a:srgbClr val="FFFFFF"/>
                  </a:gs>
                  <a:gs pos="50000">
                    <a:srgbClr val="B2B2B2"/>
                  </a:gs>
                  <a:gs pos="100000">
                    <a:srgbClr val="FFFFFF"/>
                  </a:gs>
                </a:gsLst>
                <a:lin ang="5400000" scaled="0"/>
              </a:gra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Calibri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35" name="Google Shape;8935;p62"/>
              <p:cNvSpPr/>
              <p:nvPr/>
            </p:nvSpPr>
            <p:spPr>
              <a:xfrm>
                <a:off x="2275" y="3433"/>
                <a:ext cx="1326" cy="253"/>
              </a:xfrm>
              <a:prstGeom prst="rect">
                <a:avLst/>
              </a:prstGeom>
              <a:gradFill>
                <a:gsLst>
                  <a:gs pos="0">
                    <a:srgbClr val="FFFFFF"/>
                  </a:gs>
                  <a:gs pos="50000">
                    <a:srgbClr val="B2B2B2"/>
                  </a:gs>
                  <a:gs pos="100000">
                    <a:srgbClr val="FFFFFF"/>
                  </a:gs>
                </a:gsLst>
                <a:lin ang="5400000" scaled="0"/>
              </a:gra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Calibri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36" name="Google Shape;8936;p62"/>
              <p:cNvSpPr/>
              <p:nvPr/>
            </p:nvSpPr>
            <p:spPr>
              <a:xfrm>
                <a:off x="2249" y="3430"/>
                <a:ext cx="69" cy="253"/>
              </a:xfrm>
              <a:prstGeom prst="ellipse">
                <a:avLst/>
              </a:prstGeom>
              <a:solidFill>
                <a:srgbClr val="DDDDDD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37" name="Google Shape;8937;p62"/>
              <p:cNvSpPr/>
              <p:nvPr/>
            </p:nvSpPr>
            <p:spPr>
              <a:xfrm>
                <a:off x="3562" y="3438"/>
                <a:ext cx="45" cy="245"/>
              </a:xfrm>
              <a:prstGeom prst="rect">
                <a:avLst/>
              </a:prstGeom>
              <a:gradFill>
                <a:gsLst>
                  <a:gs pos="0">
                    <a:srgbClr val="FFFFFF"/>
                  </a:gs>
                  <a:gs pos="50000">
                    <a:srgbClr val="B2B2B2"/>
                  </a:gs>
                  <a:gs pos="100000">
                    <a:srgbClr val="FFFFFF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Calibri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8938" name="Google Shape;8938;p62"/>
            <p:cNvSpPr txBox="1"/>
            <p:nvPr/>
          </p:nvSpPr>
          <p:spPr>
            <a:xfrm>
              <a:off x="3475" y="2780"/>
              <a:ext cx="1629" cy="2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Calibri"/>
                <a:buNone/>
              </a:pPr>
              <a:r>
                <a:rPr b="0" i="0" lang="en-US" sz="20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 R</a:t>
              </a:r>
              <a:r>
                <a:rPr b="0" baseline="-25000" i="0" lang="en-US" sz="2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  <a:r>
                <a:rPr b="0" baseline="-25000" i="0" lang="en-US" sz="20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b="0" i="0" lang="en-US" sz="20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bits/sec</a:t>
              </a:r>
              <a:endParaRPr/>
            </a:p>
          </p:txBody>
        </p:sp>
        <p:sp>
          <p:nvSpPr>
            <p:cNvPr id="8939" name="Google Shape;8939;p62"/>
            <p:cNvSpPr/>
            <p:nvPr/>
          </p:nvSpPr>
          <p:spPr>
            <a:xfrm>
              <a:off x="2668" y="2808"/>
              <a:ext cx="860" cy="240"/>
            </a:xfrm>
            <a:prstGeom prst="rightArrow">
              <a:avLst>
                <a:gd fmla="val 50000" name="adj1"/>
                <a:gd fmla="val 89583" name="adj2"/>
              </a:avLst>
            </a:prstGeom>
            <a:gradFill>
              <a:gsLst>
                <a:gs pos="0">
                  <a:srgbClr val="FFFFFF"/>
                </a:gs>
                <a:gs pos="100000">
                  <a:srgbClr val="CC0000"/>
                </a:gs>
              </a:gsLst>
              <a:lin ang="0" scaled="0"/>
            </a:gradFill>
            <a:ln cap="flat" cmpd="sng" w="9525">
              <a:solidFill>
                <a:srgbClr val="CC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40" name="Google Shape;8940;p62"/>
            <p:cNvSpPr/>
            <p:nvPr/>
          </p:nvSpPr>
          <p:spPr>
            <a:xfrm flipH="1" rot="10800000">
              <a:off x="814" y="2682"/>
              <a:ext cx="564" cy="356"/>
            </a:xfrm>
            <a:custGeom>
              <a:rect b="b" l="l" r="r" t="t"/>
              <a:pathLst>
                <a:path extrusionOk="0" h="21600" w="21600">
                  <a:moveTo>
                    <a:pt x="21600" y="6079"/>
                  </a:moveTo>
                  <a:lnTo>
                    <a:pt x="15126" y="0"/>
                  </a:lnTo>
                  <a:lnTo>
                    <a:pt x="15126" y="2912"/>
                  </a:lnTo>
                  <a:lnTo>
                    <a:pt x="12427" y="2912"/>
                  </a:lnTo>
                  <a:cubicBezTo>
                    <a:pt x="5564" y="2912"/>
                    <a:pt x="0" y="7052"/>
                    <a:pt x="0" y="12158"/>
                  </a:cubicBezTo>
                  <a:lnTo>
                    <a:pt x="0" y="21600"/>
                  </a:lnTo>
                  <a:lnTo>
                    <a:pt x="6474" y="21600"/>
                  </a:lnTo>
                  <a:lnTo>
                    <a:pt x="6474" y="12158"/>
                  </a:lnTo>
                  <a:cubicBezTo>
                    <a:pt x="6474" y="10550"/>
                    <a:pt x="9139" y="9246"/>
                    <a:pt x="12427" y="9246"/>
                  </a:cubicBezTo>
                  <a:lnTo>
                    <a:pt x="15126" y="9246"/>
                  </a:lnTo>
                  <a:lnTo>
                    <a:pt x="15126" y="12158"/>
                  </a:lnTo>
                  <a:lnTo>
                    <a:pt x="21600" y="6079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CC0000"/>
                </a:gs>
              </a:gsLst>
              <a:lin ang="0" scaled="0"/>
            </a:gradFill>
            <a:ln cap="flat" cmpd="sng" w="9525">
              <a:solidFill>
                <a:srgbClr val="CC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1" name="Google Shape;8941;p62"/>
            <p:cNvSpPr txBox="1"/>
            <p:nvPr/>
          </p:nvSpPr>
          <p:spPr>
            <a:xfrm flipH="1">
              <a:off x="800" y="2675"/>
              <a:ext cx="564" cy="35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8942" name="Google Shape;8942;p62"/>
            <p:cNvGrpSpPr/>
            <p:nvPr/>
          </p:nvGrpSpPr>
          <p:grpSpPr>
            <a:xfrm flipH="1">
              <a:off x="5345" y="2651"/>
              <a:ext cx="549" cy="558"/>
              <a:chOff x="-248" y="1473"/>
              <a:chExt cx="981" cy="1105"/>
            </a:xfrm>
          </p:grpSpPr>
          <p:pic>
            <p:nvPicPr>
              <p:cNvPr descr="desktop_computer_stylized_medium" id="8943" name="Google Shape;8943;p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 flipH="1">
                <a:off x="-248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8944" name="Google Shape;8944;p62"/>
              <p:cNvSpPr/>
              <p:nvPr/>
            </p:nvSpPr>
            <p:spPr>
              <a:xfrm flipH="1">
                <a:off x="204" y="1579"/>
                <a:ext cx="477" cy="506"/>
              </a:xfrm>
              <a:custGeom>
                <a:rect b="b" l="l" r="r" t="t"/>
                <a:pathLst>
                  <a:path extrusionOk="0" h="368" w="356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Calibri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8945" name="Google Shape;8945;p62"/>
            <p:cNvSpPr/>
            <p:nvPr/>
          </p:nvSpPr>
          <p:spPr>
            <a:xfrm>
              <a:off x="775" y="2474"/>
              <a:ext cx="257" cy="272"/>
            </a:xfrm>
            <a:prstGeom prst="can">
              <a:avLst>
                <a:gd fmla="val 21398" name="adj"/>
              </a:avLst>
            </a:prstGeom>
            <a:gradFill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0" scaled="0"/>
            </a:gra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946" name="Google Shape;8946;p62"/>
          <p:cNvSpPr txBox="1"/>
          <p:nvPr>
            <p:ph idx="12" type="sldNum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Introduction: 1-</a:t>
            </a: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7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51" name="Shape 8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2" name="Google Shape;8952;p63"/>
          <p:cNvSpPr txBox="1"/>
          <p:nvPr>
            <p:ph type="title"/>
          </p:nvPr>
        </p:nvSpPr>
        <p:spPr>
          <a:xfrm>
            <a:off x="825267" y="291947"/>
            <a:ext cx="10515600" cy="8946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4400"/>
              <a:buFont typeface="Calibri"/>
              <a:buNone/>
            </a:pPr>
            <a:r>
              <a:rPr lang="en-US" sz="4400"/>
              <a:t>Throughput: network scenario</a:t>
            </a:r>
            <a:endParaRPr sz="4400"/>
          </a:p>
        </p:txBody>
      </p:sp>
      <p:grpSp>
        <p:nvGrpSpPr>
          <p:cNvPr id="8953" name="Google Shape;8953;p63"/>
          <p:cNvGrpSpPr/>
          <p:nvPr/>
        </p:nvGrpSpPr>
        <p:grpSpPr>
          <a:xfrm>
            <a:off x="1066778" y="1303830"/>
            <a:ext cx="4754562" cy="5021997"/>
            <a:chOff x="6096000" y="1390614"/>
            <a:chExt cx="4754562" cy="5021997"/>
          </a:xfrm>
        </p:grpSpPr>
        <p:sp>
          <p:nvSpPr>
            <p:cNvPr id="8954" name="Google Shape;8954;p63"/>
            <p:cNvSpPr txBox="1"/>
            <p:nvPr/>
          </p:nvSpPr>
          <p:spPr>
            <a:xfrm>
              <a:off x="6096000" y="5581614"/>
              <a:ext cx="4754562" cy="83099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Calibri"/>
                <a:buNone/>
              </a:pPr>
              <a:r>
                <a:rPr b="0" i="0" lang="en-US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10 connections (fairly) share backbone bottleneck link </a:t>
              </a:r>
              <a:r>
                <a:rPr b="0" i="1" lang="en-US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</a:t>
              </a:r>
              <a:r>
                <a:rPr b="0" baseline="-25000" i="0" lang="en-US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b="0" i="0" lang="en-US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bits/sec</a:t>
              </a:r>
              <a:endParaRPr/>
            </a:p>
          </p:txBody>
        </p:sp>
        <p:sp>
          <p:nvSpPr>
            <p:cNvPr id="8955" name="Google Shape;8955;p63"/>
            <p:cNvSpPr/>
            <p:nvPr/>
          </p:nvSpPr>
          <p:spPr>
            <a:xfrm>
              <a:off x="6742112" y="2666964"/>
              <a:ext cx="3127375" cy="1498600"/>
            </a:xfrm>
            <a:custGeom>
              <a:rect b="b" l="l" r="r" t="t"/>
              <a:pathLst>
                <a:path extrusionOk="0" h="917" w="1877">
                  <a:moveTo>
                    <a:pt x="889" y="23"/>
                  </a:moveTo>
                  <a:cubicBezTo>
                    <a:pt x="804" y="39"/>
                    <a:pt x="771" y="98"/>
                    <a:pt x="692" y="109"/>
                  </a:cubicBezTo>
                  <a:cubicBezTo>
                    <a:pt x="613" y="120"/>
                    <a:pt x="511" y="81"/>
                    <a:pt x="415" y="91"/>
                  </a:cubicBezTo>
                  <a:cubicBezTo>
                    <a:pt x="319" y="101"/>
                    <a:pt x="174" y="126"/>
                    <a:pt x="112" y="170"/>
                  </a:cubicBezTo>
                  <a:cubicBezTo>
                    <a:pt x="51" y="214"/>
                    <a:pt x="66" y="294"/>
                    <a:pt x="50" y="353"/>
                  </a:cubicBezTo>
                  <a:cubicBezTo>
                    <a:pt x="34" y="412"/>
                    <a:pt x="0" y="479"/>
                    <a:pt x="14" y="528"/>
                  </a:cubicBezTo>
                  <a:cubicBezTo>
                    <a:pt x="29" y="577"/>
                    <a:pt x="57" y="608"/>
                    <a:pt x="139" y="650"/>
                  </a:cubicBezTo>
                  <a:cubicBezTo>
                    <a:pt x="221" y="692"/>
                    <a:pt x="372" y="742"/>
                    <a:pt x="505" y="781"/>
                  </a:cubicBezTo>
                  <a:cubicBezTo>
                    <a:pt x="638" y="820"/>
                    <a:pt x="789" y="866"/>
                    <a:pt x="933" y="886"/>
                  </a:cubicBezTo>
                  <a:cubicBezTo>
                    <a:pt x="1077" y="906"/>
                    <a:pt x="1246" y="917"/>
                    <a:pt x="1370" y="901"/>
                  </a:cubicBezTo>
                  <a:cubicBezTo>
                    <a:pt x="1494" y="885"/>
                    <a:pt x="1594" y="839"/>
                    <a:pt x="1676" y="793"/>
                  </a:cubicBezTo>
                  <a:cubicBezTo>
                    <a:pt x="1758" y="747"/>
                    <a:pt x="1843" y="720"/>
                    <a:pt x="1860" y="624"/>
                  </a:cubicBezTo>
                  <a:cubicBezTo>
                    <a:pt x="1877" y="528"/>
                    <a:pt x="1835" y="306"/>
                    <a:pt x="1776" y="219"/>
                  </a:cubicBezTo>
                  <a:cubicBezTo>
                    <a:pt x="1717" y="132"/>
                    <a:pt x="1599" y="134"/>
                    <a:pt x="1503" y="100"/>
                  </a:cubicBezTo>
                  <a:cubicBezTo>
                    <a:pt x="1407" y="66"/>
                    <a:pt x="1302" y="26"/>
                    <a:pt x="1200" y="13"/>
                  </a:cubicBezTo>
                  <a:cubicBezTo>
                    <a:pt x="1098" y="0"/>
                    <a:pt x="974" y="7"/>
                    <a:pt x="889" y="23"/>
                  </a:cubicBezTo>
                  <a:close/>
                </a:path>
              </a:pathLst>
            </a:custGeom>
            <a:solidFill>
              <a:srgbClr val="9CDFF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Calibri"/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56" name="Google Shape;8956;p63"/>
            <p:cNvSpPr txBox="1"/>
            <p:nvPr/>
          </p:nvSpPr>
          <p:spPr>
            <a:xfrm>
              <a:off x="6605587" y="2290727"/>
              <a:ext cx="676275" cy="5847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Calibri"/>
                <a:buNone/>
              </a:pPr>
              <a:r>
                <a:rPr b="0" i="0" lang="en-US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</a:t>
              </a:r>
              <a:r>
                <a:rPr b="0" baseline="-25000" i="0" lang="en-US" sz="3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</a:t>
              </a:r>
              <a:endPara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57" name="Google Shape;8957;p63"/>
            <p:cNvSpPr/>
            <p:nvPr/>
          </p:nvSpPr>
          <p:spPr>
            <a:xfrm rot="5400000">
              <a:off x="8470106" y="3718683"/>
              <a:ext cx="50800" cy="525462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50000">
                  <a:srgbClr val="B2B2B2"/>
                </a:gs>
                <a:gs pos="100000">
                  <a:srgbClr val="FFFFFF"/>
                </a:gs>
              </a:gsLst>
              <a:lin ang="5400000" scaled="0"/>
            </a:gra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Calibri"/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58" name="Google Shape;8958;p63"/>
            <p:cNvSpPr/>
            <p:nvPr/>
          </p:nvSpPr>
          <p:spPr>
            <a:xfrm rot="5400000">
              <a:off x="8003381" y="3224971"/>
              <a:ext cx="984250" cy="525462"/>
            </a:xfrm>
            <a:prstGeom prst="rect">
              <a:avLst/>
            </a:prstGeom>
            <a:gradFill>
              <a:gsLst>
                <a:gs pos="0">
                  <a:srgbClr val="FFFFFF"/>
                </a:gs>
                <a:gs pos="50000">
                  <a:srgbClr val="B2B2B2"/>
                </a:gs>
                <a:gs pos="100000">
                  <a:srgbClr val="FFFFFF"/>
                </a:gs>
              </a:gsLst>
              <a:lin ang="5400000" scaled="0"/>
            </a:gra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Calibri"/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59" name="Google Shape;8959;p63"/>
            <p:cNvSpPr/>
            <p:nvPr/>
          </p:nvSpPr>
          <p:spPr>
            <a:xfrm rot="5400000">
              <a:off x="8474075" y="2739989"/>
              <a:ext cx="52387" cy="525463"/>
            </a:xfrm>
            <a:prstGeom prst="ellipse">
              <a:avLst/>
            </a:prstGeom>
            <a:solidFill>
              <a:srgbClr val="DDDDDD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60" name="Google Shape;8960;p63"/>
            <p:cNvSpPr/>
            <p:nvPr/>
          </p:nvSpPr>
          <p:spPr>
            <a:xfrm rot="5400000">
              <a:off x="8474075" y="3711539"/>
              <a:ext cx="31750" cy="511175"/>
            </a:xfrm>
            <a:prstGeom prst="rect">
              <a:avLst/>
            </a:prstGeom>
            <a:gradFill>
              <a:gsLst>
                <a:gs pos="0">
                  <a:srgbClr val="FFFFFF"/>
                </a:gs>
                <a:gs pos="50000">
                  <a:srgbClr val="B2B2B2"/>
                </a:gs>
                <a:gs pos="100000">
                  <a:srgbClr val="FFFFFF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Calibri"/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61" name="Google Shape;8961;p63"/>
            <p:cNvSpPr/>
            <p:nvPr/>
          </p:nvSpPr>
          <p:spPr>
            <a:xfrm rot="1792560">
              <a:off x="7480300" y="2614577"/>
              <a:ext cx="38100" cy="158750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50000">
                  <a:srgbClr val="B2B2B2"/>
                </a:gs>
                <a:gs pos="100000">
                  <a:srgbClr val="FFFFFF"/>
                </a:gs>
              </a:gsLst>
              <a:lin ang="5400000" scaled="0"/>
            </a:gra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Calibri"/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62" name="Google Shape;8962;p63"/>
            <p:cNvSpPr/>
            <p:nvPr/>
          </p:nvSpPr>
          <p:spPr>
            <a:xfrm rot="1792560">
              <a:off x="6815137" y="2411377"/>
              <a:ext cx="730250" cy="158750"/>
            </a:xfrm>
            <a:prstGeom prst="rect">
              <a:avLst/>
            </a:prstGeom>
            <a:gradFill>
              <a:gsLst>
                <a:gs pos="0">
                  <a:srgbClr val="FFFFFF"/>
                </a:gs>
                <a:gs pos="50000">
                  <a:srgbClr val="B2B2B2"/>
                </a:gs>
                <a:gs pos="100000">
                  <a:srgbClr val="FFFFFF"/>
                </a:gs>
              </a:gsLst>
              <a:lin ang="5400000" scaled="0"/>
            </a:gra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Calibri"/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63" name="Google Shape;8963;p63"/>
            <p:cNvSpPr/>
            <p:nvPr/>
          </p:nvSpPr>
          <p:spPr>
            <a:xfrm rot="1792560">
              <a:off x="6850062" y="2211352"/>
              <a:ext cx="38100" cy="158750"/>
            </a:xfrm>
            <a:prstGeom prst="ellipse">
              <a:avLst/>
            </a:prstGeom>
            <a:solidFill>
              <a:srgbClr val="DDDDDD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64" name="Google Shape;8964;p63"/>
            <p:cNvSpPr/>
            <p:nvPr/>
          </p:nvSpPr>
          <p:spPr>
            <a:xfrm rot="1792560">
              <a:off x="7477125" y="2611402"/>
              <a:ext cx="23812" cy="153987"/>
            </a:xfrm>
            <a:prstGeom prst="rect">
              <a:avLst/>
            </a:prstGeom>
            <a:gradFill>
              <a:gsLst>
                <a:gs pos="0">
                  <a:srgbClr val="FFFFFF"/>
                </a:gs>
                <a:gs pos="50000">
                  <a:srgbClr val="B2B2B2"/>
                </a:gs>
                <a:gs pos="100000">
                  <a:srgbClr val="FFFFFF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Calibri"/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8965" name="Google Shape;8965;p63"/>
            <p:cNvCxnSpPr/>
            <p:nvPr/>
          </p:nvCxnSpPr>
          <p:spPr>
            <a:xfrm rot="1792560">
              <a:off x="6686550" y="2482814"/>
              <a:ext cx="955675" cy="0"/>
            </a:xfrm>
            <a:prstGeom prst="straightConnector1">
              <a:avLst/>
            </a:prstGeom>
            <a:noFill/>
            <a:ln cap="flat" cmpd="sng" w="38100">
              <a:solidFill>
                <a:srgbClr val="FF33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8966" name="Google Shape;8966;p63"/>
            <p:cNvSpPr/>
            <p:nvPr/>
          </p:nvSpPr>
          <p:spPr>
            <a:xfrm rot="2768172">
              <a:off x="7989887" y="2617752"/>
              <a:ext cx="47625" cy="142875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50000">
                  <a:srgbClr val="B2B2B2"/>
                </a:gs>
                <a:gs pos="100000">
                  <a:srgbClr val="FFFFFF"/>
                </a:gs>
              </a:gsLst>
              <a:lin ang="5400000" scaled="0"/>
            </a:gra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Calibri"/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67" name="Google Shape;8967;p63"/>
            <p:cNvSpPr/>
            <p:nvPr/>
          </p:nvSpPr>
          <p:spPr>
            <a:xfrm rot="2768172">
              <a:off x="7268369" y="2285170"/>
              <a:ext cx="915988" cy="142875"/>
            </a:xfrm>
            <a:prstGeom prst="rect">
              <a:avLst/>
            </a:prstGeom>
            <a:gradFill>
              <a:gsLst>
                <a:gs pos="0">
                  <a:srgbClr val="FFFFFF"/>
                </a:gs>
                <a:gs pos="50000">
                  <a:srgbClr val="B2B2B2"/>
                </a:gs>
                <a:gs pos="100000">
                  <a:srgbClr val="FFFFFF"/>
                </a:gs>
              </a:gsLst>
              <a:lin ang="5400000" scaled="0"/>
            </a:gra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Calibri"/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68" name="Google Shape;8968;p63"/>
            <p:cNvSpPr/>
            <p:nvPr/>
          </p:nvSpPr>
          <p:spPr>
            <a:xfrm rot="2768172">
              <a:off x="7419975" y="1958939"/>
              <a:ext cx="47625" cy="142875"/>
            </a:xfrm>
            <a:prstGeom prst="ellipse">
              <a:avLst/>
            </a:prstGeom>
            <a:solidFill>
              <a:srgbClr val="DDDDDD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69" name="Google Shape;8969;p63"/>
            <p:cNvSpPr/>
            <p:nvPr/>
          </p:nvSpPr>
          <p:spPr>
            <a:xfrm rot="2768172">
              <a:off x="7989887" y="2609814"/>
              <a:ext cx="30163" cy="138113"/>
            </a:xfrm>
            <a:prstGeom prst="rect">
              <a:avLst/>
            </a:prstGeom>
            <a:gradFill>
              <a:gsLst>
                <a:gs pos="0">
                  <a:srgbClr val="FFFFFF"/>
                </a:gs>
                <a:gs pos="50000">
                  <a:srgbClr val="B2B2B2"/>
                </a:gs>
                <a:gs pos="100000">
                  <a:srgbClr val="FFFFFF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Calibri"/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8970" name="Google Shape;8970;p63"/>
            <p:cNvCxnSpPr/>
            <p:nvPr/>
          </p:nvCxnSpPr>
          <p:spPr>
            <a:xfrm rot="2768172">
              <a:off x="7111999" y="2341527"/>
              <a:ext cx="1196975" cy="0"/>
            </a:xfrm>
            <a:prstGeom prst="straightConnector1">
              <a:avLst/>
            </a:prstGeom>
            <a:noFill/>
            <a:ln cap="flat" cmpd="sng" w="38100">
              <a:solidFill>
                <a:srgbClr val="FF33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8971" name="Google Shape;8971;p63"/>
            <p:cNvSpPr/>
            <p:nvPr/>
          </p:nvSpPr>
          <p:spPr>
            <a:xfrm flipH="1" rot="-1792560">
              <a:off x="6943725" y="4467189"/>
              <a:ext cx="38100" cy="158750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50000">
                  <a:srgbClr val="B2B2B2"/>
                </a:gs>
                <a:gs pos="100000">
                  <a:srgbClr val="FFFFFF"/>
                </a:gs>
              </a:gsLst>
              <a:lin ang="5400000" scaled="0"/>
            </a:gra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Calibri"/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72" name="Google Shape;8972;p63"/>
            <p:cNvSpPr/>
            <p:nvPr/>
          </p:nvSpPr>
          <p:spPr>
            <a:xfrm flipH="1" rot="-1792560">
              <a:off x="6916737" y="4263989"/>
              <a:ext cx="730250" cy="158750"/>
            </a:xfrm>
            <a:prstGeom prst="rect">
              <a:avLst/>
            </a:prstGeom>
            <a:gradFill>
              <a:gsLst>
                <a:gs pos="0">
                  <a:srgbClr val="FFFFFF"/>
                </a:gs>
                <a:gs pos="50000">
                  <a:srgbClr val="B2B2B2"/>
                </a:gs>
                <a:gs pos="100000">
                  <a:srgbClr val="FFFFFF"/>
                </a:gs>
              </a:gsLst>
              <a:lin ang="5400000" scaled="0"/>
            </a:gra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Calibri"/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73" name="Google Shape;8973;p63"/>
            <p:cNvSpPr/>
            <p:nvPr/>
          </p:nvSpPr>
          <p:spPr>
            <a:xfrm flipH="1" rot="-1792560">
              <a:off x="7575550" y="4063964"/>
              <a:ext cx="36512" cy="158750"/>
            </a:xfrm>
            <a:prstGeom prst="ellipse">
              <a:avLst/>
            </a:prstGeom>
            <a:solidFill>
              <a:srgbClr val="DDDDDD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74" name="Google Shape;8974;p63"/>
            <p:cNvSpPr/>
            <p:nvPr/>
          </p:nvSpPr>
          <p:spPr>
            <a:xfrm flipH="1" rot="-1792560">
              <a:off x="6959600" y="4464014"/>
              <a:ext cx="23812" cy="153988"/>
            </a:xfrm>
            <a:prstGeom prst="rect">
              <a:avLst/>
            </a:prstGeom>
            <a:gradFill>
              <a:gsLst>
                <a:gs pos="0">
                  <a:srgbClr val="FFFFFF"/>
                </a:gs>
                <a:gs pos="50000">
                  <a:srgbClr val="B2B2B2"/>
                </a:gs>
                <a:gs pos="100000">
                  <a:srgbClr val="FFFFFF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Calibri"/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8975" name="Google Shape;8975;p63"/>
            <p:cNvCxnSpPr/>
            <p:nvPr/>
          </p:nvCxnSpPr>
          <p:spPr>
            <a:xfrm rot="9007440">
              <a:off x="6821487" y="4335427"/>
              <a:ext cx="955675" cy="0"/>
            </a:xfrm>
            <a:prstGeom prst="straightConnector1">
              <a:avLst/>
            </a:prstGeom>
            <a:noFill/>
            <a:ln cap="flat" cmpd="sng" w="38100">
              <a:solidFill>
                <a:srgbClr val="FF33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8976" name="Google Shape;8976;p63"/>
            <p:cNvSpPr/>
            <p:nvPr/>
          </p:nvSpPr>
          <p:spPr>
            <a:xfrm flipH="1" rot="8031828">
              <a:off x="8197850" y="4240177"/>
              <a:ext cx="47625" cy="142875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50000">
                  <a:srgbClr val="B2B2B2"/>
                </a:gs>
                <a:gs pos="100000">
                  <a:srgbClr val="FFFFFF"/>
                </a:gs>
              </a:gsLst>
              <a:lin ang="5400000" scaled="0"/>
            </a:gra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Calibri"/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77" name="Google Shape;8977;p63"/>
            <p:cNvSpPr/>
            <p:nvPr/>
          </p:nvSpPr>
          <p:spPr>
            <a:xfrm flipH="1" rot="8031828">
              <a:off x="7475537" y="4571964"/>
              <a:ext cx="917575" cy="142875"/>
            </a:xfrm>
            <a:prstGeom prst="rect">
              <a:avLst/>
            </a:prstGeom>
            <a:gradFill>
              <a:gsLst>
                <a:gs pos="0">
                  <a:srgbClr val="FFFFFF"/>
                </a:gs>
                <a:gs pos="50000">
                  <a:srgbClr val="B2B2B2"/>
                </a:gs>
                <a:gs pos="100000">
                  <a:srgbClr val="FFFFFF"/>
                </a:gs>
              </a:gsLst>
              <a:lin ang="5400000" scaled="0"/>
            </a:gra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Calibri"/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78" name="Google Shape;8978;p63"/>
            <p:cNvSpPr/>
            <p:nvPr/>
          </p:nvSpPr>
          <p:spPr>
            <a:xfrm flipH="1" rot="8031828">
              <a:off x="7629525" y="4898989"/>
              <a:ext cx="47625" cy="142875"/>
            </a:xfrm>
            <a:prstGeom prst="ellipse">
              <a:avLst/>
            </a:prstGeom>
            <a:solidFill>
              <a:srgbClr val="DDDDDD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79" name="Google Shape;8979;p63"/>
            <p:cNvSpPr/>
            <p:nvPr/>
          </p:nvSpPr>
          <p:spPr>
            <a:xfrm flipH="1" rot="8031828">
              <a:off x="8197850" y="4249702"/>
              <a:ext cx="30162" cy="138112"/>
            </a:xfrm>
            <a:prstGeom prst="rect">
              <a:avLst/>
            </a:prstGeom>
            <a:gradFill>
              <a:gsLst>
                <a:gs pos="0">
                  <a:srgbClr val="FFFFFF"/>
                </a:gs>
                <a:gs pos="50000">
                  <a:srgbClr val="B2B2B2"/>
                </a:gs>
                <a:gs pos="100000">
                  <a:srgbClr val="FFFFFF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Calibri"/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8980" name="Google Shape;8980;p63"/>
            <p:cNvCxnSpPr/>
            <p:nvPr/>
          </p:nvCxnSpPr>
          <p:spPr>
            <a:xfrm rot="-2768172">
              <a:off x="7319962" y="4657690"/>
              <a:ext cx="1196975" cy="0"/>
            </a:xfrm>
            <a:prstGeom prst="straightConnector1">
              <a:avLst/>
            </a:prstGeom>
            <a:noFill/>
            <a:ln cap="flat" cmpd="sng" w="38100">
              <a:solidFill>
                <a:srgbClr val="FF3300"/>
              </a:solidFill>
              <a:prstDash val="solid"/>
              <a:round/>
              <a:headEnd len="med" w="med" type="triangle"/>
              <a:tailEnd len="med" w="med" type="none"/>
            </a:ln>
          </p:spPr>
        </p:cxnSp>
        <p:sp>
          <p:nvSpPr>
            <p:cNvPr id="8981" name="Google Shape;8981;p63"/>
            <p:cNvSpPr/>
            <p:nvPr/>
          </p:nvSpPr>
          <p:spPr>
            <a:xfrm flipH="1" rot="-1792560">
              <a:off x="9150350" y="2586002"/>
              <a:ext cx="38100" cy="158750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50000">
                  <a:srgbClr val="B2B2B2"/>
                </a:gs>
                <a:gs pos="100000">
                  <a:srgbClr val="FFFFFF"/>
                </a:gs>
              </a:gsLst>
              <a:lin ang="5400000" scaled="0"/>
            </a:gra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Calibri"/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82" name="Google Shape;8982;p63"/>
            <p:cNvSpPr/>
            <p:nvPr/>
          </p:nvSpPr>
          <p:spPr>
            <a:xfrm flipH="1" rot="-1792560">
              <a:off x="9123362" y="2382802"/>
              <a:ext cx="730250" cy="158750"/>
            </a:xfrm>
            <a:prstGeom prst="rect">
              <a:avLst/>
            </a:prstGeom>
            <a:gradFill>
              <a:gsLst>
                <a:gs pos="0">
                  <a:srgbClr val="FFFFFF"/>
                </a:gs>
                <a:gs pos="50000">
                  <a:srgbClr val="B2B2B2"/>
                </a:gs>
                <a:gs pos="100000">
                  <a:srgbClr val="FFFFFF"/>
                </a:gs>
              </a:gsLst>
              <a:lin ang="5400000" scaled="0"/>
            </a:gra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Calibri"/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83" name="Google Shape;8983;p63"/>
            <p:cNvSpPr/>
            <p:nvPr/>
          </p:nvSpPr>
          <p:spPr>
            <a:xfrm flipH="1" rot="-1792560">
              <a:off x="9782175" y="2182777"/>
              <a:ext cx="36512" cy="158750"/>
            </a:xfrm>
            <a:prstGeom prst="ellipse">
              <a:avLst/>
            </a:prstGeom>
            <a:solidFill>
              <a:srgbClr val="DDDDDD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84" name="Google Shape;8984;p63"/>
            <p:cNvSpPr/>
            <p:nvPr/>
          </p:nvSpPr>
          <p:spPr>
            <a:xfrm flipH="1" rot="-1792560">
              <a:off x="9166225" y="2582827"/>
              <a:ext cx="25400" cy="153987"/>
            </a:xfrm>
            <a:prstGeom prst="rect">
              <a:avLst/>
            </a:prstGeom>
            <a:gradFill>
              <a:gsLst>
                <a:gs pos="0">
                  <a:srgbClr val="FFFFFF"/>
                </a:gs>
                <a:gs pos="50000">
                  <a:srgbClr val="B2B2B2"/>
                </a:gs>
                <a:gs pos="100000">
                  <a:srgbClr val="FFFFFF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Calibri"/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8985" name="Google Shape;8985;p63"/>
            <p:cNvCxnSpPr/>
            <p:nvPr/>
          </p:nvCxnSpPr>
          <p:spPr>
            <a:xfrm rot="9007440">
              <a:off x="9028112" y="2454239"/>
              <a:ext cx="955675" cy="0"/>
            </a:xfrm>
            <a:prstGeom prst="straightConnector1">
              <a:avLst/>
            </a:prstGeom>
            <a:noFill/>
            <a:ln cap="flat" cmpd="sng" w="38100">
              <a:solidFill>
                <a:srgbClr val="FF33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8986" name="Google Shape;8986;p63"/>
            <p:cNvSpPr/>
            <p:nvPr/>
          </p:nvSpPr>
          <p:spPr>
            <a:xfrm rot="1792560">
              <a:off x="9907587" y="4546564"/>
              <a:ext cx="38100" cy="158750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50000">
                  <a:srgbClr val="B2B2B2"/>
                </a:gs>
                <a:gs pos="100000">
                  <a:srgbClr val="FFFFFF"/>
                </a:gs>
              </a:gsLst>
              <a:lin ang="5400000" scaled="0"/>
            </a:gra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Calibri"/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87" name="Google Shape;8987;p63"/>
            <p:cNvSpPr/>
            <p:nvPr/>
          </p:nvSpPr>
          <p:spPr>
            <a:xfrm rot="1792560">
              <a:off x="9240837" y="4341777"/>
              <a:ext cx="731838" cy="158750"/>
            </a:xfrm>
            <a:prstGeom prst="rect">
              <a:avLst/>
            </a:prstGeom>
            <a:gradFill>
              <a:gsLst>
                <a:gs pos="0">
                  <a:srgbClr val="FFFFFF"/>
                </a:gs>
                <a:gs pos="50000">
                  <a:srgbClr val="B2B2B2"/>
                </a:gs>
                <a:gs pos="100000">
                  <a:srgbClr val="FFFFFF"/>
                </a:gs>
              </a:gsLst>
              <a:lin ang="5400000" scaled="0"/>
            </a:gra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Calibri"/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88" name="Google Shape;8988;p63"/>
            <p:cNvSpPr/>
            <p:nvPr/>
          </p:nvSpPr>
          <p:spPr>
            <a:xfrm rot="1792560">
              <a:off x="9275762" y="4141752"/>
              <a:ext cx="38100" cy="158750"/>
            </a:xfrm>
            <a:prstGeom prst="ellipse">
              <a:avLst/>
            </a:prstGeom>
            <a:solidFill>
              <a:srgbClr val="DDDDDD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89" name="Google Shape;8989;p63"/>
            <p:cNvSpPr/>
            <p:nvPr/>
          </p:nvSpPr>
          <p:spPr>
            <a:xfrm rot="1792560">
              <a:off x="9902825" y="4543389"/>
              <a:ext cx="25400" cy="152400"/>
            </a:xfrm>
            <a:prstGeom prst="rect">
              <a:avLst/>
            </a:prstGeom>
            <a:gradFill>
              <a:gsLst>
                <a:gs pos="0">
                  <a:srgbClr val="FFFFFF"/>
                </a:gs>
                <a:gs pos="50000">
                  <a:srgbClr val="B2B2B2"/>
                </a:gs>
                <a:gs pos="100000">
                  <a:srgbClr val="FFFFFF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Calibri"/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8990" name="Google Shape;8990;p63"/>
            <p:cNvCxnSpPr/>
            <p:nvPr/>
          </p:nvCxnSpPr>
          <p:spPr>
            <a:xfrm rot="1792560">
              <a:off x="9102725" y="4441789"/>
              <a:ext cx="1062037" cy="12700"/>
            </a:xfrm>
            <a:prstGeom prst="straightConnector1">
              <a:avLst/>
            </a:prstGeom>
            <a:noFill/>
            <a:ln cap="flat" cmpd="sng" w="38100">
              <a:solidFill>
                <a:srgbClr val="FF33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8991" name="Google Shape;8991;p63"/>
            <p:cNvSpPr txBox="1"/>
            <p:nvPr/>
          </p:nvSpPr>
          <p:spPr>
            <a:xfrm>
              <a:off x="7575550" y="1849402"/>
              <a:ext cx="676275" cy="5847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Calibri"/>
                <a:buNone/>
              </a:pPr>
              <a:r>
                <a:rPr b="0" i="0" lang="en-US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</a:t>
              </a:r>
              <a:r>
                <a:rPr b="0" baseline="-25000" i="0" lang="en-US" sz="3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</a:t>
              </a:r>
              <a:endPara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92" name="Google Shape;8992;p63"/>
            <p:cNvSpPr txBox="1"/>
            <p:nvPr/>
          </p:nvSpPr>
          <p:spPr>
            <a:xfrm>
              <a:off x="9402762" y="2357402"/>
              <a:ext cx="676275" cy="5847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Calibri"/>
                <a:buNone/>
              </a:pPr>
              <a:r>
                <a:rPr b="0" i="0" lang="en-US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</a:t>
              </a:r>
              <a:r>
                <a:rPr b="0" baseline="-25000" i="0" lang="en-US" sz="3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</a:t>
              </a:r>
              <a:endPara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93" name="Google Shape;8993;p63"/>
            <p:cNvSpPr/>
            <p:nvPr/>
          </p:nvSpPr>
          <p:spPr>
            <a:xfrm>
              <a:off x="7569200" y="2717764"/>
              <a:ext cx="800100" cy="1381125"/>
            </a:xfrm>
            <a:custGeom>
              <a:rect b="b" l="l" r="r" t="t"/>
              <a:pathLst>
                <a:path extrusionOk="0" h="870" w="504">
                  <a:moveTo>
                    <a:pt x="0" y="0"/>
                  </a:moveTo>
                  <a:cubicBezTo>
                    <a:pt x="21" y="11"/>
                    <a:pt x="79" y="44"/>
                    <a:pt x="129" y="63"/>
                  </a:cubicBezTo>
                  <a:cubicBezTo>
                    <a:pt x="179" y="82"/>
                    <a:pt x="255" y="102"/>
                    <a:pt x="299" y="112"/>
                  </a:cubicBezTo>
                  <a:cubicBezTo>
                    <a:pt x="343" y="122"/>
                    <a:pt x="362" y="116"/>
                    <a:pt x="392" y="121"/>
                  </a:cubicBezTo>
                  <a:cubicBezTo>
                    <a:pt x="417" y="124"/>
                    <a:pt x="469" y="100"/>
                    <a:pt x="479" y="145"/>
                  </a:cubicBezTo>
                  <a:cubicBezTo>
                    <a:pt x="490" y="191"/>
                    <a:pt x="504" y="700"/>
                    <a:pt x="490" y="772"/>
                  </a:cubicBezTo>
                  <a:cubicBezTo>
                    <a:pt x="477" y="845"/>
                    <a:pt x="447" y="842"/>
                    <a:pt x="406" y="839"/>
                  </a:cubicBezTo>
                  <a:cubicBezTo>
                    <a:pt x="365" y="836"/>
                    <a:pt x="323" y="835"/>
                    <a:pt x="286" y="833"/>
                  </a:cubicBezTo>
                  <a:cubicBezTo>
                    <a:pt x="250" y="831"/>
                    <a:pt x="226" y="822"/>
                    <a:pt x="192" y="828"/>
                  </a:cubicBezTo>
                  <a:cubicBezTo>
                    <a:pt x="158" y="834"/>
                    <a:pt x="107" y="861"/>
                    <a:pt x="84" y="870"/>
                  </a:cubicBezTo>
                </a:path>
              </a:pathLst>
            </a:custGeom>
            <a:noFill/>
            <a:ln cap="flat" cmpd="sng" w="38100">
              <a:solidFill>
                <a:srgbClr val="FF33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Calibri"/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94" name="Google Shape;8994;p63"/>
            <p:cNvSpPr txBox="1"/>
            <p:nvPr/>
          </p:nvSpPr>
          <p:spPr>
            <a:xfrm>
              <a:off x="6583362" y="3833062"/>
              <a:ext cx="674688" cy="5847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Calibri"/>
                <a:buNone/>
              </a:pPr>
              <a:r>
                <a:rPr b="0" i="0" lang="en-US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</a:t>
              </a:r>
              <a:r>
                <a:rPr b="0" baseline="-25000" i="0" lang="en-US" sz="3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  <a:endPara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95" name="Google Shape;8995;p63"/>
            <p:cNvSpPr/>
            <p:nvPr/>
          </p:nvSpPr>
          <p:spPr>
            <a:xfrm>
              <a:off x="8032750" y="2695539"/>
              <a:ext cx="431800" cy="1570038"/>
            </a:xfrm>
            <a:custGeom>
              <a:rect b="b" l="l" r="r" t="t"/>
              <a:pathLst>
                <a:path extrusionOk="0" h="989" w="272">
                  <a:moveTo>
                    <a:pt x="0" y="0"/>
                  </a:moveTo>
                  <a:cubicBezTo>
                    <a:pt x="15" y="13"/>
                    <a:pt x="49" y="56"/>
                    <a:pt x="92" y="80"/>
                  </a:cubicBezTo>
                  <a:cubicBezTo>
                    <a:pt x="231" y="84"/>
                    <a:pt x="204" y="89"/>
                    <a:pt x="257" y="147"/>
                  </a:cubicBezTo>
                  <a:cubicBezTo>
                    <a:pt x="270" y="295"/>
                    <a:pt x="272" y="652"/>
                    <a:pt x="268" y="774"/>
                  </a:cubicBezTo>
                  <a:cubicBezTo>
                    <a:pt x="268" y="895"/>
                    <a:pt x="261" y="853"/>
                    <a:pt x="257" y="875"/>
                  </a:cubicBezTo>
                  <a:cubicBezTo>
                    <a:pt x="251" y="894"/>
                    <a:pt x="257" y="889"/>
                    <a:pt x="242" y="908"/>
                  </a:cubicBezTo>
                  <a:cubicBezTo>
                    <a:pt x="227" y="927"/>
                    <a:pt x="183" y="972"/>
                    <a:pt x="167" y="989"/>
                  </a:cubicBezTo>
                </a:path>
              </a:pathLst>
            </a:custGeom>
            <a:noFill/>
            <a:ln cap="flat" cmpd="sng" w="38100">
              <a:solidFill>
                <a:srgbClr val="FF33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Calibri"/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96" name="Google Shape;8996;p63"/>
            <p:cNvSpPr/>
            <p:nvPr/>
          </p:nvSpPr>
          <p:spPr>
            <a:xfrm>
              <a:off x="8616950" y="2679664"/>
              <a:ext cx="638175" cy="1538288"/>
            </a:xfrm>
            <a:custGeom>
              <a:rect b="b" l="l" r="r" t="t"/>
              <a:pathLst>
                <a:path extrusionOk="0" h="969" w="402">
                  <a:moveTo>
                    <a:pt x="306" y="0"/>
                  </a:moveTo>
                  <a:cubicBezTo>
                    <a:pt x="295" y="5"/>
                    <a:pt x="262" y="24"/>
                    <a:pt x="240" y="36"/>
                  </a:cubicBezTo>
                  <a:cubicBezTo>
                    <a:pt x="218" y="48"/>
                    <a:pt x="199" y="58"/>
                    <a:pt x="174" y="72"/>
                  </a:cubicBezTo>
                  <a:cubicBezTo>
                    <a:pt x="149" y="86"/>
                    <a:pt x="115" y="101"/>
                    <a:pt x="90" y="119"/>
                  </a:cubicBezTo>
                  <a:cubicBezTo>
                    <a:pt x="64" y="136"/>
                    <a:pt x="72" y="127"/>
                    <a:pt x="25" y="178"/>
                  </a:cubicBezTo>
                  <a:cubicBezTo>
                    <a:pt x="14" y="223"/>
                    <a:pt x="0" y="732"/>
                    <a:pt x="14" y="804"/>
                  </a:cubicBezTo>
                  <a:cubicBezTo>
                    <a:pt x="27" y="877"/>
                    <a:pt x="53" y="854"/>
                    <a:pt x="98" y="871"/>
                  </a:cubicBezTo>
                  <a:cubicBezTo>
                    <a:pt x="144" y="888"/>
                    <a:pt x="209" y="884"/>
                    <a:pt x="261" y="900"/>
                  </a:cubicBezTo>
                  <a:cubicBezTo>
                    <a:pt x="312" y="916"/>
                    <a:pt x="373" y="955"/>
                    <a:pt x="402" y="969"/>
                  </a:cubicBezTo>
                </a:path>
              </a:pathLst>
            </a:custGeom>
            <a:noFill/>
            <a:ln cap="flat" cmpd="sng" w="38100">
              <a:solidFill>
                <a:srgbClr val="FF33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Calibri"/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97" name="Google Shape;8997;p63"/>
            <p:cNvSpPr txBox="1"/>
            <p:nvPr/>
          </p:nvSpPr>
          <p:spPr>
            <a:xfrm>
              <a:off x="7842250" y="4444964"/>
              <a:ext cx="676275" cy="5847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Calibri"/>
                <a:buNone/>
              </a:pPr>
              <a:r>
                <a:rPr b="0" i="0" lang="en-US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</a:t>
              </a:r>
              <a:r>
                <a:rPr b="0" baseline="-25000" i="0" lang="en-US" sz="3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  <a:endPara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98" name="Google Shape;8998;p63"/>
            <p:cNvSpPr txBox="1"/>
            <p:nvPr/>
          </p:nvSpPr>
          <p:spPr>
            <a:xfrm>
              <a:off x="9529762" y="3932202"/>
              <a:ext cx="674688" cy="5847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Calibri"/>
                <a:buNone/>
              </a:pPr>
              <a:r>
                <a:rPr b="0" i="0" lang="en-US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</a:t>
              </a:r>
              <a:r>
                <a:rPr b="0" baseline="-25000" i="0" lang="en-US" sz="3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  <a:endPara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99" name="Google Shape;8999;p63"/>
            <p:cNvSpPr txBox="1"/>
            <p:nvPr/>
          </p:nvSpPr>
          <p:spPr>
            <a:xfrm>
              <a:off x="8558212" y="3303552"/>
              <a:ext cx="676275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Calibri"/>
                <a:buNone/>
              </a:pPr>
              <a:r>
                <a:rPr b="0" i="0" lang="en-US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</a:t>
              </a:r>
              <a:endParaRPr/>
            </a:p>
          </p:txBody>
        </p:sp>
        <p:grpSp>
          <p:nvGrpSpPr>
            <p:cNvPr id="9000" name="Google Shape;9000;p63"/>
            <p:cNvGrpSpPr/>
            <p:nvPr/>
          </p:nvGrpSpPr>
          <p:grpSpPr>
            <a:xfrm>
              <a:off x="6435725" y="1730339"/>
              <a:ext cx="352425" cy="660400"/>
              <a:chOff x="4140" y="429"/>
              <a:chExt cx="1425" cy="2396"/>
            </a:xfrm>
          </p:grpSpPr>
          <p:sp>
            <p:nvSpPr>
              <p:cNvPr id="9001" name="Google Shape;9001;p63"/>
              <p:cNvSpPr/>
              <p:nvPr/>
            </p:nvSpPr>
            <p:spPr>
              <a:xfrm>
                <a:off x="5268" y="433"/>
                <a:ext cx="283" cy="2286"/>
              </a:xfrm>
              <a:custGeom>
                <a:rect b="b" l="l" r="r" t="t"/>
                <a:pathLst>
                  <a:path extrusionOk="0" h="2742" w="354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Calibri"/>
                  <a:buNone/>
                </a:pPr>
                <a:r>
                  <a:t/>
                </a:r>
                <a:endParaRPr b="0" i="0" sz="2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02" name="Google Shape;9002;p63"/>
              <p:cNvSpPr/>
              <p:nvPr/>
            </p:nvSpPr>
            <p:spPr>
              <a:xfrm>
                <a:off x="4204" y="429"/>
                <a:ext cx="1046" cy="2287"/>
              </a:xfrm>
              <a:prstGeom prst="rect">
                <a:avLst/>
              </a:prstGeom>
              <a:gradFill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</a:pPr>
                <a:r>
                  <a:t/>
                </a:r>
                <a:endParaRPr b="0" i="0" sz="2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03" name="Google Shape;9003;p63"/>
              <p:cNvSpPr/>
              <p:nvPr/>
            </p:nvSpPr>
            <p:spPr>
              <a:xfrm>
                <a:off x="5321" y="570"/>
                <a:ext cx="169" cy="2115"/>
              </a:xfrm>
              <a:custGeom>
                <a:rect b="b" l="l" r="r" t="t"/>
                <a:pathLst>
                  <a:path extrusionOk="0" h="2537" w="211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Calibri"/>
                  <a:buNone/>
                </a:pPr>
                <a:r>
                  <a:t/>
                </a:r>
                <a:endParaRPr b="0" i="0" sz="2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04" name="Google Shape;9004;p63"/>
              <p:cNvSpPr/>
              <p:nvPr/>
            </p:nvSpPr>
            <p:spPr>
              <a:xfrm>
                <a:off x="5284" y="1640"/>
                <a:ext cx="263" cy="189"/>
              </a:xfrm>
              <a:custGeom>
                <a:rect b="b" l="l" r="r" t="t"/>
                <a:pathLst>
                  <a:path extrusionOk="0" h="226" w="328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Calibri"/>
                  <a:buNone/>
                </a:pPr>
                <a:r>
                  <a:t/>
                </a:r>
                <a:endParaRPr b="0" i="0" sz="2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05" name="Google Shape;9005;p63"/>
              <p:cNvSpPr/>
              <p:nvPr/>
            </p:nvSpPr>
            <p:spPr>
              <a:xfrm>
                <a:off x="4211" y="694"/>
                <a:ext cx="597" cy="46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</a:pPr>
                <a:r>
                  <a:t/>
                </a:r>
                <a:endParaRPr b="0" i="0" sz="2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9006" name="Google Shape;9006;p63"/>
              <p:cNvGrpSpPr/>
              <p:nvPr/>
            </p:nvGrpSpPr>
            <p:grpSpPr>
              <a:xfrm>
                <a:off x="4750" y="660"/>
                <a:ext cx="578" cy="155"/>
                <a:chOff x="615" y="2560"/>
                <a:chExt cx="721" cy="149"/>
              </a:xfrm>
            </p:grpSpPr>
            <p:sp>
              <p:nvSpPr>
                <p:cNvPr id="9007" name="Google Shape;9007;p63"/>
                <p:cNvSpPr/>
                <p:nvPr/>
              </p:nvSpPr>
              <p:spPr>
                <a:xfrm>
                  <a:off x="615" y="2560"/>
                  <a:ext cx="721" cy="149"/>
                </a:xfrm>
                <a:prstGeom prst="roundRect">
                  <a:avLst>
                    <a:gd fmla="val 50000" name="adj"/>
                  </a:avLst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800"/>
                    <a:buFont typeface="Arial"/>
                    <a:buNone/>
                  </a:pPr>
                  <a:r>
                    <a:t/>
                  </a:r>
                  <a:endParaRPr b="0" i="0" sz="2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008" name="Google Shape;9008;p63"/>
                <p:cNvSpPr/>
                <p:nvPr/>
              </p:nvSpPr>
              <p:spPr>
                <a:xfrm>
                  <a:off x="631" y="2582"/>
                  <a:ext cx="689" cy="110"/>
                </a:xfrm>
                <a:prstGeom prst="roundRect">
                  <a:avLst>
                    <a:gd fmla="val 50000" name="adj"/>
                  </a:avLst>
                </a:prstGeom>
                <a:gradFill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800"/>
                    <a:buFont typeface="Arial"/>
                    <a:buNone/>
                  </a:pPr>
                  <a:r>
                    <a:t/>
                  </a:r>
                  <a:endParaRPr b="0" i="0" sz="2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9009" name="Google Shape;9009;p63"/>
              <p:cNvSpPr/>
              <p:nvPr/>
            </p:nvSpPr>
            <p:spPr>
              <a:xfrm>
                <a:off x="4223" y="1016"/>
                <a:ext cx="597" cy="52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</a:pPr>
                <a:r>
                  <a:t/>
                </a:r>
                <a:endParaRPr b="0" i="0" sz="2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9010" name="Google Shape;9010;p63"/>
              <p:cNvGrpSpPr/>
              <p:nvPr/>
            </p:nvGrpSpPr>
            <p:grpSpPr>
              <a:xfrm>
                <a:off x="4749" y="993"/>
                <a:ext cx="578" cy="132"/>
                <a:chOff x="617" y="2567"/>
                <a:chExt cx="721" cy="137"/>
              </a:xfrm>
            </p:grpSpPr>
            <p:sp>
              <p:nvSpPr>
                <p:cNvPr id="9011" name="Google Shape;9011;p63"/>
                <p:cNvSpPr/>
                <p:nvPr/>
              </p:nvSpPr>
              <p:spPr>
                <a:xfrm>
                  <a:off x="617" y="2567"/>
                  <a:ext cx="721" cy="137"/>
                </a:xfrm>
                <a:prstGeom prst="roundRect">
                  <a:avLst>
                    <a:gd fmla="val 50000" name="adj"/>
                  </a:avLst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800"/>
                    <a:buFont typeface="Arial"/>
                    <a:buNone/>
                  </a:pPr>
                  <a:r>
                    <a:t/>
                  </a:r>
                  <a:endParaRPr b="0" i="0" sz="2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012" name="Google Shape;9012;p63"/>
                <p:cNvSpPr/>
                <p:nvPr/>
              </p:nvSpPr>
              <p:spPr>
                <a:xfrm>
                  <a:off x="634" y="2585"/>
                  <a:ext cx="689" cy="102"/>
                </a:xfrm>
                <a:prstGeom prst="roundRect">
                  <a:avLst>
                    <a:gd fmla="val 50000" name="adj"/>
                  </a:avLst>
                </a:prstGeom>
                <a:gradFill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800"/>
                    <a:buFont typeface="Arial"/>
                    <a:buNone/>
                  </a:pPr>
                  <a:r>
                    <a:t/>
                  </a:r>
                  <a:endParaRPr b="0" i="0" sz="2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9013" name="Google Shape;9013;p63"/>
              <p:cNvSpPr/>
              <p:nvPr/>
            </p:nvSpPr>
            <p:spPr>
              <a:xfrm>
                <a:off x="4217" y="1356"/>
                <a:ext cx="597" cy="46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</a:pPr>
                <a:r>
                  <a:t/>
                </a:r>
                <a:endParaRPr b="0" i="0" sz="2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14" name="Google Shape;9014;p63"/>
              <p:cNvSpPr/>
              <p:nvPr/>
            </p:nvSpPr>
            <p:spPr>
              <a:xfrm>
                <a:off x="4230" y="1656"/>
                <a:ext cx="597" cy="46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</a:pPr>
                <a:r>
                  <a:t/>
                </a:r>
                <a:endParaRPr b="0" i="0" sz="2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9015" name="Google Shape;9015;p63"/>
              <p:cNvGrpSpPr/>
              <p:nvPr/>
            </p:nvGrpSpPr>
            <p:grpSpPr>
              <a:xfrm>
                <a:off x="4737" y="1627"/>
                <a:ext cx="578" cy="150"/>
                <a:chOff x="616" y="2568"/>
                <a:chExt cx="720" cy="138"/>
              </a:xfrm>
            </p:grpSpPr>
            <p:sp>
              <p:nvSpPr>
                <p:cNvPr id="9016" name="Google Shape;9016;p63"/>
                <p:cNvSpPr/>
                <p:nvPr/>
              </p:nvSpPr>
              <p:spPr>
                <a:xfrm>
                  <a:off x="616" y="2568"/>
                  <a:ext cx="720" cy="138"/>
                </a:xfrm>
                <a:prstGeom prst="roundRect">
                  <a:avLst>
                    <a:gd fmla="val 50000" name="adj"/>
                  </a:avLst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800"/>
                    <a:buFont typeface="Arial"/>
                    <a:buNone/>
                  </a:pPr>
                  <a:r>
                    <a:t/>
                  </a:r>
                  <a:endParaRPr b="0" i="0" sz="2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017" name="Google Shape;9017;p63"/>
                <p:cNvSpPr/>
                <p:nvPr/>
              </p:nvSpPr>
              <p:spPr>
                <a:xfrm>
                  <a:off x="632" y="2584"/>
                  <a:ext cx="688" cy="106"/>
                </a:xfrm>
                <a:prstGeom prst="roundRect">
                  <a:avLst>
                    <a:gd fmla="val 50000" name="adj"/>
                  </a:avLst>
                </a:prstGeom>
                <a:gradFill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800"/>
                    <a:buFont typeface="Arial"/>
                    <a:buNone/>
                  </a:pPr>
                  <a:r>
                    <a:t/>
                  </a:r>
                  <a:endParaRPr b="0" i="0" sz="2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9018" name="Google Shape;9018;p63"/>
              <p:cNvSpPr/>
              <p:nvPr/>
            </p:nvSpPr>
            <p:spPr>
              <a:xfrm>
                <a:off x="5288" y="1354"/>
                <a:ext cx="263" cy="188"/>
              </a:xfrm>
              <a:custGeom>
                <a:rect b="b" l="l" r="r" t="t"/>
                <a:pathLst>
                  <a:path extrusionOk="0" h="226" w="328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Calibri"/>
                  <a:buNone/>
                </a:pPr>
                <a:r>
                  <a:t/>
                </a:r>
                <a:endParaRPr b="0" i="0" sz="2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9019" name="Google Shape;9019;p63"/>
              <p:cNvGrpSpPr/>
              <p:nvPr/>
            </p:nvGrpSpPr>
            <p:grpSpPr>
              <a:xfrm>
                <a:off x="4737" y="1328"/>
                <a:ext cx="584" cy="138"/>
                <a:chOff x="611" y="2569"/>
                <a:chExt cx="728" cy="138"/>
              </a:xfrm>
            </p:grpSpPr>
            <p:sp>
              <p:nvSpPr>
                <p:cNvPr id="9020" name="Google Shape;9020;p63"/>
                <p:cNvSpPr/>
                <p:nvPr/>
              </p:nvSpPr>
              <p:spPr>
                <a:xfrm>
                  <a:off x="611" y="2569"/>
                  <a:ext cx="728" cy="138"/>
                </a:xfrm>
                <a:prstGeom prst="roundRect">
                  <a:avLst>
                    <a:gd fmla="val 50000" name="adj"/>
                  </a:avLst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800"/>
                    <a:buFont typeface="Arial"/>
                    <a:buNone/>
                  </a:pPr>
                  <a:r>
                    <a:t/>
                  </a:r>
                  <a:endParaRPr b="0" i="0" sz="2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021" name="Google Shape;9021;p63"/>
                <p:cNvSpPr/>
                <p:nvPr/>
              </p:nvSpPr>
              <p:spPr>
                <a:xfrm>
                  <a:off x="627" y="2586"/>
                  <a:ext cx="696" cy="104"/>
                </a:xfrm>
                <a:prstGeom prst="roundRect">
                  <a:avLst>
                    <a:gd fmla="val 50000" name="adj"/>
                  </a:avLst>
                </a:prstGeom>
                <a:gradFill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800"/>
                    <a:buFont typeface="Arial"/>
                    <a:buNone/>
                  </a:pPr>
                  <a:r>
                    <a:t/>
                  </a:r>
                  <a:endParaRPr b="0" i="0" sz="2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9022" name="Google Shape;9022;p63"/>
              <p:cNvSpPr/>
              <p:nvPr/>
            </p:nvSpPr>
            <p:spPr>
              <a:xfrm>
                <a:off x="5250" y="429"/>
                <a:ext cx="71" cy="2287"/>
              </a:xfrm>
              <a:prstGeom prst="rect">
                <a:avLst/>
              </a:prstGeom>
              <a:gradFill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0"/>
              </a:gra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</a:pPr>
                <a:r>
                  <a:t/>
                </a:r>
                <a:endParaRPr b="0" i="0" sz="2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23" name="Google Shape;9023;p63"/>
              <p:cNvSpPr/>
              <p:nvPr/>
            </p:nvSpPr>
            <p:spPr>
              <a:xfrm>
                <a:off x="5312" y="1007"/>
                <a:ext cx="237" cy="213"/>
              </a:xfrm>
              <a:custGeom>
                <a:rect b="b" l="l" r="r" t="t"/>
                <a:pathLst>
                  <a:path extrusionOk="0" h="256" w="29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Calibri"/>
                  <a:buNone/>
                </a:pPr>
                <a:r>
                  <a:t/>
                </a:r>
                <a:endParaRPr b="0" i="0" sz="2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24" name="Google Shape;9024;p63"/>
              <p:cNvSpPr/>
              <p:nvPr/>
            </p:nvSpPr>
            <p:spPr>
              <a:xfrm>
                <a:off x="5315" y="680"/>
                <a:ext cx="244" cy="240"/>
              </a:xfrm>
              <a:custGeom>
                <a:rect b="b" l="l" r="r" t="t"/>
                <a:pathLst>
                  <a:path extrusionOk="0" h="288" w="304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Calibri"/>
                  <a:buNone/>
                </a:pPr>
                <a:r>
                  <a:t/>
                </a:r>
                <a:endParaRPr b="0" i="0" sz="2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25" name="Google Shape;9025;p63"/>
              <p:cNvSpPr/>
              <p:nvPr/>
            </p:nvSpPr>
            <p:spPr>
              <a:xfrm>
                <a:off x="5520" y="2612"/>
                <a:ext cx="45" cy="98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</a:pPr>
                <a:r>
                  <a:t/>
                </a:r>
                <a:endParaRPr b="0" i="0" sz="2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26" name="Google Shape;9026;p63"/>
              <p:cNvSpPr/>
              <p:nvPr/>
            </p:nvSpPr>
            <p:spPr>
              <a:xfrm>
                <a:off x="5302" y="2614"/>
                <a:ext cx="245" cy="200"/>
              </a:xfrm>
              <a:custGeom>
                <a:rect b="b" l="l" r="r" t="t"/>
                <a:pathLst>
                  <a:path extrusionOk="0" h="240" w="306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Calibri"/>
                  <a:buNone/>
                </a:pPr>
                <a:r>
                  <a:t/>
                </a:r>
                <a:endParaRPr b="0" i="0" sz="2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27" name="Google Shape;9027;p63"/>
              <p:cNvSpPr/>
              <p:nvPr/>
            </p:nvSpPr>
            <p:spPr>
              <a:xfrm>
                <a:off x="4140" y="2675"/>
                <a:ext cx="1200" cy="150"/>
              </a:xfrm>
              <a:prstGeom prst="roundRect">
                <a:avLst>
                  <a:gd fmla="val 50000" name="adj"/>
                </a:avLst>
              </a:prstGeom>
              <a:solidFill>
                <a:srgbClr val="DDDDDD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</a:pPr>
                <a:r>
                  <a:t/>
                </a:r>
                <a:endParaRPr b="0" i="0" sz="2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28" name="Google Shape;9028;p63"/>
              <p:cNvSpPr/>
              <p:nvPr/>
            </p:nvSpPr>
            <p:spPr>
              <a:xfrm>
                <a:off x="4204" y="2710"/>
                <a:ext cx="1072" cy="81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00"/>
                  </a:gs>
                  <a:gs pos="100000">
                    <a:srgbClr val="808080"/>
                  </a:gs>
                </a:gsLst>
                <a:lin ang="0" scaled="0"/>
              </a:gra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</a:pPr>
                <a:r>
                  <a:t/>
                </a:r>
                <a:endParaRPr b="0" i="0" sz="2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29" name="Google Shape;9029;p63"/>
              <p:cNvSpPr/>
              <p:nvPr/>
            </p:nvSpPr>
            <p:spPr>
              <a:xfrm>
                <a:off x="4307" y="2382"/>
                <a:ext cx="160" cy="144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</a:pPr>
                <a:r>
                  <a:t/>
                </a:r>
                <a:endParaRPr b="0" i="0" sz="2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30" name="Google Shape;9030;p63"/>
              <p:cNvSpPr/>
              <p:nvPr/>
            </p:nvSpPr>
            <p:spPr>
              <a:xfrm>
                <a:off x="4487" y="2382"/>
                <a:ext cx="160" cy="14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31" name="Google Shape;9031;p63"/>
              <p:cNvSpPr/>
              <p:nvPr/>
            </p:nvSpPr>
            <p:spPr>
              <a:xfrm>
                <a:off x="4660" y="2382"/>
                <a:ext cx="160" cy="138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</a:pPr>
                <a:r>
                  <a:t/>
                </a:r>
                <a:endParaRPr b="0" i="0" sz="2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32" name="Google Shape;9032;p63"/>
              <p:cNvSpPr/>
              <p:nvPr/>
            </p:nvSpPr>
            <p:spPr>
              <a:xfrm>
                <a:off x="5064" y="1834"/>
                <a:ext cx="83" cy="760"/>
              </a:xfrm>
              <a:prstGeom prst="rect">
                <a:avLst/>
              </a:prstGeom>
              <a:solidFill>
                <a:srgbClr val="292929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</a:pPr>
                <a:r>
                  <a:t/>
                </a:r>
                <a:endParaRPr b="0" i="0" sz="2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033" name="Google Shape;9033;p63"/>
            <p:cNvGrpSpPr/>
            <p:nvPr/>
          </p:nvGrpSpPr>
          <p:grpSpPr>
            <a:xfrm>
              <a:off x="7010400" y="1390614"/>
              <a:ext cx="352425" cy="660400"/>
              <a:chOff x="4140" y="429"/>
              <a:chExt cx="1425" cy="2396"/>
            </a:xfrm>
          </p:grpSpPr>
          <p:sp>
            <p:nvSpPr>
              <p:cNvPr id="9034" name="Google Shape;9034;p63"/>
              <p:cNvSpPr/>
              <p:nvPr/>
            </p:nvSpPr>
            <p:spPr>
              <a:xfrm>
                <a:off x="5268" y="433"/>
                <a:ext cx="283" cy="2286"/>
              </a:xfrm>
              <a:custGeom>
                <a:rect b="b" l="l" r="r" t="t"/>
                <a:pathLst>
                  <a:path extrusionOk="0" h="2742" w="354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Calibri"/>
                  <a:buNone/>
                </a:pPr>
                <a:r>
                  <a:t/>
                </a:r>
                <a:endParaRPr b="0" i="0" sz="2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35" name="Google Shape;9035;p63"/>
              <p:cNvSpPr/>
              <p:nvPr/>
            </p:nvSpPr>
            <p:spPr>
              <a:xfrm>
                <a:off x="4204" y="429"/>
                <a:ext cx="1046" cy="2287"/>
              </a:xfrm>
              <a:prstGeom prst="rect">
                <a:avLst/>
              </a:prstGeom>
              <a:gradFill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</a:pPr>
                <a:r>
                  <a:t/>
                </a:r>
                <a:endParaRPr b="0" i="0" sz="2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36" name="Google Shape;9036;p63"/>
              <p:cNvSpPr/>
              <p:nvPr/>
            </p:nvSpPr>
            <p:spPr>
              <a:xfrm>
                <a:off x="5321" y="570"/>
                <a:ext cx="169" cy="2115"/>
              </a:xfrm>
              <a:custGeom>
                <a:rect b="b" l="l" r="r" t="t"/>
                <a:pathLst>
                  <a:path extrusionOk="0" h="2537" w="211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Calibri"/>
                  <a:buNone/>
                </a:pPr>
                <a:r>
                  <a:t/>
                </a:r>
                <a:endParaRPr b="0" i="0" sz="2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37" name="Google Shape;9037;p63"/>
              <p:cNvSpPr/>
              <p:nvPr/>
            </p:nvSpPr>
            <p:spPr>
              <a:xfrm>
                <a:off x="5284" y="1640"/>
                <a:ext cx="263" cy="189"/>
              </a:xfrm>
              <a:custGeom>
                <a:rect b="b" l="l" r="r" t="t"/>
                <a:pathLst>
                  <a:path extrusionOk="0" h="226" w="328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Calibri"/>
                  <a:buNone/>
                </a:pPr>
                <a:r>
                  <a:t/>
                </a:r>
                <a:endParaRPr b="0" i="0" sz="2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38" name="Google Shape;9038;p63"/>
              <p:cNvSpPr/>
              <p:nvPr/>
            </p:nvSpPr>
            <p:spPr>
              <a:xfrm>
                <a:off x="4211" y="694"/>
                <a:ext cx="597" cy="46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</a:pPr>
                <a:r>
                  <a:t/>
                </a:r>
                <a:endParaRPr b="0" i="0" sz="2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9039" name="Google Shape;9039;p63"/>
              <p:cNvGrpSpPr/>
              <p:nvPr/>
            </p:nvGrpSpPr>
            <p:grpSpPr>
              <a:xfrm>
                <a:off x="4750" y="660"/>
                <a:ext cx="578" cy="155"/>
                <a:chOff x="615" y="2560"/>
                <a:chExt cx="721" cy="149"/>
              </a:xfrm>
            </p:grpSpPr>
            <p:sp>
              <p:nvSpPr>
                <p:cNvPr id="9040" name="Google Shape;9040;p63"/>
                <p:cNvSpPr/>
                <p:nvPr/>
              </p:nvSpPr>
              <p:spPr>
                <a:xfrm>
                  <a:off x="615" y="2560"/>
                  <a:ext cx="721" cy="149"/>
                </a:xfrm>
                <a:prstGeom prst="roundRect">
                  <a:avLst>
                    <a:gd fmla="val 50000" name="adj"/>
                  </a:avLst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800"/>
                    <a:buFont typeface="Arial"/>
                    <a:buNone/>
                  </a:pPr>
                  <a:r>
                    <a:t/>
                  </a:r>
                  <a:endParaRPr b="0" i="0" sz="2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041" name="Google Shape;9041;p63"/>
                <p:cNvSpPr/>
                <p:nvPr/>
              </p:nvSpPr>
              <p:spPr>
                <a:xfrm>
                  <a:off x="631" y="2582"/>
                  <a:ext cx="689" cy="110"/>
                </a:xfrm>
                <a:prstGeom prst="roundRect">
                  <a:avLst>
                    <a:gd fmla="val 50000" name="adj"/>
                  </a:avLst>
                </a:prstGeom>
                <a:gradFill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800"/>
                    <a:buFont typeface="Arial"/>
                    <a:buNone/>
                  </a:pPr>
                  <a:r>
                    <a:t/>
                  </a:r>
                  <a:endParaRPr b="0" i="0" sz="2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9042" name="Google Shape;9042;p63"/>
              <p:cNvSpPr/>
              <p:nvPr/>
            </p:nvSpPr>
            <p:spPr>
              <a:xfrm>
                <a:off x="4223" y="1016"/>
                <a:ext cx="597" cy="52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</a:pPr>
                <a:r>
                  <a:t/>
                </a:r>
                <a:endParaRPr b="0" i="0" sz="2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9043" name="Google Shape;9043;p63"/>
              <p:cNvGrpSpPr/>
              <p:nvPr/>
            </p:nvGrpSpPr>
            <p:grpSpPr>
              <a:xfrm>
                <a:off x="4749" y="993"/>
                <a:ext cx="578" cy="132"/>
                <a:chOff x="617" y="2567"/>
                <a:chExt cx="721" cy="137"/>
              </a:xfrm>
            </p:grpSpPr>
            <p:sp>
              <p:nvSpPr>
                <p:cNvPr id="9044" name="Google Shape;9044;p63"/>
                <p:cNvSpPr/>
                <p:nvPr/>
              </p:nvSpPr>
              <p:spPr>
                <a:xfrm>
                  <a:off x="617" y="2567"/>
                  <a:ext cx="721" cy="137"/>
                </a:xfrm>
                <a:prstGeom prst="roundRect">
                  <a:avLst>
                    <a:gd fmla="val 50000" name="adj"/>
                  </a:avLst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800"/>
                    <a:buFont typeface="Arial"/>
                    <a:buNone/>
                  </a:pPr>
                  <a:r>
                    <a:t/>
                  </a:r>
                  <a:endParaRPr b="0" i="0" sz="2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045" name="Google Shape;9045;p63"/>
                <p:cNvSpPr/>
                <p:nvPr/>
              </p:nvSpPr>
              <p:spPr>
                <a:xfrm>
                  <a:off x="634" y="2585"/>
                  <a:ext cx="689" cy="102"/>
                </a:xfrm>
                <a:prstGeom prst="roundRect">
                  <a:avLst>
                    <a:gd fmla="val 50000" name="adj"/>
                  </a:avLst>
                </a:prstGeom>
                <a:gradFill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800"/>
                    <a:buFont typeface="Arial"/>
                    <a:buNone/>
                  </a:pPr>
                  <a:r>
                    <a:t/>
                  </a:r>
                  <a:endParaRPr b="0" i="0" sz="2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9046" name="Google Shape;9046;p63"/>
              <p:cNvSpPr/>
              <p:nvPr/>
            </p:nvSpPr>
            <p:spPr>
              <a:xfrm>
                <a:off x="4217" y="1356"/>
                <a:ext cx="597" cy="46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</a:pPr>
                <a:r>
                  <a:t/>
                </a:r>
                <a:endParaRPr b="0" i="0" sz="2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47" name="Google Shape;9047;p63"/>
              <p:cNvSpPr/>
              <p:nvPr/>
            </p:nvSpPr>
            <p:spPr>
              <a:xfrm>
                <a:off x="4230" y="1656"/>
                <a:ext cx="597" cy="46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</a:pPr>
                <a:r>
                  <a:t/>
                </a:r>
                <a:endParaRPr b="0" i="0" sz="2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9048" name="Google Shape;9048;p63"/>
              <p:cNvGrpSpPr/>
              <p:nvPr/>
            </p:nvGrpSpPr>
            <p:grpSpPr>
              <a:xfrm>
                <a:off x="4737" y="1627"/>
                <a:ext cx="578" cy="150"/>
                <a:chOff x="616" y="2568"/>
                <a:chExt cx="720" cy="138"/>
              </a:xfrm>
            </p:grpSpPr>
            <p:sp>
              <p:nvSpPr>
                <p:cNvPr id="9049" name="Google Shape;9049;p63"/>
                <p:cNvSpPr/>
                <p:nvPr/>
              </p:nvSpPr>
              <p:spPr>
                <a:xfrm>
                  <a:off x="616" y="2568"/>
                  <a:ext cx="720" cy="138"/>
                </a:xfrm>
                <a:prstGeom prst="roundRect">
                  <a:avLst>
                    <a:gd fmla="val 50000" name="adj"/>
                  </a:avLst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800"/>
                    <a:buFont typeface="Arial"/>
                    <a:buNone/>
                  </a:pPr>
                  <a:r>
                    <a:t/>
                  </a:r>
                  <a:endParaRPr b="0" i="0" sz="2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050" name="Google Shape;9050;p63"/>
                <p:cNvSpPr/>
                <p:nvPr/>
              </p:nvSpPr>
              <p:spPr>
                <a:xfrm>
                  <a:off x="632" y="2584"/>
                  <a:ext cx="688" cy="106"/>
                </a:xfrm>
                <a:prstGeom prst="roundRect">
                  <a:avLst>
                    <a:gd fmla="val 50000" name="adj"/>
                  </a:avLst>
                </a:prstGeom>
                <a:gradFill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800"/>
                    <a:buFont typeface="Arial"/>
                    <a:buNone/>
                  </a:pPr>
                  <a:r>
                    <a:t/>
                  </a:r>
                  <a:endParaRPr b="0" i="0" sz="2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9051" name="Google Shape;9051;p63"/>
              <p:cNvSpPr/>
              <p:nvPr/>
            </p:nvSpPr>
            <p:spPr>
              <a:xfrm>
                <a:off x="5288" y="1354"/>
                <a:ext cx="263" cy="188"/>
              </a:xfrm>
              <a:custGeom>
                <a:rect b="b" l="l" r="r" t="t"/>
                <a:pathLst>
                  <a:path extrusionOk="0" h="226" w="328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Calibri"/>
                  <a:buNone/>
                </a:pPr>
                <a:r>
                  <a:t/>
                </a:r>
                <a:endParaRPr b="0" i="0" sz="2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9052" name="Google Shape;9052;p63"/>
              <p:cNvGrpSpPr/>
              <p:nvPr/>
            </p:nvGrpSpPr>
            <p:grpSpPr>
              <a:xfrm>
                <a:off x="4737" y="1328"/>
                <a:ext cx="584" cy="138"/>
                <a:chOff x="611" y="2569"/>
                <a:chExt cx="728" cy="138"/>
              </a:xfrm>
            </p:grpSpPr>
            <p:sp>
              <p:nvSpPr>
                <p:cNvPr id="9053" name="Google Shape;9053;p63"/>
                <p:cNvSpPr/>
                <p:nvPr/>
              </p:nvSpPr>
              <p:spPr>
                <a:xfrm>
                  <a:off x="611" y="2569"/>
                  <a:ext cx="728" cy="138"/>
                </a:xfrm>
                <a:prstGeom prst="roundRect">
                  <a:avLst>
                    <a:gd fmla="val 50000" name="adj"/>
                  </a:avLst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800"/>
                    <a:buFont typeface="Arial"/>
                    <a:buNone/>
                  </a:pPr>
                  <a:r>
                    <a:t/>
                  </a:r>
                  <a:endParaRPr b="0" i="0" sz="2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054" name="Google Shape;9054;p63"/>
                <p:cNvSpPr/>
                <p:nvPr/>
              </p:nvSpPr>
              <p:spPr>
                <a:xfrm>
                  <a:off x="627" y="2586"/>
                  <a:ext cx="696" cy="104"/>
                </a:xfrm>
                <a:prstGeom prst="roundRect">
                  <a:avLst>
                    <a:gd fmla="val 50000" name="adj"/>
                  </a:avLst>
                </a:prstGeom>
                <a:gradFill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800"/>
                    <a:buFont typeface="Arial"/>
                    <a:buNone/>
                  </a:pPr>
                  <a:r>
                    <a:t/>
                  </a:r>
                  <a:endParaRPr b="0" i="0" sz="2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9055" name="Google Shape;9055;p63"/>
              <p:cNvSpPr/>
              <p:nvPr/>
            </p:nvSpPr>
            <p:spPr>
              <a:xfrm>
                <a:off x="5250" y="429"/>
                <a:ext cx="71" cy="2287"/>
              </a:xfrm>
              <a:prstGeom prst="rect">
                <a:avLst/>
              </a:prstGeom>
              <a:gradFill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0"/>
              </a:gra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</a:pPr>
                <a:r>
                  <a:t/>
                </a:r>
                <a:endParaRPr b="0" i="0" sz="2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56" name="Google Shape;9056;p63"/>
              <p:cNvSpPr/>
              <p:nvPr/>
            </p:nvSpPr>
            <p:spPr>
              <a:xfrm>
                <a:off x="5312" y="1007"/>
                <a:ext cx="237" cy="213"/>
              </a:xfrm>
              <a:custGeom>
                <a:rect b="b" l="l" r="r" t="t"/>
                <a:pathLst>
                  <a:path extrusionOk="0" h="256" w="29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Calibri"/>
                  <a:buNone/>
                </a:pPr>
                <a:r>
                  <a:t/>
                </a:r>
                <a:endParaRPr b="0" i="0" sz="2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57" name="Google Shape;9057;p63"/>
              <p:cNvSpPr/>
              <p:nvPr/>
            </p:nvSpPr>
            <p:spPr>
              <a:xfrm>
                <a:off x="5315" y="680"/>
                <a:ext cx="244" cy="240"/>
              </a:xfrm>
              <a:custGeom>
                <a:rect b="b" l="l" r="r" t="t"/>
                <a:pathLst>
                  <a:path extrusionOk="0" h="288" w="304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Calibri"/>
                  <a:buNone/>
                </a:pPr>
                <a:r>
                  <a:t/>
                </a:r>
                <a:endParaRPr b="0" i="0" sz="2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58" name="Google Shape;9058;p63"/>
              <p:cNvSpPr/>
              <p:nvPr/>
            </p:nvSpPr>
            <p:spPr>
              <a:xfrm>
                <a:off x="5520" y="2612"/>
                <a:ext cx="45" cy="98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</a:pPr>
                <a:r>
                  <a:t/>
                </a:r>
                <a:endParaRPr b="0" i="0" sz="2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59" name="Google Shape;9059;p63"/>
              <p:cNvSpPr/>
              <p:nvPr/>
            </p:nvSpPr>
            <p:spPr>
              <a:xfrm>
                <a:off x="5302" y="2614"/>
                <a:ext cx="245" cy="200"/>
              </a:xfrm>
              <a:custGeom>
                <a:rect b="b" l="l" r="r" t="t"/>
                <a:pathLst>
                  <a:path extrusionOk="0" h="240" w="306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Calibri"/>
                  <a:buNone/>
                </a:pPr>
                <a:r>
                  <a:t/>
                </a:r>
                <a:endParaRPr b="0" i="0" sz="2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60" name="Google Shape;9060;p63"/>
              <p:cNvSpPr/>
              <p:nvPr/>
            </p:nvSpPr>
            <p:spPr>
              <a:xfrm>
                <a:off x="4140" y="2675"/>
                <a:ext cx="1200" cy="150"/>
              </a:xfrm>
              <a:prstGeom prst="roundRect">
                <a:avLst>
                  <a:gd fmla="val 50000" name="adj"/>
                </a:avLst>
              </a:prstGeom>
              <a:solidFill>
                <a:srgbClr val="DDDDDD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</a:pPr>
                <a:r>
                  <a:t/>
                </a:r>
                <a:endParaRPr b="0" i="0" sz="2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61" name="Google Shape;9061;p63"/>
              <p:cNvSpPr/>
              <p:nvPr/>
            </p:nvSpPr>
            <p:spPr>
              <a:xfrm>
                <a:off x="4204" y="2710"/>
                <a:ext cx="1072" cy="81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00"/>
                  </a:gs>
                  <a:gs pos="100000">
                    <a:srgbClr val="808080"/>
                  </a:gs>
                </a:gsLst>
                <a:lin ang="0" scaled="0"/>
              </a:gra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</a:pPr>
                <a:r>
                  <a:t/>
                </a:r>
                <a:endParaRPr b="0" i="0" sz="2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62" name="Google Shape;9062;p63"/>
              <p:cNvSpPr/>
              <p:nvPr/>
            </p:nvSpPr>
            <p:spPr>
              <a:xfrm>
                <a:off x="4307" y="2382"/>
                <a:ext cx="160" cy="144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</a:pPr>
                <a:r>
                  <a:t/>
                </a:r>
                <a:endParaRPr b="0" i="0" sz="2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63" name="Google Shape;9063;p63"/>
              <p:cNvSpPr/>
              <p:nvPr/>
            </p:nvSpPr>
            <p:spPr>
              <a:xfrm>
                <a:off x="4487" y="2382"/>
                <a:ext cx="160" cy="14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64" name="Google Shape;9064;p63"/>
              <p:cNvSpPr/>
              <p:nvPr/>
            </p:nvSpPr>
            <p:spPr>
              <a:xfrm>
                <a:off x="4660" y="2382"/>
                <a:ext cx="160" cy="138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</a:pPr>
                <a:r>
                  <a:t/>
                </a:r>
                <a:endParaRPr b="0" i="0" sz="2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65" name="Google Shape;9065;p63"/>
              <p:cNvSpPr/>
              <p:nvPr/>
            </p:nvSpPr>
            <p:spPr>
              <a:xfrm>
                <a:off x="5064" y="1834"/>
                <a:ext cx="83" cy="760"/>
              </a:xfrm>
              <a:prstGeom prst="rect">
                <a:avLst/>
              </a:prstGeom>
              <a:solidFill>
                <a:srgbClr val="292929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</a:pPr>
                <a:r>
                  <a:t/>
                </a:r>
                <a:endParaRPr b="0" i="0" sz="2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066" name="Google Shape;9066;p63"/>
            <p:cNvGrpSpPr/>
            <p:nvPr/>
          </p:nvGrpSpPr>
          <p:grpSpPr>
            <a:xfrm>
              <a:off x="9861550" y="1646202"/>
              <a:ext cx="352425" cy="660400"/>
              <a:chOff x="4140" y="429"/>
              <a:chExt cx="1425" cy="2396"/>
            </a:xfrm>
          </p:grpSpPr>
          <p:sp>
            <p:nvSpPr>
              <p:cNvPr id="9067" name="Google Shape;9067;p63"/>
              <p:cNvSpPr/>
              <p:nvPr/>
            </p:nvSpPr>
            <p:spPr>
              <a:xfrm>
                <a:off x="5268" y="433"/>
                <a:ext cx="283" cy="2286"/>
              </a:xfrm>
              <a:custGeom>
                <a:rect b="b" l="l" r="r" t="t"/>
                <a:pathLst>
                  <a:path extrusionOk="0" h="2742" w="354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Calibri"/>
                  <a:buNone/>
                </a:pPr>
                <a:r>
                  <a:t/>
                </a:r>
                <a:endParaRPr b="0" i="0" sz="2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68" name="Google Shape;9068;p63"/>
              <p:cNvSpPr/>
              <p:nvPr/>
            </p:nvSpPr>
            <p:spPr>
              <a:xfrm>
                <a:off x="4204" y="429"/>
                <a:ext cx="1046" cy="2287"/>
              </a:xfrm>
              <a:prstGeom prst="rect">
                <a:avLst/>
              </a:prstGeom>
              <a:gradFill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</a:pPr>
                <a:r>
                  <a:t/>
                </a:r>
                <a:endParaRPr b="0" i="0" sz="2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69" name="Google Shape;9069;p63"/>
              <p:cNvSpPr/>
              <p:nvPr/>
            </p:nvSpPr>
            <p:spPr>
              <a:xfrm>
                <a:off x="5321" y="570"/>
                <a:ext cx="169" cy="2115"/>
              </a:xfrm>
              <a:custGeom>
                <a:rect b="b" l="l" r="r" t="t"/>
                <a:pathLst>
                  <a:path extrusionOk="0" h="2537" w="211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Calibri"/>
                  <a:buNone/>
                </a:pPr>
                <a:r>
                  <a:t/>
                </a:r>
                <a:endParaRPr b="0" i="0" sz="2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70" name="Google Shape;9070;p63"/>
              <p:cNvSpPr/>
              <p:nvPr/>
            </p:nvSpPr>
            <p:spPr>
              <a:xfrm>
                <a:off x="5284" y="1640"/>
                <a:ext cx="263" cy="189"/>
              </a:xfrm>
              <a:custGeom>
                <a:rect b="b" l="l" r="r" t="t"/>
                <a:pathLst>
                  <a:path extrusionOk="0" h="226" w="328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Calibri"/>
                  <a:buNone/>
                </a:pPr>
                <a:r>
                  <a:t/>
                </a:r>
                <a:endParaRPr b="0" i="0" sz="2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71" name="Google Shape;9071;p63"/>
              <p:cNvSpPr/>
              <p:nvPr/>
            </p:nvSpPr>
            <p:spPr>
              <a:xfrm>
                <a:off x="4211" y="694"/>
                <a:ext cx="597" cy="46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</a:pPr>
                <a:r>
                  <a:t/>
                </a:r>
                <a:endParaRPr b="0" i="0" sz="2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9072" name="Google Shape;9072;p63"/>
              <p:cNvGrpSpPr/>
              <p:nvPr/>
            </p:nvGrpSpPr>
            <p:grpSpPr>
              <a:xfrm>
                <a:off x="4750" y="660"/>
                <a:ext cx="578" cy="155"/>
                <a:chOff x="615" y="2560"/>
                <a:chExt cx="721" cy="149"/>
              </a:xfrm>
            </p:grpSpPr>
            <p:sp>
              <p:nvSpPr>
                <p:cNvPr id="9073" name="Google Shape;9073;p63"/>
                <p:cNvSpPr/>
                <p:nvPr/>
              </p:nvSpPr>
              <p:spPr>
                <a:xfrm>
                  <a:off x="615" y="2560"/>
                  <a:ext cx="721" cy="149"/>
                </a:xfrm>
                <a:prstGeom prst="roundRect">
                  <a:avLst>
                    <a:gd fmla="val 50000" name="adj"/>
                  </a:avLst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800"/>
                    <a:buFont typeface="Arial"/>
                    <a:buNone/>
                  </a:pPr>
                  <a:r>
                    <a:t/>
                  </a:r>
                  <a:endParaRPr b="0" i="0" sz="2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074" name="Google Shape;9074;p63"/>
                <p:cNvSpPr/>
                <p:nvPr/>
              </p:nvSpPr>
              <p:spPr>
                <a:xfrm>
                  <a:off x="631" y="2582"/>
                  <a:ext cx="689" cy="110"/>
                </a:xfrm>
                <a:prstGeom prst="roundRect">
                  <a:avLst>
                    <a:gd fmla="val 50000" name="adj"/>
                  </a:avLst>
                </a:prstGeom>
                <a:gradFill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800"/>
                    <a:buFont typeface="Arial"/>
                    <a:buNone/>
                  </a:pPr>
                  <a:r>
                    <a:t/>
                  </a:r>
                  <a:endParaRPr b="0" i="0" sz="2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9075" name="Google Shape;9075;p63"/>
              <p:cNvSpPr/>
              <p:nvPr/>
            </p:nvSpPr>
            <p:spPr>
              <a:xfrm>
                <a:off x="4223" y="1016"/>
                <a:ext cx="597" cy="52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</a:pPr>
                <a:r>
                  <a:t/>
                </a:r>
                <a:endParaRPr b="0" i="0" sz="2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9076" name="Google Shape;9076;p63"/>
              <p:cNvGrpSpPr/>
              <p:nvPr/>
            </p:nvGrpSpPr>
            <p:grpSpPr>
              <a:xfrm>
                <a:off x="4749" y="993"/>
                <a:ext cx="578" cy="132"/>
                <a:chOff x="617" y="2567"/>
                <a:chExt cx="721" cy="137"/>
              </a:xfrm>
            </p:grpSpPr>
            <p:sp>
              <p:nvSpPr>
                <p:cNvPr id="9077" name="Google Shape;9077;p63"/>
                <p:cNvSpPr/>
                <p:nvPr/>
              </p:nvSpPr>
              <p:spPr>
                <a:xfrm>
                  <a:off x="617" y="2567"/>
                  <a:ext cx="721" cy="137"/>
                </a:xfrm>
                <a:prstGeom prst="roundRect">
                  <a:avLst>
                    <a:gd fmla="val 50000" name="adj"/>
                  </a:avLst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800"/>
                    <a:buFont typeface="Arial"/>
                    <a:buNone/>
                  </a:pPr>
                  <a:r>
                    <a:t/>
                  </a:r>
                  <a:endParaRPr b="0" i="0" sz="2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078" name="Google Shape;9078;p63"/>
                <p:cNvSpPr/>
                <p:nvPr/>
              </p:nvSpPr>
              <p:spPr>
                <a:xfrm>
                  <a:off x="634" y="2585"/>
                  <a:ext cx="689" cy="102"/>
                </a:xfrm>
                <a:prstGeom prst="roundRect">
                  <a:avLst>
                    <a:gd fmla="val 50000" name="adj"/>
                  </a:avLst>
                </a:prstGeom>
                <a:gradFill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800"/>
                    <a:buFont typeface="Arial"/>
                    <a:buNone/>
                  </a:pPr>
                  <a:r>
                    <a:t/>
                  </a:r>
                  <a:endParaRPr b="0" i="0" sz="2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9079" name="Google Shape;9079;p63"/>
              <p:cNvSpPr/>
              <p:nvPr/>
            </p:nvSpPr>
            <p:spPr>
              <a:xfrm>
                <a:off x="4217" y="1356"/>
                <a:ext cx="597" cy="46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</a:pPr>
                <a:r>
                  <a:t/>
                </a:r>
                <a:endParaRPr b="0" i="0" sz="2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80" name="Google Shape;9080;p63"/>
              <p:cNvSpPr/>
              <p:nvPr/>
            </p:nvSpPr>
            <p:spPr>
              <a:xfrm>
                <a:off x="4230" y="1656"/>
                <a:ext cx="597" cy="46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</a:pPr>
                <a:r>
                  <a:t/>
                </a:r>
                <a:endParaRPr b="0" i="0" sz="2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9081" name="Google Shape;9081;p63"/>
              <p:cNvGrpSpPr/>
              <p:nvPr/>
            </p:nvGrpSpPr>
            <p:grpSpPr>
              <a:xfrm>
                <a:off x="4737" y="1627"/>
                <a:ext cx="578" cy="150"/>
                <a:chOff x="616" y="2568"/>
                <a:chExt cx="720" cy="138"/>
              </a:xfrm>
            </p:grpSpPr>
            <p:sp>
              <p:nvSpPr>
                <p:cNvPr id="9082" name="Google Shape;9082;p63"/>
                <p:cNvSpPr/>
                <p:nvPr/>
              </p:nvSpPr>
              <p:spPr>
                <a:xfrm>
                  <a:off x="616" y="2568"/>
                  <a:ext cx="720" cy="138"/>
                </a:xfrm>
                <a:prstGeom prst="roundRect">
                  <a:avLst>
                    <a:gd fmla="val 50000" name="adj"/>
                  </a:avLst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800"/>
                    <a:buFont typeface="Arial"/>
                    <a:buNone/>
                  </a:pPr>
                  <a:r>
                    <a:t/>
                  </a:r>
                  <a:endParaRPr b="0" i="0" sz="2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083" name="Google Shape;9083;p63"/>
                <p:cNvSpPr/>
                <p:nvPr/>
              </p:nvSpPr>
              <p:spPr>
                <a:xfrm>
                  <a:off x="632" y="2584"/>
                  <a:ext cx="688" cy="106"/>
                </a:xfrm>
                <a:prstGeom prst="roundRect">
                  <a:avLst>
                    <a:gd fmla="val 50000" name="adj"/>
                  </a:avLst>
                </a:prstGeom>
                <a:gradFill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800"/>
                    <a:buFont typeface="Arial"/>
                    <a:buNone/>
                  </a:pPr>
                  <a:r>
                    <a:t/>
                  </a:r>
                  <a:endParaRPr b="0" i="0" sz="2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9084" name="Google Shape;9084;p63"/>
              <p:cNvSpPr/>
              <p:nvPr/>
            </p:nvSpPr>
            <p:spPr>
              <a:xfrm>
                <a:off x="5288" y="1354"/>
                <a:ext cx="263" cy="188"/>
              </a:xfrm>
              <a:custGeom>
                <a:rect b="b" l="l" r="r" t="t"/>
                <a:pathLst>
                  <a:path extrusionOk="0" h="226" w="328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Calibri"/>
                  <a:buNone/>
                </a:pPr>
                <a:r>
                  <a:t/>
                </a:r>
                <a:endParaRPr b="0" i="0" sz="2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9085" name="Google Shape;9085;p63"/>
              <p:cNvGrpSpPr/>
              <p:nvPr/>
            </p:nvGrpSpPr>
            <p:grpSpPr>
              <a:xfrm>
                <a:off x="4737" y="1328"/>
                <a:ext cx="584" cy="138"/>
                <a:chOff x="611" y="2569"/>
                <a:chExt cx="728" cy="138"/>
              </a:xfrm>
            </p:grpSpPr>
            <p:sp>
              <p:nvSpPr>
                <p:cNvPr id="9086" name="Google Shape;9086;p63"/>
                <p:cNvSpPr/>
                <p:nvPr/>
              </p:nvSpPr>
              <p:spPr>
                <a:xfrm>
                  <a:off x="611" y="2569"/>
                  <a:ext cx="728" cy="138"/>
                </a:xfrm>
                <a:prstGeom prst="roundRect">
                  <a:avLst>
                    <a:gd fmla="val 50000" name="adj"/>
                  </a:avLst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800"/>
                    <a:buFont typeface="Arial"/>
                    <a:buNone/>
                  </a:pPr>
                  <a:r>
                    <a:t/>
                  </a:r>
                  <a:endParaRPr b="0" i="0" sz="2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087" name="Google Shape;9087;p63"/>
                <p:cNvSpPr/>
                <p:nvPr/>
              </p:nvSpPr>
              <p:spPr>
                <a:xfrm>
                  <a:off x="627" y="2586"/>
                  <a:ext cx="696" cy="104"/>
                </a:xfrm>
                <a:prstGeom prst="roundRect">
                  <a:avLst>
                    <a:gd fmla="val 50000" name="adj"/>
                  </a:avLst>
                </a:prstGeom>
                <a:gradFill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800"/>
                    <a:buFont typeface="Arial"/>
                    <a:buNone/>
                  </a:pPr>
                  <a:r>
                    <a:t/>
                  </a:r>
                  <a:endParaRPr b="0" i="0" sz="2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9088" name="Google Shape;9088;p63"/>
              <p:cNvSpPr/>
              <p:nvPr/>
            </p:nvSpPr>
            <p:spPr>
              <a:xfrm>
                <a:off x="5250" y="429"/>
                <a:ext cx="71" cy="2287"/>
              </a:xfrm>
              <a:prstGeom prst="rect">
                <a:avLst/>
              </a:prstGeom>
              <a:gradFill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0"/>
              </a:gra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</a:pPr>
                <a:r>
                  <a:t/>
                </a:r>
                <a:endParaRPr b="0" i="0" sz="2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89" name="Google Shape;9089;p63"/>
              <p:cNvSpPr/>
              <p:nvPr/>
            </p:nvSpPr>
            <p:spPr>
              <a:xfrm>
                <a:off x="5312" y="1007"/>
                <a:ext cx="237" cy="213"/>
              </a:xfrm>
              <a:custGeom>
                <a:rect b="b" l="l" r="r" t="t"/>
                <a:pathLst>
                  <a:path extrusionOk="0" h="256" w="29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Calibri"/>
                  <a:buNone/>
                </a:pPr>
                <a:r>
                  <a:t/>
                </a:r>
                <a:endParaRPr b="0" i="0" sz="2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90" name="Google Shape;9090;p63"/>
              <p:cNvSpPr/>
              <p:nvPr/>
            </p:nvSpPr>
            <p:spPr>
              <a:xfrm>
                <a:off x="5315" y="680"/>
                <a:ext cx="244" cy="240"/>
              </a:xfrm>
              <a:custGeom>
                <a:rect b="b" l="l" r="r" t="t"/>
                <a:pathLst>
                  <a:path extrusionOk="0" h="288" w="304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Calibri"/>
                  <a:buNone/>
                </a:pPr>
                <a:r>
                  <a:t/>
                </a:r>
                <a:endParaRPr b="0" i="0" sz="2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91" name="Google Shape;9091;p63"/>
              <p:cNvSpPr/>
              <p:nvPr/>
            </p:nvSpPr>
            <p:spPr>
              <a:xfrm>
                <a:off x="5520" y="2612"/>
                <a:ext cx="45" cy="98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</a:pPr>
                <a:r>
                  <a:t/>
                </a:r>
                <a:endParaRPr b="0" i="0" sz="2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92" name="Google Shape;9092;p63"/>
              <p:cNvSpPr/>
              <p:nvPr/>
            </p:nvSpPr>
            <p:spPr>
              <a:xfrm>
                <a:off x="5302" y="2614"/>
                <a:ext cx="245" cy="200"/>
              </a:xfrm>
              <a:custGeom>
                <a:rect b="b" l="l" r="r" t="t"/>
                <a:pathLst>
                  <a:path extrusionOk="0" h="240" w="306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Calibri"/>
                  <a:buNone/>
                </a:pPr>
                <a:r>
                  <a:t/>
                </a:r>
                <a:endParaRPr b="0" i="0" sz="2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93" name="Google Shape;9093;p63"/>
              <p:cNvSpPr/>
              <p:nvPr/>
            </p:nvSpPr>
            <p:spPr>
              <a:xfrm>
                <a:off x="4140" y="2675"/>
                <a:ext cx="1200" cy="150"/>
              </a:xfrm>
              <a:prstGeom prst="roundRect">
                <a:avLst>
                  <a:gd fmla="val 50000" name="adj"/>
                </a:avLst>
              </a:prstGeom>
              <a:solidFill>
                <a:srgbClr val="DDDDDD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</a:pPr>
                <a:r>
                  <a:t/>
                </a:r>
                <a:endParaRPr b="0" i="0" sz="2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94" name="Google Shape;9094;p63"/>
              <p:cNvSpPr/>
              <p:nvPr/>
            </p:nvSpPr>
            <p:spPr>
              <a:xfrm>
                <a:off x="4204" y="2710"/>
                <a:ext cx="1072" cy="81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00"/>
                  </a:gs>
                  <a:gs pos="100000">
                    <a:srgbClr val="808080"/>
                  </a:gs>
                </a:gsLst>
                <a:lin ang="0" scaled="0"/>
              </a:gra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</a:pPr>
                <a:r>
                  <a:t/>
                </a:r>
                <a:endParaRPr b="0" i="0" sz="2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95" name="Google Shape;9095;p63"/>
              <p:cNvSpPr/>
              <p:nvPr/>
            </p:nvSpPr>
            <p:spPr>
              <a:xfrm>
                <a:off x="4307" y="2382"/>
                <a:ext cx="160" cy="144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</a:pPr>
                <a:r>
                  <a:t/>
                </a:r>
                <a:endParaRPr b="0" i="0" sz="2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96" name="Google Shape;9096;p63"/>
              <p:cNvSpPr/>
              <p:nvPr/>
            </p:nvSpPr>
            <p:spPr>
              <a:xfrm>
                <a:off x="4487" y="2382"/>
                <a:ext cx="160" cy="14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97" name="Google Shape;9097;p63"/>
              <p:cNvSpPr/>
              <p:nvPr/>
            </p:nvSpPr>
            <p:spPr>
              <a:xfrm>
                <a:off x="4660" y="2382"/>
                <a:ext cx="160" cy="138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</a:pPr>
                <a:r>
                  <a:t/>
                </a:r>
                <a:endParaRPr b="0" i="0" sz="2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98" name="Google Shape;9098;p63"/>
              <p:cNvSpPr/>
              <p:nvPr/>
            </p:nvSpPr>
            <p:spPr>
              <a:xfrm>
                <a:off x="5064" y="1834"/>
                <a:ext cx="83" cy="760"/>
              </a:xfrm>
              <a:prstGeom prst="rect">
                <a:avLst/>
              </a:prstGeom>
              <a:solidFill>
                <a:srgbClr val="292929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</a:pPr>
                <a:r>
                  <a:t/>
                </a:r>
                <a:endParaRPr b="0" i="0" sz="2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099" name="Google Shape;9099;p63"/>
            <p:cNvGrpSpPr/>
            <p:nvPr/>
          </p:nvGrpSpPr>
          <p:grpSpPr>
            <a:xfrm flipH="1">
              <a:off x="10010775" y="4435439"/>
              <a:ext cx="803275" cy="771525"/>
              <a:chOff x="-44" y="1473"/>
              <a:chExt cx="981" cy="1105"/>
            </a:xfrm>
          </p:grpSpPr>
          <p:pic>
            <p:nvPicPr>
              <p:cNvPr descr="desktop_computer_stylized_medium" id="9100" name="Google Shape;9100;p63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9101" name="Google Shape;9101;p63"/>
              <p:cNvSpPr/>
              <p:nvPr/>
            </p:nvSpPr>
            <p:spPr>
              <a:xfrm flipH="1">
                <a:off x="374" y="1579"/>
                <a:ext cx="477" cy="506"/>
              </a:xfrm>
              <a:custGeom>
                <a:rect b="b" l="l" r="r" t="t"/>
                <a:pathLst>
                  <a:path extrusionOk="0" h="368" w="356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Calibri"/>
                  <a:buNone/>
                </a:pPr>
                <a:r>
                  <a:t/>
                </a:r>
                <a:endParaRPr b="0" i="0" sz="2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102" name="Google Shape;9102;p63"/>
            <p:cNvGrpSpPr/>
            <p:nvPr/>
          </p:nvGrpSpPr>
          <p:grpSpPr>
            <a:xfrm>
              <a:off x="6096000" y="4416389"/>
              <a:ext cx="803275" cy="771525"/>
              <a:chOff x="-44" y="1473"/>
              <a:chExt cx="981" cy="1105"/>
            </a:xfrm>
          </p:grpSpPr>
          <p:pic>
            <p:nvPicPr>
              <p:cNvPr descr="desktop_computer_stylized_medium" id="9103" name="Google Shape;9103;p63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9104" name="Google Shape;9104;p63"/>
              <p:cNvSpPr/>
              <p:nvPr/>
            </p:nvSpPr>
            <p:spPr>
              <a:xfrm flipH="1">
                <a:off x="374" y="1579"/>
                <a:ext cx="477" cy="506"/>
              </a:xfrm>
              <a:custGeom>
                <a:rect b="b" l="l" r="r" t="t"/>
                <a:pathLst>
                  <a:path extrusionOk="0" h="368" w="356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Calibri"/>
                  <a:buNone/>
                </a:pPr>
                <a:r>
                  <a:t/>
                </a:r>
                <a:endParaRPr b="0" i="0" sz="2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105" name="Google Shape;9105;p63"/>
            <p:cNvGrpSpPr/>
            <p:nvPr/>
          </p:nvGrpSpPr>
          <p:grpSpPr>
            <a:xfrm>
              <a:off x="6718300" y="4865652"/>
              <a:ext cx="803275" cy="771525"/>
              <a:chOff x="-44" y="1473"/>
              <a:chExt cx="981" cy="1105"/>
            </a:xfrm>
          </p:grpSpPr>
          <p:pic>
            <p:nvPicPr>
              <p:cNvPr descr="desktop_computer_stylized_medium" id="9106" name="Google Shape;9106;p63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9107" name="Google Shape;9107;p63"/>
              <p:cNvSpPr/>
              <p:nvPr/>
            </p:nvSpPr>
            <p:spPr>
              <a:xfrm flipH="1">
                <a:off x="374" y="1579"/>
                <a:ext cx="477" cy="506"/>
              </a:xfrm>
              <a:custGeom>
                <a:rect b="b" l="l" r="r" t="t"/>
                <a:pathLst>
                  <a:path extrusionOk="0" h="368" w="356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Calibri"/>
                  <a:buNone/>
                </a:pPr>
                <a:r>
                  <a:t/>
                </a:r>
                <a:endParaRPr b="0" i="0" sz="2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9108" name="Google Shape;9108;p63"/>
          <p:cNvSpPr txBox="1"/>
          <p:nvPr/>
        </p:nvSpPr>
        <p:spPr>
          <a:xfrm>
            <a:off x="6423336" y="1491893"/>
            <a:ext cx="4522733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90"/>
              </a:buClr>
              <a:buSzPts val="3200"/>
              <a:buFont typeface="Noto Sans Symbols"/>
              <a:buChar char="▪"/>
            </a:pPr>
            <a:r>
              <a:rPr b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per-connection end-end throughput: </a:t>
            </a:r>
            <a:r>
              <a:rPr b="0" i="1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min(R</a:t>
            </a:r>
            <a:r>
              <a:rPr b="0" baseline="-25000" i="1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r>
              <a:rPr b="0" i="1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,R</a:t>
            </a:r>
            <a:r>
              <a:rPr b="0" baseline="-25000" i="1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</a:t>
            </a:r>
            <a:r>
              <a:rPr b="0" i="1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,R/10)</a:t>
            </a:r>
            <a:endParaRPr/>
          </a:p>
          <a:p>
            <a:pPr indent="-342900" lvl="0" marL="342900" marR="0" rtl="0" algn="l">
              <a:lnSpc>
                <a:spcPct val="85000"/>
              </a:lnSpc>
              <a:spcBef>
                <a:spcPts val="640"/>
              </a:spcBef>
              <a:spcAft>
                <a:spcPts val="0"/>
              </a:spcAft>
              <a:buClr>
                <a:srgbClr val="000090"/>
              </a:buClr>
              <a:buSzPts val="3200"/>
              <a:buFont typeface="Noto Sans Symbols"/>
              <a:buChar char="▪"/>
            </a:pPr>
            <a:r>
              <a:rPr b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 practice: </a:t>
            </a:r>
            <a:r>
              <a:rPr b="0" i="1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</a:t>
            </a:r>
            <a:r>
              <a:rPr b="0" baseline="-25000" i="1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r>
              <a:rPr b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or </a:t>
            </a:r>
            <a:r>
              <a:rPr b="0" i="1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</a:t>
            </a:r>
            <a:r>
              <a:rPr b="0" baseline="-25000" i="1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</a:t>
            </a:r>
            <a:r>
              <a:rPr b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is often bottleneck</a:t>
            </a:r>
            <a:endParaRPr/>
          </a:p>
        </p:txBody>
      </p:sp>
      <p:sp>
        <p:nvSpPr>
          <p:cNvPr id="9109" name="Google Shape;9109;p63"/>
          <p:cNvSpPr txBox="1"/>
          <p:nvPr>
            <p:ph idx="12" type="sldNum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Introduction: 1-</a:t>
            </a: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14" name="Shape 9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5" name="Google Shape;9115;p64"/>
          <p:cNvSpPr txBox="1"/>
          <p:nvPr>
            <p:ph type="title"/>
          </p:nvPr>
        </p:nvSpPr>
        <p:spPr>
          <a:xfrm>
            <a:off x="798691" y="289325"/>
            <a:ext cx="10515600" cy="8946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4400"/>
              <a:buFont typeface="Calibri"/>
              <a:buNone/>
            </a:pPr>
            <a:r>
              <a:rPr lang="en-US"/>
              <a:t>Chapter 1: roadmap</a:t>
            </a:r>
            <a:endParaRPr/>
          </a:p>
        </p:txBody>
      </p:sp>
      <p:sp>
        <p:nvSpPr>
          <p:cNvPr id="9116" name="Google Shape;9116;p64"/>
          <p:cNvSpPr txBox="1"/>
          <p:nvPr>
            <p:ph idx="12" type="sldNum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Introduction: 1-</a:t>
            </a: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117" name="Google Shape;9117;p64"/>
          <p:cNvSpPr txBox="1"/>
          <p:nvPr>
            <p:ph idx="2" type="body"/>
          </p:nvPr>
        </p:nvSpPr>
        <p:spPr>
          <a:xfrm>
            <a:off x="798690" y="1414011"/>
            <a:ext cx="6618109" cy="50290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/>
          </a:bodyPr>
          <a:lstStyle/>
          <a:p>
            <a:pPr indent="-285750" lvl="0" marL="40322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ct val="100000"/>
              <a:buChar char="▪"/>
            </a:pPr>
            <a:r>
              <a:rPr lang="en-US" sz="32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What </a:t>
            </a:r>
            <a:r>
              <a:rPr i="1" lang="en-US" sz="32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is</a:t>
            </a:r>
            <a:r>
              <a:rPr lang="en-US" sz="32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 the Internet?</a:t>
            </a:r>
            <a:endParaRPr/>
          </a:p>
          <a:p>
            <a:pPr indent="-285750" lvl="0" marL="403225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BFBFBF"/>
              </a:buClr>
              <a:buSzPct val="100000"/>
              <a:buChar char="▪"/>
            </a:pPr>
            <a:r>
              <a:rPr lang="en-US" sz="32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What</a:t>
            </a:r>
            <a:r>
              <a:rPr i="1" lang="en-US" sz="32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 is </a:t>
            </a:r>
            <a:r>
              <a:rPr lang="en-US" sz="32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a protocol?</a:t>
            </a:r>
            <a:endParaRPr/>
          </a:p>
          <a:p>
            <a:pPr indent="-285750" lvl="0" marL="403225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BFBFBF"/>
              </a:buClr>
              <a:buSzPct val="100000"/>
              <a:buChar char="▪"/>
            </a:pPr>
            <a:r>
              <a:rPr lang="en-US" sz="3200">
                <a:solidFill>
                  <a:srgbClr val="BFBFBF"/>
                </a:solidFill>
                <a:latin typeface="Calibri"/>
                <a:ea typeface="Calibri"/>
                <a:cs typeface="Calibri"/>
                <a:sym typeface="Calibri"/>
              </a:rPr>
              <a:t>Network edge: hosts, access network, physical media</a:t>
            </a:r>
            <a:endParaRPr/>
          </a:p>
          <a:p>
            <a:pPr indent="-285750" lvl="0" marL="403225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D8D8D8"/>
              </a:buClr>
              <a:buSzPct val="100000"/>
              <a:buChar char="▪"/>
            </a:pPr>
            <a:r>
              <a:rPr lang="en-US" sz="3200">
                <a:solidFill>
                  <a:srgbClr val="BFBFBF"/>
                </a:solidFill>
                <a:latin typeface="Calibri"/>
                <a:ea typeface="Calibri"/>
                <a:cs typeface="Calibri"/>
                <a:sym typeface="Calibri"/>
              </a:rPr>
              <a:t>Network core: packet/circuit switching, internet structure</a:t>
            </a:r>
            <a:endParaRPr/>
          </a:p>
          <a:p>
            <a:pPr indent="-285750" lvl="0" marL="403225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BFBFBF"/>
              </a:buClr>
              <a:buSzPct val="100000"/>
              <a:buChar char="▪"/>
            </a:pPr>
            <a:r>
              <a:rPr lang="en-US" sz="3200">
                <a:solidFill>
                  <a:srgbClr val="BFBFBF"/>
                </a:solidFill>
                <a:latin typeface="Calibri"/>
                <a:ea typeface="Calibri"/>
                <a:cs typeface="Calibri"/>
                <a:sym typeface="Calibri"/>
              </a:rPr>
              <a:t>Performance: loss, delay, throughput</a:t>
            </a:r>
            <a:endParaRPr/>
          </a:p>
          <a:p>
            <a:pPr indent="-285750" lvl="0" marL="403225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A8"/>
              </a:buClr>
              <a:buSzPct val="100000"/>
              <a:buChar char="▪"/>
            </a:pPr>
            <a:r>
              <a:rPr lang="en-US" sz="3200">
                <a:latin typeface="Calibri"/>
                <a:ea typeface="Calibri"/>
                <a:cs typeface="Calibri"/>
                <a:sym typeface="Calibri"/>
              </a:rPr>
              <a:t>Security</a:t>
            </a:r>
            <a:endParaRPr/>
          </a:p>
          <a:p>
            <a:pPr indent="-285750" lvl="0" marL="403225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BFBFBF"/>
              </a:buClr>
              <a:buSzPct val="100000"/>
              <a:buChar char="▪"/>
            </a:pPr>
            <a:r>
              <a:rPr lang="en-US" sz="32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Protocol layers, service models</a:t>
            </a:r>
            <a:endParaRPr/>
          </a:p>
          <a:p>
            <a:pPr indent="-285750" lvl="0" marL="403225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BFBFBF"/>
              </a:buClr>
              <a:buSzPct val="100000"/>
              <a:buChar char="▪"/>
            </a:pPr>
            <a:r>
              <a:rPr lang="en-US" sz="32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History</a:t>
            </a:r>
            <a:endParaRPr/>
          </a:p>
          <a:p>
            <a:pPr indent="-222250" lvl="0" marL="352425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Noto Sans Symbols"/>
              <a:buNone/>
            </a:pPr>
            <a:r>
              <a:t/>
            </a:r>
            <a:endParaRPr sz="2400"/>
          </a:p>
        </p:txBody>
      </p:sp>
      <p:pic>
        <p:nvPicPr>
          <p:cNvPr descr="Kurose&amp;Ross 8th ed cover picture" id="9118" name="Google Shape;9118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74329" y="1293471"/>
            <a:ext cx="3657600" cy="274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6" name="Shape 1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" name="Google Shape;1187;p11"/>
          <p:cNvSpPr txBox="1"/>
          <p:nvPr>
            <p:ph idx="1" type="body"/>
          </p:nvPr>
        </p:nvSpPr>
        <p:spPr>
          <a:xfrm>
            <a:off x="868663" y="1426343"/>
            <a:ext cx="5394571" cy="22515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2250" lvl="0" marL="35242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Char char="▪"/>
            </a:pPr>
            <a:r>
              <a:rPr i="1" lang="en-US">
                <a:solidFill>
                  <a:srgbClr val="CC0000"/>
                </a:solidFill>
              </a:rPr>
              <a:t>Infrastructure </a:t>
            </a:r>
            <a:r>
              <a:rPr lang="en-US"/>
              <a:t>that provides services to applications:</a:t>
            </a:r>
            <a:endParaRPr sz="2400"/>
          </a:p>
          <a:p>
            <a:pPr indent="-231775" lvl="1" marL="695325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Web, streaming video, multimedia teleconferencing, email, games, e-commerce, social media, inter-connected appliances, …</a:t>
            </a:r>
            <a:endParaRPr/>
          </a:p>
          <a:p>
            <a:pPr indent="0" lvl="0" marL="130175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sp>
        <p:nvSpPr>
          <p:cNvPr id="1188" name="Google Shape;1188;p11"/>
          <p:cNvSpPr txBox="1"/>
          <p:nvPr>
            <p:ph type="title"/>
          </p:nvPr>
        </p:nvSpPr>
        <p:spPr>
          <a:xfrm>
            <a:off x="838200" y="451821"/>
            <a:ext cx="10515600" cy="8946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4400"/>
              <a:buFont typeface="Calibri"/>
              <a:buNone/>
            </a:pPr>
            <a:r>
              <a:rPr lang="en-US"/>
              <a:t>The Internet: a “services” view</a:t>
            </a:r>
            <a:endParaRPr/>
          </a:p>
        </p:txBody>
      </p:sp>
      <p:sp>
        <p:nvSpPr>
          <p:cNvPr id="1189" name="Google Shape;1189;p11"/>
          <p:cNvSpPr/>
          <p:nvPr/>
        </p:nvSpPr>
        <p:spPr>
          <a:xfrm>
            <a:off x="8985188" y="3065778"/>
            <a:ext cx="1124807" cy="1337915"/>
          </a:xfrm>
          <a:custGeom>
            <a:rect b="b" l="l" r="r" t="t"/>
            <a:pathLst>
              <a:path extrusionOk="0" h="1800235" w="1549812">
                <a:moveTo>
                  <a:pt x="343858" y="616342"/>
                </a:moveTo>
                <a:cubicBezTo>
                  <a:pt x="219011" y="776579"/>
                  <a:pt x="109545" y="812281"/>
                  <a:pt x="71474" y="993617"/>
                </a:cubicBezTo>
                <a:cubicBezTo>
                  <a:pt x="33403" y="1174953"/>
                  <a:pt x="-89757" y="1561356"/>
                  <a:pt x="115432" y="1704358"/>
                </a:cubicBezTo>
                <a:cubicBezTo>
                  <a:pt x="320621" y="1847360"/>
                  <a:pt x="1156371" y="1810039"/>
                  <a:pt x="1389496" y="1724347"/>
                </a:cubicBezTo>
                <a:cubicBezTo>
                  <a:pt x="1622621" y="1638655"/>
                  <a:pt x="1540497" y="1322590"/>
                  <a:pt x="1514186" y="1190207"/>
                </a:cubicBezTo>
                <a:cubicBezTo>
                  <a:pt x="1487875" y="1057824"/>
                  <a:pt x="1240336" y="1148914"/>
                  <a:pt x="1231629" y="930051"/>
                </a:cubicBezTo>
                <a:cubicBezTo>
                  <a:pt x="1248292" y="693847"/>
                  <a:pt x="1498710" y="656286"/>
                  <a:pt x="1509771" y="523246"/>
                </a:cubicBezTo>
                <a:cubicBezTo>
                  <a:pt x="1520832" y="390206"/>
                  <a:pt x="1431655" y="305130"/>
                  <a:pt x="1297997" y="131808"/>
                </a:cubicBezTo>
                <a:cubicBezTo>
                  <a:pt x="1189251" y="36824"/>
                  <a:pt x="979579" y="-48562"/>
                  <a:pt x="820556" y="32194"/>
                </a:cubicBezTo>
                <a:cubicBezTo>
                  <a:pt x="661533" y="112950"/>
                  <a:pt x="468705" y="456105"/>
                  <a:pt x="343858" y="616342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0" name="Google Shape;1190;p11"/>
          <p:cNvSpPr/>
          <p:nvPr/>
        </p:nvSpPr>
        <p:spPr>
          <a:xfrm>
            <a:off x="7274076" y="1826035"/>
            <a:ext cx="1736725" cy="1317704"/>
          </a:xfrm>
          <a:custGeom>
            <a:rect b="b" l="l" r="r" t="t"/>
            <a:pathLst>
              <a:path extrusionOk="0" h="675" w="1036">
                <a:moveTo>
                  <a:pt x="648" y="11"/>
                </a:moveTo>
                <a:cubicBezTo>
                  <a:pt x="584" y="19"/>
                  <a:pt x="464" y="33"/>
                  <a:pt x="390" y="53"/>
                </a:cubicBezTo>
                <a:cubicBezTo>
                  <a:pt x="316" y="73"/>
                  <a:pt x="246" y="100"/>
                  <a:pt x="206" y="129"/>
                </a:cubicBezTo>
                <a:cubicBezTo>
                  <a:pt x="166" y="158"/>
                  <a:pt x="183" y="201"/>
                  <a:pt x="152" y="229"/>
                </a:cubicBezTo>
                <a:cubicBezTo>
                  <a:pt x="121" y="257"/>
                  <a:pt x="44" y="259"/>
                  <a:pt x="22" y="297"/>
                </a:cubicBezTo>
                <a:cubicBezTo>
                  <a:pt x="0" y="335"/>
                  <a:pt x="0" y="427"/>
                  <a:pt x="18" y="459"/>
                </a:cubicBezTo>
                <a:cubicBezTo>
                  <a:pt x="36" y="491"/>
                  <a:pt x="59" y="484"/>
                  <a:pt x="132" y="489"/>
                </a:cubicBezTo>
                <a:cubicBezTo>
                  <a:pt x="205" y="494"/>
                  <a:pt x="380" y="478"/>
                  <a:pt x="458" y="489"/>
                </a:cubicBezTo>
                <a:cubicBezTo>
                  <a:pt x="536" y="500"/>
                  <a:pt x="549" y="527"/>
                  <a:pt x="598" y="555"/>
                </a:cubicBezTo>
                <a:cubicBezTo>
                  <a:pt x="647" y="583"/>
                  <a:pt x="707" y="639"/>
                  <a:pt x="752" y="657"/>
                </a:cubicBezTo>
                <a:cubicBezTo>
                  <a:pt x="797" y="675"/>
                  <a:pt x="837" y="670"/>
                  <a:pt x="870" y="661"/>
                </a:cubicBezTo>
                <a:cubicBezTo>
                  <a:pt x="903" y="652"/>
                  <a:pt x="932" y="639"/>
                  <a:pt x="952" y="603"/>
                </a:cubicBezTo>
                <a:cubicBezTo>
                  <a:pt x="972" y="567"/>
                  <a:pt x="981" y="497"/>
                  <a:pt x="992" y="445"/>
                </a:cubicBezTo>
                <a:cubicBezTo>
                  <a:pt x="1003" y="393"/>
                  <a:pt x="1013" y="347"/>
                  <a:pt x="1018" y="291"/>
                </a:cubicBezTo>
                <a:cubicBezTo>
                  <a:pt x="1023" y="235"/>
                  <a:pt x="1036" y="153"/>
                  <a:pt x="1022" y="107"/>
                </a:cubicBezTo>
                <a:cubicBezTo>
                  <a:pt x="1008" y="61"/>
                  <a:pt x="975" y="34"/>
                  <a:pt x="934" y="17"/>
                </a:cubicBezTo>
                <a:cubicBezTo>
                  <a:pt x="893" y="0"/>
                  <a:pt x="824" y="4"/>
                  <a:pt x="776" y="3"/>
                </a:cubicBezTo>
                <a:cubicBezTo>
                  <a:pt x="728" y="2"/>
                  <a:pt x="712" y="3"/>
                  <a:pt x="648" y="11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91" name="Google Shape;1191;p11"/>
          <p:cNvGrpSpPr/>
          <p:nvPr/>
        </p:nvGrpSpPr>
        <p:grpSpPr>
          <a:xfrm>
            <a:off x="7205350" y="3289251"/>
            <a:ext cx="1458912" cy="933450"/>
            <a:chOff x="2889" y="1631"/>
            <a:chExt cx="980" cy="743"/>
          </a:xfrm>
        </p:grpSpPr>
        <p:sp>
          <p:nvSpPr>
            <p:cNvPr id="1192" name="Google Shape;1192;p11"/>
            <p:cNvSpPr/>
            <p:nvPr/>
          </p:nvSpPr>
          <p:spPr>
            <a:xfrm>
              <a:off x="3046" y="1841"/>
              <a:ext cx="663" cy="533"/>
            </a:xfrm>
            <a:prstGeom prst="rect">
              <a:avLst/>
            </a:prstGeom>
            <a:solidFill>
              <a:srgbClr val="9CDFF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3" name="Google Shape;1193;p11"/>
            <p:cNvSpPr/>
            <p:nvPr/>
          </p:nvSpPr>
          <p:spPr>
            <a:xfrm>
              <a:off x="2889" y="1631"/>
              <a:ext cx="980" cy="253"/>
            </a:xfrm>
            <a:prstGeom prst="triangle">
              <a:avLst>
                <a:gd fmla="val 50000" name="adj"/>
              </a:avLst>
            </a:prstGeom>
            <a:solidFill>
              <a:srgbClr val="9CDFF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sz="2400">
                <a:solidFill>
                  <a:srgbClr val="00CC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94" name="Google Shape;1194;p11"/>
          <p:cNvSpPr/>
          <p:nvPr/>
        </p:nvSpPr>
        <p:spPr>
          <a:xfrm>
            <a:off x="7712401" y="4683134"/>
            <a:ext cx="3079750" cy="1665288"/>
          </a:xfrm>
          <a:custGeom>
            <a:rect b="b" l="l" r="r" t="t"/>
            <a:pathLst>
              <a:path extrusionOk="0" h="1049" w="1940">
                <a:moveTo>
                  <a:pt x="952" y="26"/>
                </a:moveTo>
                <a:cubicBezTo>
                  <a:pt x="867" y="45"/>
                  <a:pt x="832" y="118"/>
                  <a:pt x="755" y="125"/>
                </a:cubicBezTo>
                <a:cubicBezTo>
                  <a:pt x="678" y="132"/>
                  <a:pt x="587" y="72"/>
                  <a:pt x="488" y="68"/>
                </a:cubicBezTo>
                <a:cubicBezTo>
                  <a:pt x="389" y="64"/>
                  <a:pt x="237" y="48"/>
                  <a:pt x="158" y="101"/>
                </a:cubicBezTo>
                <a:cubicBezTo>
                  <a:pt x="79" y="154"/>
                  <a:pt x="28" y="298"/>
                  <a:pt x="14" y="389"/>
                </a:cubicBezTo>
                <a:cubicBezTo>
                  <a:pt x="0" y="480"/>
                  <a:pt x="25" y="595"/>
                  <a:pt x="71" y="648"/>
                </a:cubicBezTo>
                <a:cubicBezTo>
                  <a:pt x="117" y="701"/>
                  <a:pt x="205" y="665"/>
                  <a:pt x="288" y="706"/>
                </a:cubicBezTo>
                <a:cubicBezTo>
                  <a:pt x="371" y="747"/>
                  <a:pt x="450" y="842"/>
                  <a:pt x="568" y="893"/>
                </a:cubicBezTo>
                <a:cubicBezTo>
                  <a:pt x="686" y="944"/>
                  <a:pt x="852" y="991"/>
                  <a:pt x="996" y="1014"/>
                </a:cubicBezTo>
                <a:cubicBezTo>
                  <a:pt x="1140" y="1036"/>
                  <a:pt x="1309" y="1049"/>
                  <a:pt x="1433" y="1031"/>
                </a:cubicBezTo>
                <a:cubicBezTo>
                  <a:pt x="1557" y="1012"/>
                  <a:pt x="1657" y="960"/>
                  <a:pt x="1739" y="907"/>
                </a:cubicBezTo>
                <a:cubicBezTo>
                  <a:pt x="1821" y="855"/>
                  <a:pt x="1906" y="824"/>
                  <a:pt x="1923" y="714"/>
                </a:cubicBezTo>
                <a:cubicBezTo>
                  <a:pt x="1940" y="604"/>
                  <a:pt x="1898" y="350"/>
                  <a:pt x="1839" y="251"/>
                </a:cubicBezTo>
                <a:cubicBezTo>
                  <a:pt x="1780" y="151"/>
                  <a:pt x="1662" y="153"/>
                  <a:pt x="1566" y="114"/>
                </a:cubicBezTo>
                <a:cubicBezTo>
                  <a:pt x="1470" y="76"/>
                  <a:pt x="1365" y="30"/>
                  <a:pt x="1263" y="15"/>
                </a:cubicBezTo>
                <a:cubicBezTo>
                  <a:pt x="1161" y="0"/>
                  <a:pt x="1037" y="8"/>
                  <a:pt x="952" y="26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5" name="Google Shape;1195;p11"/>
          <p:cNvSpPr txBox="1"/>
          <p:nvPr/>
        </p:nvSpPr>
        <p:spPr>
          <a:xfrm>
            <a:off x="7679274" y="1488461"/>
            <a:ext cx="1339406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mobile network</a:t>
            </a:r>
            <a:endParaRPr/>
          </a:p>
        </p:txBody>
      </p:sp>
      <p:sp>
        <p:nvSpPr>
          <p:cNvPr id="1196" name="Google Shape;1196;p11"/>
          <p:cNvSpPr txBox="1"/>
          <p:nvPr/>
        </p:nvSpPr>
        <p:spPr>
          <a:xfrm>
            <a:off x="7330835" y="4191922"/>
            <a:ext cx="1955646" cy="2689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home network</a:t>
            </a:r>
            <a:endParaRPr/>
          </a:p>
        </p:txBody>
      </p:sp>
      <p:sp>
        <p:nvSpPr>
          <p:cNvPr id="1197" name="Google Shape;1197;p11"/>
          <p:cNvSpPr txBox="1"/>
          <p:nvPr/>
        </p:nvSpPr>
        <p:spPr>
          <a:xfrm>
            <a:off x="7306908" y="5779775"/>
            <a:ext cx="1195135" cy="4412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enterprise</a:t>
            </a:r>
            <a:endParaRPr/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network</a:t>
            </a:r>
            <a:endParaRPr/>
          </a:p>
        </p:txBody>
      </p:sp>
      <p:sp>
        <p:nvSpPr>
          <p:cNvPr id="1198" name="Google Shape;1198;p11"/>
          <p:cNvSpPr/>
          <p:nvPr/>
        </p:nvSpPr>
        <p:spPr>
          <a:xfrm>
            <a:off x="10222146" y="3179540"/>
            <a:ext cx="1273167" cy="1935748"/>
          </a:xfrm>
          <a:custGeom>
            <a:rect b="b" l="l" r="r" t="t"/>
            <a:pathLst>
              <a:path extrusionOk="0" h="1952840" w="1447873">
                <a:moveTo>
                  <a:pt x="35803" y="439993"/>
                </a:moveTo>
                <a:cubicBezTo>
                  <a:pt x="-891" y="618304"/>
                  <a:pt x="-14075" y="936031"/>
                  <a:pt x="18740" y="1122579"/>
                </a:cubicBezTo>
                <a:cubicBezTo>
                  <a:pt x="51555" y="1309127"/>
                  <a:pt x="47344" y="1425517"/>
                  <a:pt x="232695" y="1559284"/>
                </a:cubicBezTo>
                <a:cubicBezTo>
                  <a:pt x="418046" y="1693051"/>
                  <a:pt x="930426" y="1882091"/>
                  <a:pt x="1130848" y="1925181"/>
                </a:cubicBezTo>
                <a:cubicBezTo>
                  <a:pt x="1331270" y="1968271"/>
                  <a:pt x="1391533" y="1979726"/>
                  <a:pt x="1435226" y="1817827"/>
                </a:cubicBezTo>
                <a:cubicBezTo>
                  <a:pt x="1478919" y="1655928"/>
                  <a:pt x="1395587" y="1244347"/>
                  <a:pt x="1393007" y="953785"/>
                </a:cubicBezTo>
                <a:cubicBezTo>
                  <a:pt x="1390427" y="663223"/>
                  <a:pt x="1458740" y="183063"/>
                  <a:pt x="1419747" y="74455"/>
                </a:cubicBezTo>
                <a:cubicBezTo>
                  <a:pt x="1380754" y="-34153"/>
                  <a:pt x="469560" y="-8212"/>
                  <a:pt x="238903" y="52711"/>
                </a:cubicBezTo>
                <a:cubicBezTo>
                  <a:pt x="8246" y="113634"/>
                  <a:pt x="72497" y="261682"/>
                  <a:pt x="35803" y="439993"/>
                </a:cubicBezTo>
                <a:close/>
              </a:path>
            </a:pathLst>
          </a:custGeom>
          <a:gradFill>
            <a:gsLst>
              <a:gs pos="0">
                <a:srgbClr val="9CDFF9"/>
              </a:gs>
              <a:gs pos="58999">
                <a:srgbClr val="DDEAF6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99" name="Google Shape;1199;p11"/>
          <p:cNvGrpSpPr/>
          <p:nvPr/>
        </p:nvGrpSpPr>
        <p:grpSpPr>
          <a:xfrm>
            <a:off x="10837700" y="3928050"/>
            <a:ext cx="687393" cy="721548"/>
            <a:chOff x="5203089" y="1751190"/>
            <a:chExt cx="858331" cy="662414"/>
          </a:xfrm>
        </p:grpSpPr>
        <p:sp>
          <p:nvSpPr>
            <p:cNvPr id="1200" name="Google Shape;1200;p11"/>
            <p:cNvSpPr/>
            <p:nvPr/>
          </p:nvSpPr>
          <p:spPr>
            <a:xfrm>
              <a:off x="5536769" y="1751190"/>
              <a:ext cx="524651" cy="662124"/>
            </a:xfrm>
            <a:custGeom>
              <a:rect b="b" l="l" r="r" t="t"/>
              <a:pathLst>
                <a:path extrusionOk="0" h="662124" w="524651">
                  <a:moveTo>
                    <a:pt x="10856" y="658506"/>
                  </a:moveTo>
                  <a:cubicBezTo>
                    <a:pt x="8443" y="463125"/>
                    <a:pt x="2413" y="278598"/>
                    <a:pt x="0" y="83217"/>
                  </a:cubicBezTo>
                  <a:lnTo>
                    <a:pt x="249661" y="0"/>
                  </a:lnTo>
                  <a:lnTo>
                    <a:pt x="521033" y="68746"/>
                  </a:lnTo>
                  <a:lnTo>
                    <a:pt x="524651" y="662124"/>
                  </a:lnTo>
                  <a:lnTo>
                    <a:pt x="10856" y="658506"/>
                  </a:lnTo>
                  <a:close/>
                </a:path>
              </a:pathLst>
            </a:custGeom>
            <a:solidFill>
              <a:srgbClr val="E0EBF1"/>
            </a:solidFill>
            <a:ln cap="flat" cmpd="sng" w="12700">
              <a:solidFill>
                <a:srgbClr val="0000A8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1" name="Google Shape;1201;p11"/>
            <p:cNvSpPr/>
            <p:nvPr/>
          </p:nvSpPr>
          <p:spPr>
            <a:xfrm>
              <a:off x="5203089" y="1921244"/>
              <a:ext cx="651290" cy="492070"/>
            </a:xfrm>
            <a:custGeom>
              <a:rect b="b" l="l" r="r" t="t"/>
              <a:pathLst>
                <a:path extrusionOk="0" h="492070" w="651290">
                  <a:moveTo>
                    <a:pt x="3618" y="492070"/>
                  </a:moveTo>
                  <a:lnTo>
                    <a:pt x="0" y="141108"/>
                  </a:lnTo>
                  <a:lnTo>
                    <a:pt x="423338" y="0"/>
                  </a:lnTo>
                  <a:lnTo>
                    <a:pt x="647672" y="57891"/>
                  </a:lnTo>
                  <a:lnTo>
                    <a:pt x="651290" y="492070"/>
                  </a:lnTo>
                  <a:lnTo>
                    <a:pt x="3618" y="492070"/>
                  </a:lnTo>
                  <a:close/>
                </a:path>
              </a:pathLst>
            </a:custGeom>
            <a:solidFill>
              <a:srgbClr val="E0EBF1"/>
            </a:solidFill>
            <a:ln cap="flat" cmpd="sng" w="12700">
              <a:solidFill>
                <a:srgbClr val="0000A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202" name="Google Shape;1202;p11"/>
            <p:cNvCxnSpPr/>
            <p:nvPr/>
          </p:nvCxnSpPr>
          <p:spPr>
            <a:xfrm flipH="1" rot="10800000">
              <a:off x="5270526" y="2029553"/>
              <a:ext cx="295249" cy="73468"/>
            </a:xfrm>
            <a:prstGeom prst="straightConnector1">
              <a:avLst/>
            </a:prstGeom>
            <a:noFill/>
            <a:ln cap="flat" cmpd="sng" w="444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203" name="Google Shape;1203;p11"/>
            <p:cNvCxnSpPr/>
            <p:nvPr/>
          </p:nvCxnSpPr>
          <p:spPr>
            <a:xfrm flipH="1" rot="10800000">
              <a:off x="5275406" y="2261710"/>
              <a:ext cx="290369" cy="16752"/>
            </a:xfrm>
            <a:prstGeom prst="straightConnector1">
              <a:avLst/>
            </a:prstGeom>
            <a:noFill/>
            <a:ln cap="flat" cmpd="sng" w="444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204" name="Google Shape;1204;p11"/>
            <p:cNvCxnSpPr/>
            <p:nvPr/>
          </p:nvCxnSpPr>
          <p:spPr>
            <a:xfrm flipH="1" rot="10800000">
              <a:off x="5275406" y="2151772"/>
              <a:ext cx="290369" cy="48402"/>
            </a:xfrm>
            <a:prstGeom prst="straightConnector1">
              <a:avLst/>
            </a:prstGeom>
            <a:noFill/>
            <a:ln cap="flat" cmpd="sng" w="444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205" name="Google Shape;1205;p11"/>
            <p:cNvCxnSpPr/>
            <p:nvPr/>
          </p:nvCxnSpPr>
          <p:spPr>
            <a:xfrm>
              <a:off x="5270094" y="2354086"/>
              <a:ext cx="295681" cy="0"/>
            </a:xfrm>
            <a:prstGeom prst="straightConnector1">
              <a:avLst/>
            </a:prstGeom>
            <a:noFill/>
            <a:ln cap="flat" cmpd="sng" w="444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206" name="Google Shape;1206;p11"/>
            <p:cNvCxnSpPr/>
            <p:nvPr/>
          </p:nvCxnSpPr>
          <p:spPr>
            <a:xfrm rot="10800000">
              <a:off x="5950242" y="1866900"/>
              <a:ext cx="0" cy="465273"/>
            </a:xfrm>
            <a:prstGeom prst="straightConnector1">
              <a:avLst/>
            </a:prstGeom>
            <a:noFill/>
            <a:ln cap="flat" cmpd="sng" w="44450">
              <a:solidFill>
                <a:schemeClr val="lt1"/>
              </a:solidFill>
              <a:prstDash val="dash"/>
              <a:miter lim="800000"/>
              <a:headEnd len="sm" w="sm" type="none"/>
              <a:tailEnd len="sm" w="sm" type="none"/>
            </a:ln>
          </p:spPr>
        </p:cxnSp>
        <p:cxnSp>
          <p:nvCxnSpPr>
            <p:cNvPr id="1207" name="Google Shape;1207;p11"/>
            <p:cNvCxnSpPr/>
            <p:nvPr/>
          </p:nvCxnSpPr>
          <p:spPr>
            <a:xfrm>
              <a:off x="5628589" y="1936750"/>
              <a:ext cx="0" cy="476854"/>
            </a:xfrm>
            <a:prstGeom prst="straightConnector1">
              <a:avLst/>
            </a:prstGeom>
            <a:noFill/>
            <a:ln cap="flat" cmpd="sng" w="15875">
              <a:solidFill>
                <a:srgbClr val="0000A8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1208" name="Google Shape;1208;p11"/>
          <p:cNvGrpSpPr/>
          <p:nvPr/>
        </p:nvGrpSpPr>
        <p:grpSpPr>
          <a:xfrm>
            <a:off x="10771171" y="3194171"/>
            <a:ext cx="594613" cy="648336"/>
            <a:chOff x="5203089" y="1751190"/>
            <a:chExt cx="858331" cy="662414"/>
          </a:xfrm>
        </p:grpSpPr>
        <p:sp>
          <p:nvSpPr>
            <p:cNvPr id="1209" name="Google Shape;1209;p11"/>
            <p:cNvSpPr/>
            <p:nvPr/>
          </p:nvSpPr>
          <p:spPr>
            <a:xfrm>
              <a:off x="5536769" y="1751190"/>
              <a:ext cx="524651" cy="662124"/>
            </a:xfrm>
            <a:custGeom>
              <a:rect b="b" l="l" r="r" t="t"/>
              <a:pathLst>
                <a:path extrusionOk="0" h="662124" w="524651">
                  <a:moveTo>
                    <a:pt x="10856" y="658506"/>
                  </a:moveTo>
                  <a:cubicBezTo>
                    <a:pt x="8443" y="463125"/>
                    <a:pt x="2413" y="278598"/>
                    <a:pt x="0" y="83217"/>
                  </a:cubicBezTo>
                  <a:lnTo>
                    <a:pt x="249661" y="0"/>
                  </a:lnTo>
                  <a:lnTo>
                    <a:pt x="521033" y="68746"/>
                  </a:lnTo>
                  <a:lnTo>
                    <a:pt x="524651" y="662124"/>
                  </a:lnTo>
                  <a:lnTo>
                    <a:pt x="10856" y="658506"/>
                  </a:lnTo>
                  <a:close/>
                </a:path>
              </a:pathLst>
            </a:custGeom>
            <a:solidFill>
              <a:srgbClr val="E0EBF1"/>
            </a:solidFill>
            <a:ln cap="flat" cmpd="sng" w="12700">
              <a:solidFill>
                <a:srgbClr val="0000A8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0" name="Google Shape;1210;p11"/>
            <p:cNvSpPr/>
            <p:nvPr/>
          </p:nvSpPr>
          <p:spPr>
            <a:xfrm>
              <a:off x="5203089" y="1921244"/>
              <a:ext cx="651290" cy="492070"/>
            </a:xfrm>
            <a:custGeom>
              <a:rect b="b" l="l" r="r" t="t"/>
              <a:pathLst>
                <a:path extrusionOk="0" h="492070" w="651290">
                  <a:moveTo>
                    <a:pt x="3618" y="492070"/>
                  </a:moveTo>
                  <a:lnTo>
                    <a:pt x="0" y="141108"/>
                  </a:lnTo>
                  <a:lnTo>
                    <a:pt x="423338" y="0"/>
                  </a:lnTo>
                  <a:lnTo>
                    <a:pt x="647672" y="57891"/>
                  </a:lnTo>
                  <a:lnTo>
                    <a:pt x="651290" y="492070"/>
                  </a:lnTo>
                  <a:lnTo>
                    <a:pt x="3618" y="492070"/>
                  </a:lnTo>
                  <a:close/>
                </a:path>
              </a:pathLst>
            </a:custGeom>
            <a:solidFill>
              <a:srgbClr val="E0EBF1"/>
            </a:solidFill>
            <a:ln cap="flat" cmpd="sng" w="12700">
              <a:solidFill>
                <a:srgbClr val="0000A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211" name="Google Shape;1211;p11"/>
            <p:cNvCxnSpPr/>
            <p:nvPr/>
          </p:nvCxnSpPr>
          <p:spPr>
            <a:xfrm flipH="1" rot="10800000">
              <a:off x="5270526" y="2029553"/>
              <a:ext cx="295249" cy="73468"/>
            </a:xfrm>
            <a:prstGeom prst="straightConnector1">
              <a:avLst/>
            </a:prstGeom>
            <a:noFill/>
            <a:ln cap="flat" cmpd="sng" w="444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212" name="Google Shape;1212;p11"/>
            <p:cNvCxnSpPr/>
            <p:nvPr/>
          </p:nvCxnSpPr>
          <p:spPr>
            <a:xfrm flipH="1" rot="10800000">
              <a:off x="5275406" y="2261710"/>
              <a:ext cx="290369" cy="16752"/>
            </a:xfrm>
            <a:prstGeom prst="straightConnector1">
              <a:avLst/>
            </a:prstGeom>
            <a:noFill/>
            <a:ln cap="flat" cmpd="sng" w="444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213" name="Google Shape;1213;p11"/>
            <p:cNvCxnSpPr/>
            <p:nvPr/>
          </p:nvCxnSpPr>
          <p:spPr>
            <a:xfrm flipH="1" rot="10800000">
              <a:off x="5275406" y="2151772"/>
              <a:ext cx="290369" cy="48402"/>
            </a:xfrm>
            <a:prstGeom prst="straightConnector1">
              <a:avLst/>
            </a:prstGeom>
            <a:noFill/>
            <a:ln cap="flat" cmpd="sng" w="444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214" name="Google Shape;1214;p11"/>
            <p:cNvCxnSpPr/>
            <p:nvPr/>
          </p:nvCxnSpPr>
          <p:spPr>
            <a:xfrm>
              <a:off x="5270094" y="2354086"/>
              <a:ext cx="295681" cy="0"/>
            </a:xfrm>
            <a:prstGeom prst="straightConnector1">
              <a:avLst/>
            </a:prstGeom>
            <a:noFill/>
            <a:ln cap="flat" cmpd="sng" w="444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215" name="Google Shape;1215;p11"/>
            <p:cNvCxnSpPr/>
            <p:nvPr/>
          </p:nvCxnSpPr>
          <p:spPr>
            <a:xfrm rot="10800000">
              <a:off x="5950242" y="1866900"/>
              <a:ext cx="0" cy="465273"/>
            </a:xfrm>
            <a:prstGeom prst="straightConnector1">
              <a:avLst/>
            </a:prstGeom>
            <a:noFill/>
            <a:ln cap="flat" cmpd="sng" w="44450">
              <a:solidFill>
                <a:schemeClr val="lt1"/>
              </a:solidFill>
              <a:prstDash val="dash"/>
              <a:miter lim="800000"/>
              <a:headEnd len="sm" w="sm" type="none"/>
              <a:tailEnd len="sm" w="sm" type="none"/>
            </a:ln>
          </p:spPr>
        </p:cxnSp>
        <p:cxnSp>
          <p:nvCxnSpPr>
            <p:cNvPr id="1216" name="Google Shape;1216;p11"/>
            <p:cNvCxnSpPr/>
            <p:nvPr/>
          </p:nvCxnSpPr>
          <p:spPr>
            <a:xfrm>
              <a:off x="5628589" y="1936750"/>
              <a:ext cx="0" cy="476854"/>
            </a:xfrm>
            <a:prstGeom prst="straightConnector1">
              <a:avLst/>
            </a:prstGeom>
            <a:noFill/>
            <a:ln cap="flat" cmpd="sng" w="15875">
              <a:solidFill>
                <a:srgbClr val="0000A8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1217" name="Google Shape;1217;p11"/>
          <p:cNvSpPr/>
          <p:nvPr/>
        </p:nvSpPr>
        <p:spPr>
          <a:xfrm>
            <a:off x="9540813" y="1782042"/>
            <a:ext cx="1497864" cy="1386455"/>
          </a:xfrm>
          <a:custGeom>
            <a:rect b="b" l="l" r="r" t="t"/>
            <a:pathLst>
              <a:path extrusionOk="0" h="1796376" w="1634267">
                <a:moveTo>
                  <a:pt x="147252" y="113266"/>
                </a:moveTo>
                <a:cubicBezTo>
                  <a:pt x="-139307" y="245497"/>
                  <a:pt x="69849" y="655289"/>
                  <a:pt x="131452" y="927943"/>
                </a:cubicBezTo>
                <a:cubicBezTo>
                  <a:pt x="193055" y="1200597"/>
                  <a:pt x="345759" y="1645108"/>
                  <a:pt x="516868" y="1749191"/>
                </a:cubicBezTo>
                <a:cubicBezTo>
                  <a:pt x="687977" y="1853274"/>
                  <a:pt x="1013294" y="1784070"/>
                  <a:pt x="1158108" y="1552442"/>
                </a:cubicBezTo>
                <a:cubicBezTo>
                  <a:pt x="1302922" y="1320814"/>
                  <a:pt x="1525272" y="1647197"/>
                  <a:pt x="1598914" y="1498556"/>
                </a:cubicBezTo>
                <a:cubicBezTo>
                  <a:pt x="1672556" y="1349916"/>
                  <a:pt x="1609877" y="897136"/>
                  <a:pt x="1599962" y="660599"/>
                </a:cubicBezTo>
                <a:cubicBezTo>
                  <a:pt x="1590047" y="424062"/>
                  <a:pt x="1578419" y="187943"/>
                  <a:pt x="1539426" y="79335"/>
                </a:cubicBezTo>
                <a:cubicBezTo>
                  <a:pt x="1500433" y="-29273"/>
                  <a:pt x="1202565" y="3293"/>
                  <a:pt x="970536" y="8948"/>
                </a:cubicBezTo>
                <a:cubicBezTo>
                  <a:pt x="738507" y="14603"/>
                  <a:pt x="433811" y="-18965"/>
                  <a:pt x="147252" y="113266"/>
                </a:cubicBezTo>
                <a:close/>
              </a:path>
            </a:pathLst>
          </a:custGeom>
          <a:gradFill>
            <a:gsLst>
              <a:gs pos="0">
                <a:srgbClr val="9CDFF9"/>
              </a:gs>
              <a:gs pos="57000">
                <a:srgbClr val="DDEAF6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8" name="Google Shape;1218;p11"/>
          <p:cNvSpPr txBox="1"/>
          <p:nvPr/>
        </p:nvSpPr>
        <p:spPr>
          <a:xfrm>
            <a:off x="9427201" y="1851195"/>
            <a:ext cx="1725088" cy="2862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national or global ISP</a:t>
            </a:r>
            <a:endParaRPr/>
          </a:p>
        </p:txBody>
      </p:sp>
      <p:sp>
        <p:nvSpPr>
          <p:cNvPr id="1219" name="Google Shape;1219;p11"/>
          <p:cNvSpPr/>
          <p:nvPr/>
        </p:nvSpPr>
        <p:spPr>
          <a:xfrm>
            <a:off x="9279068" y="3677908"/>
            <a:ext cx="305749" cy="197847"/>
          </a:xfrm>
          <a:prstGeom prst="rect">
            <a:avLst/>
          </a:prstGeom>
          <a:solidFill>
            <a:srgbClr val="9CDFF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0" name="Google Shape;1220;p11"/>
          <p:cNvSpPr txBox="1"/>
          <p:nvPr/>
        </p:nvSpPr>
        <p:spPr>
          <a:xfrm>
            <a:off x="8766162" y="3447919"/>
            <a:ext cx="1040639" cy="4801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local or regional ISP</a:t>
            </a:r>
            <a:endParaRPr/>
          </a:p>
        </p:txBody>
      </p:sp>
      <p:sp>
        <p:nvSpPr>
          <p:cNvPr id="1221" name="Google Shape;1221;p11"/>
          <p:cNvSpPr txBox="1"/>
          <p:nvPr/>
        </p:nvSpPr>
        <p:spPr>
          <a:xfrm>
            <a:off x="10917767" y="4677937"/>
            <a:ext cx="813043" cy="3831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datacenter 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network</a:t>
            </a:r>
            <a:endParaRPr/>
          </a:p>
        </p:txBody>
      </p:sp>
      <p:sp>
        <p:nvSpPr>
          <p:cNvPr id="1222" name="Google Shape;1222;p11"/>
          <p:cNvSpPr txBox="1"/>
          <p:nvPr/>
        </p:nvSpPr>
        <p:spPr>
          <a:xfrm>
            <a:off x="10063018" y="4228248"/>
            <a:ext cx="843051" cy="6740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content 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provider 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network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23" name="Google Shape;1223;p11"/>
          <p:cNvGrpSpPr/>
          <p:nvPr/>
        </p:nvGrpSpPr>
        <p:grpSpPr>
          <a:xfrm>
            <a:off x="7562238" y="2127325"/>
            <a:ext cx="3578867" cy="3640284"/>
            <a:chOff x="7562238" y="2127325"/>
            <a:chExt cx="3578867" cy="3640284"/>
          </a:xfrm>
        </p:grpSpPr>
        <p:cxnSp>
          <p:nvCxnSpPr>
            <p:cNvPr id="1224" name="Google Shape;1224;p11"/>
            <p:cNvCxnSpPr/>
            <p:nvPr/>
          </p:nvCxnSpPr>
          <p:spPr>
            <a:xfrm rot="10800000">
              <a:off x="10559920" y="3580125"/>
              <a:ext cx="412964" cy="63712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225" name="Google Shape;1225;p11"/>
            <p:cNvCxnSpPr/>
            <p:nvPr/>
          </p:nvCxnSpPr>
          <p:spPr>
            <a:xfrm rot="10800000">
              <a:off x="10660835" y="3640684"/>
              <a:ext cx="345866" cy="738975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226" name="Google Shape;1226;p11"/>
            <p:cNvCxnSpPr/>
            <p:nvPr/>
          </p:nvCxnSpPr>
          <p:spPr>
            <a:xfrm flipH="1" rot="10800000">
              <a:off x="10636897" y="3633421"/>
              <a:ext cx="335987" cy="39534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227" name="Google Shape;1227;p11"/>
            <p:cNvCxnSpPr/>
            <p:nvPr/>
          </p:nvCxnSpPr>
          <p:spPr>
            <a:xfrm rot="10800000">
              <a:off x="10570774" y="3594896"/>
              <a:ext cx="1" cy="485748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228" name="Google Shape;1228;p11"/>
            <p:cNvCxnSpPr/>
            <p:nvPr/>
          </p:nvCxnSpPr>
          <p:spPr>
            <a:xfrm rot="10800000">
              <a:off x="10550620" y="4071642"/>
              <a:ext cx="508543" cy="34864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229" name="Google Shape;1229;p11"/>
            <p:cNvCxnSpPr/>
            <p:nvPr/>
          </p:nvCxnSpPr>
          <p:spPr>
            <a:xfrm rot="10800000">
              <a:off x="9895195" y="4087742"/>
              <a:ext cx="655425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230" name="Google Shape;1230;p11"/>
            <p:cNvCxnSpPr/>
            <p:nvPr/>
          </p:nvCxnSpPr>
          <p:spPr>
            <a:xfrm rot="10800000">
              <a:off x="9219616" y="4087742"/>
              <a:ext cx="655425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231" name="Google Shape;1231;p11"/>
            <p:cNvCxnSpPr/>
            <p:nvPr/>
          </p:nvCxnSpPr>
          <p:spPr>
            <a:xfrm flipH="1">
              <a:off x="9276868" y="3507672"/>
              <a:ext cx="382424" cy="51705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232" name="Google Shape;1232;p11"/>
            <p:cNvCxnSpPr/>
            <p:nvPr/>
          </p:nvCxnSpPr>
          <p:spPr>
            <a:xfrm>
              <a:off x="9733069" y="3507672"/>
              <a:ext cx="0" cy="540294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233" name="Google Shape;1233;p11"/>
            <p:cNvCxnSpPr/>
            <p:nvPr/>
          </p:nvCxnSpPr>
          <p:spPr>
            <a:xfrm>
              <a:off x="10137668" y="2754692"/>
              <a:ext cx="488174" cy="839333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234" name="Google Shape;1234;p11"/>
            <p:cNvCxnSpPr/>
            <p:nvPr/>
          </p:nvCxnSpPr>
          <p:spPr>
            <a:xfrm flipH="1">
              <a:off x="9798719" y="2695013"/>
              <a:ext cx="380432" cy="694807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grpSp>
          <p:nvGrpSpPr>
            <p:cNvPr id="1235" name="Google Shape;1235;p11"/>
            <p:cNvGrpSpPr/>
            <p:nvPr/>
          </p:nvGrpSpPr>
          <p:grpSpPr>
            <a:xfrm>
              <a:off x="7562238" y="2127325"/>
              <a:ext cx="3578867" cy="3640284"/>
              <a:chOff x="7562238" y="2127325"/>
              <a:chExt cx="3578867" cy="3640284"/>
            </a:xfrm>
          </p:grpSpPr>
          <p:grpSp>
            <p:nvGrpSpPr>
              <p:cNvPr id="1236" name="Google Shape;1236;p11"/>
              <p:cNvGrpSpPr/>
              <p:nvPr/>
            </p:nvGrpSpPr>
            <p:grpSpPr>
              <a:xfrm>
                <a:off x="7857253" y="2127325"/>
                <a:ext cx="3283852" cy="3640284"/>
                <a:chOff x="7881336" y="2104198"/>
                <a:chExt cx="3283852" cy="3640284"/>
              </a:xfrm>
            </p:grpSpPr>
            <p:cxnSp>
              <p:nvCxnSpPr>
                <p:cNvPr id="1237" name="Google Shape;1237;p11"/>
                <p:cNvCxnSpPr/>
                <p:nvPr/>
              </p:nvCxnSpPr>
              <p:spPr>
                <a:xfrm flipH="1" rot="5400000">
                  <a:off x="9813692" y="5228612"/>
                  <a:ext cx="388062" cy="7560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238" name="Google Shape;1238;p11"/>
                <p:cNvCxnSpPr/>
                <p:nvPr/>
              </p:nvCxnSpPr>
              <p:spPr>
                <a:xfrm rot="10800000">
                  <a:off x="10234009" y="5382159"/>
                  <a:ext cx="0" cy="114300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239" name="Google Shape;1239;p11"/>
                <p:cNvCxnSpPr/>
                <p:nvPr/>
              </p:nvCxnSpPr>
              <p:spPr>
                <a:xfrm>
                  <a:off x="9457042" y="4815390"/>
                  <a:ext cx="524483" cy="26153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240" name="Google Shape;1240;p11"/>
                <p:cNvCxnSpPr/>
                <p:nvPr/>
              </p:nvCxnSpPr>
              <p:spPr>
                <a:xfrm flipH="1" rot="10800000">
                  <a:off x="8874149" y="4815390"/>
                  <a:ext cx="569255" cy="246266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241" name="Google Shape;1241;p11"/>
                <p:cNvCxnSpPr/>
                <p:nvPr/>
              </p:nvCxnSpPr>
              <p:spPr>
                <a:xfrm>
                  <a:off x="8845827" y="5085749"/>
                  <a:ext cx="1030502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242" name="Google Shape;1242;p11"/>
                <p:cNvCxnSpPr/>
                <p:nvPr/>
              </p:nvCxnSpPr>
              <p:spPr>
                <a:xfrm>
                  <a:off x="8234290" y="5094207"/>
                  <a:ext cx="226800" cy="1270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243" name="Google Shape;1243;p11"/>
                <p:cNvCxnSpPr/>
                <p:nvPr/>
              </p:nvCxnSpPr>
              <p:spPr>
                <a:xfrm flipH="1" rot="10800000">
                  <a:off x="7972450" y="5267343"/>
                  <a:ext cx="412750" cy="1270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244" name="Google Shape;1244;p11"/>
                <p:cNvCxnSpPr/>
                <p:nvPr/>
              </p:nvCxnSpPr>
              <p:spPr>
                <a:xfrm flipH="1">
                  <a:off x="8397900" y="5259125"/>
                  <a:ext cx="68080" cy="293968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245" name="Google Shape;1245;p11"/>
                <p:cNvCxnSpPr/>
                <p:nvPr/>
              </p:nvCxnSpPr>
              <p:spPr>
                <a:xfrm rot="10800000">
                  <a:off x="8512814" y="5284804"/>
                  <a:ext cx="280374" cy="269876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246" name="Google Shape;1246;p11"/>
                <p:cNvCxnSpPr/>
                <p:nvPr/>
              </p:nvCxnSpPr>
              <p:spPr>
                <a:xfrm>
                  <a:off x="8512814" y="5234921"/>
                  <a:ext cx="914184" cy="468622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247" name="Google Shape;1247;p11"/>
                <p:cNvCxnSpPr/>
                <p:nvPr/>
              </p:nvCxnSpPr>
              <p:spPr>
                <a:xfrm>
                  <a:off x="8271861" y="3806843"/>
                  <a:ext cx="0" cy="131762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248" name="Google Shape;1248;p11"/>
                <p:cNvCxnSpPr/>
                <p:nvPr/>
              </p:nvCxnSpPr>
              <p:spPr>
                <a:xfrm flipH="1" rot="10800000">
                  <a:off x="7881336" y="4017980"/>
                  <a:ext cx="168275" cy="3175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249" name="Google Shape;1249;p11"/>
                <p:cNvCxnSpPr/>
                <p:nvPr/>
              </p:nvCxnSpPr>
              <p:spPr>
                <a:xfrm flipH="1" rot="5400000">
                  <a:off x="9909628" y="5560344"/>
                  <a:ext cx="366793" cy="1482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250" name="Google Shape;1250;p11"/>
                <p:cNvCxnSpPr/>
                <p:nvPr/>
              </p:nvCxnSpPr>
              <p:spPr>
                <a:xfrm flipH="1" rot="10800000">
                  <a:off x="8483508" y="5013435"/>
                  <a:ext cx="404236" cy="207771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251" name="Google Shape;1251;p11"/>
                <p:cNvCxnSpPr/>
                <p:nvPr/>
              </p:nvCxnSpPr>
              <p:spPr>
                <a:xfrm flipH="1">
                  <a:off x="10124718" y="2146305"/>
                  <a:ext cx="761467" cy="577355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1252" name="Google Shape;1252;p11"/>
                <p:cNvCxnSpPr/>
                <p:nvPr/>
              </p:nvCxnSpPr>
              <p:spPr>
                <a:xfrm flipH="1">
                  <a:off x="10124718" y="2245186"/>
                  <a:ext cx="3970" cy="518461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1253" name="Google Shape;1253;p11"/>
                <p:cNvCxnSpPr/>
                <p:nvPr/>
              </p:nvCxnSpPr>
              <p:spPr>
                <a:xfrm flipH="1">
                  <a:off x="10696218" y="2177379"/>
                  <a:ext cx="149360" cy="518461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1254" name="Google Shape;1254;p11"/>
                <p:cNvCxnSpPr/>
                <p:nvPr/>
              </p:nvCxnSpPr>
              <p:spPr>
                <a:xfrm flipH="1">
                  <a:off x="10166249" y="2695840"/>
                  <a:ext cx="574283" cy="27820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1255" name="Google Shape;1255;p11"/>
                <p:cNvCxnSpPr/>
                <p:nvPr/>
              </p:nvCxnSpPr>
              <p:spPr>
                <a:xfrm flipH="1">
                  <a:off x="10093625" y="2146305"/>
                  <a:ext cx="788589" cy="98881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1256" name="Google Shape;1256;p11"/>
                <p:cNvCxnSpPr/>
                <p:nvPr/>
              </p:nvCxnSpPr>
              <p:spPr>
                <a:xfrm flipH="1">
                  <a:off x="10886186" y="2104198"/>
                  <a:ext cx="279002" cy="42107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1257" name="Google Shape;1257;p11"/>
                <p:cNvCxnSpPr/>
                <p:nvPr/>
              </p:nvCxnSpPr>
              <p:spPr>
                <a:xfrm rot="10800000">
                  <a:off x="10706077" y="2695840"/>
                  <a:ext cx="353541" cy="67807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1258" name="Google Shape;1258;p11"/>
                <p:cNvCxnSpPr/>
                <p:nvPr/>
              </p:nvCxnSpPr>
              <p:spPr>
                <a:xfrm flipH="1">
                  <a:off x="8793306" y="2245186"/>
                  <a:ext cx="1300319" cy="606622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1259" name="Google Shape;1259;p11"/>
                <p:cNvCxnSpPr/>
                <p:nvPr/>
              </p:nvCxnSpPr>
              <p:spPr>
                <a:xfrm flipH="1" rot="10800000">
                  <a:off x="9402788" y="4090252"/>
                  <a:ext cx="429324" cy="705603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260" name="Google Shape;1260;p11"/>
                <p:cNvCxnSpPr/>
                <p:nvPr/>
              </p:nvCxnSpPr>
              <p:spPr>
                <a:xfrm flipH="1" rot="10800000">
                  <a:off x="8268637" y="4024329"/>
                  <a:ext cx="969051" cy="3175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pic>
            <p:nvPicPr>
              <p:cNvPr descr="antenna_radiation_stylized" id="1261" name="Google Shape;1261;p11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7562238" y="3813930"/>
                <a:ext cx="506412" cy="10600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antenna_radiation_stylized" id="1262" name="Google Shape;1262;p11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9242073" y="5480938"/>
                <a:ext cx="452014" cy="9515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cell_tower_radiation copy" id="1263" name="Google Shape;1263;p11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7980866" y="2158167"/>
                <a:ext cx="457200" cy="33276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264" name="Google Shape;1264;p11"/>
              <p:cNvSpPr/>
              <p:nvPr/>
            </p:nvSpPr>
            <p:spPr>
              <a:xfrm>
                <a:off x="8174541" y="2292995"/>
                <a:ext cx="52388" cy="49485"/>
              </a:xfrm>
              <a:prstGeom prst="ellipse">
                <a:avLst/>
              </a:prstGeom>
              <a:solidFill>
                <a:schemeClr val="dk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265" name="Google Shape;1265;p11"/>
          <p:cNvGrpSpPr/>
          <p:nvPr/>
        </p:nvGrpSpPr>
        <p:grpSpPr>
          <a:xfrm>
            <a:off x="7414072" y="1891912"/>
            <a:ext cx="1909777" cy="938011"/>
            <a:chOff x="7432700" y="1830405"/>
            <a:chExt cx="1909777" cy="938011"/>
          </a:xfrm>
        </p:grpSpPr>
        <p:grpSp>
          <p:nvGrpSpPr>
            <p:cNvPr id="1266" name="Google Shape;1266;p11"/>
            <p:cNvGrpSpPr/>
            <p:nvPr/>
          </p:nvGrpSpPr>
          <p:grpSpPr>
            <a:xfrm>
              <a:off x="7743850" y="1830405"/>
              <a:ext cx="415925" cy="385763"/>
              <a:chOff x="2751" y="1851"/>
              <a:chExt cx="462" cy="478"/>
            </a:xfrm>
          </p:grpSpPr>
          <p:pic>
            <p:nvPicPr>
              <p:cNvPr descr="iphone_stylized_small" id="1267" name="Google Shape;1267;p11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2928" y="1922"/>
                <a:ext cx="152" cy="40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antenna_radiation_stylized" id="1268" name="Google Shape;1268;p11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2751" y="1851"/>
                <a:ext cx="462" cy="11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269" name="Google Shape;1269;p11"/>
            <p:cNvGrpSpPr/>
            <p:nvPr/>
          </p:nvGrpSpPr>
          <p:grpSpPr>
            <a:xfrm>
              <a:off x="7432700" y="2327293"/>
              <a:ext cx="534987" cy="414882"/>
              <a:chOff x="7432700" y="2327293"/>
              <a:chExt cx="534987" cy="414882"/>
            </a:xfrm>
          </p:grpSpPr>
          <p:pic>
            <p:nvPicPr>
              <p:cNvPr descr="antenna_stylized" id="1270" name="Google Shape;1270;p11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0"/>
              <a:stretch/>
            </p:blipFill>
            <p:spPr>
              <a:xfrm>
                <a:off x="7432700" y="2327293"/>
                <a:ext cx="530702" cy="22375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laptop_keyboard" id="1271" name="Google Shape;1271;p11"/>
              <p:cNvPicPr preferRelativeResize="0"/>
              <p:nvPr/>
            </p:nvPicPr>
            <p:blipFill rotWithShape="1">
              <a:blip r:embed="rId9">
                <a:alphaModFix/>
              </a:blip>
              <a:srcRect b="0" l="0" r="0" t="0"/>
              <a:stretch/>
            </p:blipFill>
            <p:spPr>
              <a:xfrm flipH="1" rot="109064">
                <a:off x="7458407" y="2575770"/>
                <a:ext cx="437221" cy="15951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272" name="Google Shape;1272;p11"/>
              <p:cNvSpPr/>
              <p:nvPr/>
            </p:nvSpPr>
            <p:spPr>
              <a:xfrm>
                <a:off x="7603304" y="2420984"/>
                <a:ext cx="351919" cy="208167"/>
              </a:xfrm>
              <a:custGeom>
                <a:rect b="b" l="l" r="r" t="t"/>
                <a:pathLst>
                  <a:path extrusionOk="0" h="2442" w="298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descr="screen" id="1273" name="Google Shape;1273;p11"/>
              <p:cNvPicPr preferRelativeResize="0"/>
              <p:nvPr/>
            </p:nvPicPr>
            <p:blipFill rotWithShape="1">
              <a:blip r:embed="rId10">
                <a:alphaModFix/>
              </a:blip>
              <a:srcRect b="0" l="0" r="0" t="0"/>
              <a:stretch/>
            </p:blipFill>
            <p:spPr>
              <a:xfrm>
                <a:off x="7620637" y="2426338"/>
                <a:ext cx="319785" cy="18942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274" name="Google Shape;1274;p11"/>
              <p:cNvSpPr/>
              <p:nvPr/>
            </p:nvSpPr>
            <p:spPr>
              <a:xfrm>
                <a:off x="7667378" y="2414843"/>
                <a:ext cx="298167" cy="38736"/>
              </a:xfrm>
              <a:custGeom>
                <a:rect b="b" l="l" r="r" t="t"/>
                <a:pathLst>
                  <a:path extrusionOk="0" h="455" w="2528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5" name="Google Shape;1275;p11"/>
              <p:cNvSpPr/>
              <p:nvPr/>
            </p:nvSpPr>
            <p:spPr>
              <a:xfrm>
                <a:off x="7600188" y="2414528"/>
                <a:ext cx="82770" cy="161243"/>
              </a:xfrm>
              <a:custGeom>
                <a:rect b="b" l="l" r="r" t="t"/>
                <a:pathLst>
                  <a:path extrusionOk="0" h="1893" w="702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6" name="Google Shape;1276;p11"/>
              <p:cNvSpPr/>
              <p:nvPr/>
            </p:nvSpPr>
            <p:spPr>
              <a:xfrm>
                <a:off x="7874205" y="2443344"/>
                <a:ext cx="89197" cy="186122"/>
              </a:xfrm>
              <a:custGeom>
                <a:rect b="b" l="l" r="r" t="t"/>
                <a:pathLst>
                  <a:path extrusionOk="0" h="2184" w="756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>
                <a:gsLst>
                  <a:gs pos="0">
                    <a:srgbClr val="DDDDDD"/>
                  </a:gs>
                  <a:gs pos="100000">
                    <a:schemeClr val="lt1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7" name="Google Shape;1277;p11"/>
              <p:cNvSpPr/>
              <p:nvPr/>
            </p:nvSpPr>
            <p:spPr>
              <a:xfrm>
                <a:off x="7599214" y="2567582"/>
                <a:ext cx="327185" cy="62828"/>
              </a:xfrm>
              <a:custGeom>
                <a:rect b="b" l="l" r="r" t="t"/>
                <a:pathLst>
                  <a:path extrusionOk="0" h="738" w="2773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>
                <a:gsLst>
                  <a:gs pos="0">
                    <a:srgbClr val="0000CC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8" name="Google Shape;1278;p11"/>
              <p:cNvSpPr/>
              <p:nvPr/>
            </p:nvSpPr>
            <p:spPr>
              <a:xfrm>
                <a:off x="7884138" y="2444918"/>
                <a:ext cx="83549" cy="186909"/>
              </a:xfrm>
              <a:custGeom>
                <a:rect b="b" l="l" r="r" t="t"/>
                <a:pathLst>
                  <a:path extrusionOk="0" h="1659" w="637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9" name="Google Shape;1279;p11"/>
              <p:cNvSpPr/>
              <p:nvPr/>
            </p:nvSpPr>
            <p:spPr>
              <a:xfrm>
                <a:off x="7599603" y="2575928"/>
                <a:ext cx="290961" cy="62041"/>
              </a:xfrm>
              <a:custGeom>
                <a:rect b="b" l="l" r="r" t="t"/>
                <a:pathLst>
                  <a:path extrusionOk="0" h="550" w="2216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280" name="Google Shape;1280;p11"/>
              <p:cNvGrpSpPr/>
              <p:nvPr/>
            </p:nvGrpSpPr>
            <p:grpSpPr>
              <a:xfrm>
                <a:off x="7594735" y="2642220"/>
                <a:ext cx="98740" cy="36846"/>
                <a:chOff x="1740" y="2642"/>
                <a:chExt cx="752" cy="327"/>
              </a:xfrm>
            </p:grpSpPr>
            <p:sp>
              <p:nvSpPr>
                <p:cNvPr id="1281" name="Google Shape;1281;p11"/>
                <p:cNvSpPr/>
                <p:nvPr/>
              </p:nvSpPr>
              <p:spPr>
                <a:xfrm>
                  <a:off x="1740" y="2642"/>
                  <a:ext cx="752" cy="327"/>
                </a:xfrm>
                <a:custGeom>
                  <a:rect b="b" l="l" r="r" t="t"/>
                  <a:pathLst>
                    <a:path extrusionOk="0" h="327" w="752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82" name="Google Shape;1282;p11"/>
                <p:cNvSpPr/>
                <p:nvPr/>
              </p:nvSpPr>
              <p:spPr>
                <a:xfrm>
                  <a:off x="1754" y="2649"/>
                  <a:ext cx="726" cy="311"/>
                </a:xfrm>
                <a:custGeom>
                  <a:rect b="b" l="l" r="r" t="t"/>
                  <a:pathLst>
                    <a:path extrusionOk="0" h="311" w="726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83" name="Google Shape;1283;p11"/>
                <p:cNvSpPr/>
                <p:nvPr/>
              </p:nvSpPr>
              <p:spPr>
                <a:xfrm>
                  <a:off x="1808" y="2770"/>
                  <a:ext cx="258" cy="100"/>
                </a:xfrm>
                <a:custGeom>
                  <a:rect b="b" l="l" r="r" t="t"/>
                  <a:pathLst>
                    <a:path extrusionOk="0" h="100" w="258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84" name="Google Shape;1284;p11"/>
                <p:cNvSpPr/>
                <p:nvPr/>
              </p:nvSpPr>
              <p:spPr>
                <a:xfrm>
                  <a:off x="1799" y="2816"/>
                  <a:ext cx="194" cy="63"/>
                </a:xfrm>
                <a:custGeom>
                  <a:rect b="b" l="l" r="r" t="t"/>
                  <a:pathLst>
                    <a:path extrusionOk="0" h="63" w="194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85" name="Google Shape;1285;p11"/>
                <p:cNvSpPr/>
                <p:nvPr/>
              </p:nvSpPr>
              <p:spPr>
                <a:xfrm>
                  <a:off x="2020" y="2834"/>
                  <a:ext cx="258" cy="102"/>
                </a:xfrm>
                <a:custGeom>
                  <a:rect b="b" l="l" r="r" t="t"/>
                  <a:pathLst>
                    <a:path extrusionOk="0" h="102" w="258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86" name="Google Shape;1286;p11"/>
                <p:cNvSpPr/>
                <p:nvPr/>
              </p:nvSpPr>
              <p:spPr>
                <a:xfrm>
                  <a:off x="2011" y="2882"/>
                  <a:ext cx="194" cy="63"/>
                </a:xfrm>
                <a:custGeom>
                  <a:rect b="b" l="l" r="r" t="t"/>
                  <a:pathLst>
                    <a:path extrusionOk="0" h="63" w="194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287" name="Google Shape;1287;p11"/>
              <p:cNvSpPr/>
              <p:nvPr/>
            </p:nvSpPr>
            <p:spPr>
              <a:xfrm>
                <a:off x="7763780" y="2647731"/>
                <a:ext cx="119578" cy="80936"/>
              </a:xfrm>
              <a:custGeom>
                <a:rect b="b" l="l" r="r" t="t"/>
                <a:pathLst>
                  <a:path extrusionOk="0" h="792" w="990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8" name="Google Shape;1288;p11"/>
              <p:cNvSpPr/>
              <p:nvPr/>
            </p:nvSpPr>
            <p:spPr>
              <a:xfrm>
                <a:off x="7458602" y="2654187"/>
                <a:ext cx="305957" cy="73850"/>
              </a:xfrm>
              <a:custGeom>
                <a:rect b="b" l="l" r="r" t="t"/>
                <a:pathLst>
                  <a:path extrusionOk="0" h="723" w="2532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9" name="Google Shape;1289;p11"/>
              <p:cNvSpPr/>
              <p:nvPr/>
            </p:nvSpPr>
            <p:spPr>
              <a:xfrm>
                <a:off x="7458797" y="2640645"/>
                <a:ext cx="3311" cy="14959"/>
              </a:xfrm>
              <a:custGeom>
                <a:rect b="b" l="l" r="r" t="t"/>
                <a:pathLst>
                  <a:path extrusionOk="0" h="147" w="26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0" name="Google Shape;1290;p11"/>
              <p:cNvSpPr/>
              <p:nvPr/>
            </p:nvSpPr>
            <p:spPr>
              <a:xfrm>
                <a:off x="7458992" y="2579707"/>
                <a:ext cx="142170" cy="61883"/>
              </a:xfrm>
              <a:custGeom>
                <a:rect b="b" l="l" r="r" t="t"/>
                <a:pathLst>
                  <a:path extrusionOk="0" h="606" w="117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1" name="Google Shape;1291;p11"/>
              <p:cNvSpPr/>
              <p:nvPr/>
            </p:nvSpPr>
            <p:spPr>
              <a:xfrm>
                <a:off x="7468535" y="2643795"/>
                <a:ext cx="290182" cy="71016"/>
              </a:xfrm>
              <a:custGeom>
                <a:rect b="b" l="l" r="r" t="t"/>
                <a:pathLst>
                  <a:path extrusionOk="0" h="723" w="2532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2" name="Google Shape;1292;p11"/>
              <p:cNvSpPr/>
              <p:nvPr/>
            </p:nvSpPr>
            <p:spPr>
              <a:xfrm flipH="1" rot="10800000">
                <a:off x="7758327" y="2638756"/>
                <a:ext cx="118410" cy="73535"/>
              </a:xfrm>
              <a:custGeom>
                <a:rect b="b" l="l" r="r" t="t"/>
                <a:pathLst>
                  <a:path extrusionOk="0" h="723" w="2532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93" name="Google Shape;1293;p11"/>
            <p:cNvGrpSpPr/>
            <p:nvPr/>
          </p:nvGrpSpPr>
          <p:grpSpPr>
            <a:xfrm>
              <a:off x="8631407" y="2290407"/>
              <a:ext cx="530702" cy="478009"/>
              <a:chOff x="8631407" y="2290407"/>
              <a:chExt cx="530702" cy="478009"/>
            </a:xfrm>
          </p:grpSpPr>
          <p:pic>
            <p:nvPicPr>
              <p:cNvPr descr="light2.png" id="1294" name="Google Shape;1294;p11"/>
              <p:cNvPicPr preferRelativeResize="0"/>
              <p:nvPr/>
            </p:nvPicPr>
            <p:blipFill rotWithShape="1">
              <a:blip r:embed="rId11">
                <a:alphaModFix/>
              </a:blip>
              <a:srcRect b="0" l="0" r="0" t="0"/>
              <a:stretch/>
            </p:blipFill>
            <p:spPr>
              <a:xfrm flipH="1">
                <a:off x="8825293" y="2362969"/>
                <a:ext cx="92772" cy="40544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antenna_stylized" id="1295" name="Google Shape;1295;p11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0"/>
              <a:stretch/>
            </p:blipFill>
            <p:spPr>
              <a:xfrm>
                <a:off x="8631407" y="2290407"/>
                <a:ext cx="530702" cy="22375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296" name="Google Shape;1296;p11"/>
            <p:cNvGrpSpPr/>
            <p:nvPr/>
          </p:nvGrpSpPr>
          <p:grpSpPr>
            <a:xfrm>
              <a:off x="8493165" y="2029804"/>
              <a:ext cx="849312" cy="226109"/>
              <a:chOff x="8493165" y="2029804"/>
              <a:chExt cx="849312" cy="226109"/>
            </a:xfrm>
          </p:grpSpPr>
          <p:pic>
            <p:nvPicPr>
              <p:cNvPr descr="car_icon_small" id="1297" name="Google Shape;1297;p11"/>
              <p:cNvPicPr preferRelativeResize="0"/>
              <p:nvPr/>
            </p:nvPicPr>
            <p:blipFill rotWithShape="1">
              <a:blip r:embed="rId12">
                <a:alphaModFix/>
              </a:blip>
              <a:srcRect b="0" l="0" r="0" t="0"/>
              <a:stretch/>
            </p:blipFill>
            <p:spPr>
              <a:xfrm>
                <a:off x="8493165" y="2087638"/>
                <a:ext cx="849312" cy="1682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antenna_stylized" id="1298" name="Google Shape;1298;p11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0"/>
              <a:stretch/>
            </p:blipFill>
            <p:spPr>
              <a:xfrm>
                <a:off x="8704645" y="2029804"/>
                <a:ext cx="530702" cy="22375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299" name="Google Shape;1299;p11"/>
          <p:cNvGrpSpPr/>
          <p:nvPr/>
        </p:nvGrpSpPr>
        <p:grpSpPr>
          <a:xfrm>
            <a:off x="7468516" y="3357611"/>
            <a:ext cx="857739" cy="583764"/>
            <a:chOff x="7487144" y="3296104"/>
            <a:chExt cx="857739" cy="583764"/>
          </a:xfrm>
        </p:grpSpPr>
        <p:grpSp>
          <p:nvGrpSpPr>
            <p:cNvPr id="1300" name="Google Shape;1300;p11"/>
            <p:cNvGrpSpPr/>
            <p:nvPr/>
          </p:nvGrpSpPr>
          <p:grpSpPr>
            <a:xfrm>
              <a:off x="7487144" y="3389820"/>
              <a:ext cx="350807" cy="310034"/>
              <a:chOff x="7487144" y="3389820"/>
              <a:chExt cx="350807" cy="310034"/>
            </a:xfrm>
          </p:grpSpPr>
          <p:pic>
            <p:nvPicPr>
              <p:cNvPr descr="antenna_stylized" id="1301" name="Google Shape;1301;p11"/>
              <p:cNvPicPr preferRelativeResize="0"/>
              <p:nvPr/>
            </p:nvPicPr>
            <p:blipFill rotWithShape="1">
              <a:blip r:embed="rId13">
                <a:alphaModFix/>
              </a:blip>
              <a:srcRect b="0" l="0" r="0" t="0"/>
              <a:stretch/>
            </p:blipFill>
            <p:spPr>
              <a:xfrm>
                <a:off x="7487144" y="3389820"/>
                <a:ext cx="347997" cy="16755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laptop_keyboard" id="1302" name="Google Shape;1302;p11"/>
              <p:cNvPicPr preferRelativeResize="0"/>
              <p:nvPr/>
            </p:nvPicPr>
            <p:blipFill rotWithShape="1">
              <a:blip r:embed="rId14">
                <a:alphaModFix/>
              </a:blip>
              <a:srcRect b="0" l="0" r="0" t="0"/>
              <a:stretch/>
            </p:blipFill>
            <p:spPr>
              <a:xfrm flipH="1" rot="109064">
                <a:off x="7504001" y="3575889"/>
                <a:ext cx="286699" cy="11944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303" name="Google Shape;1303;p11"/>
              <p:cNvSpPr/>
              <p:nvPr/>
            </p:nvSpPr>
            <p:spPr>
              <a:xfrm>
                <a:off x="7599014" y="3459979"/>
                <a:ext cx="230764" cy="155883"/>
              </a:xfrm>
              <a:custGeom>
                <a:rect b="b" l="l" r="r" t="t"/>
                <a:pathLst>
                  <a:path extrusionOk="0" h="2442" w="298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descr="screen" id="1304" name="Google Shape;1304;p11"/>
              <p:cNvPicPr preferRelativeResize="0"/>
              <p:nvPr/>
            </p:nvPicPr>
            <p:blipFill rotWithShape="1">
              <a:blip r:embed="rId15">
                <a:alphaModFix/>
              </a:blip>
              <a:srcRect b="0" l="0" r="0" t="0"/>
              <a:stretch/>
            </p:blipFill>
            <p:spPr>
              <a:xfrm>
                <a:off x="7610380" y="3463988"/>
                <a:ext cx="209692" cy="14185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305" name="Google Shape;1305;p11"/>
              <p:cNvSpPr/>
              <p:nvPr/>
            </p:nvSpPr>
            <p:spPr>
              <a:xfrm>
                <a:off x="7641029" y="3455381"/>
                <a:ext cx="195517" cy="29007"/>
              </a:xfrm>
              <a:custGeom>
                <a:rect b="b" l="l" r="r" t="t"/>
                <a:pathLst>
                  <a:path extrusionOk="0" h="455" w="2528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6" name="Google Shape;1306;p11"/>
              <p:cNvSpPr/>
              <p:nvPr/>
            </p:nvSpPr>
            <p:spPr>
              <a:xfrm>
                <a:off x="7596971" y="3455145"/>
                <a:ext cx="54275" cy="120745"/>
              </a:xfrm>
              <a:custGeom>
                <a:rect b="b" l="l" r="r" t="t"/>
                <a:pathLst>
                  <a:path extrusionOk="0" h="1893" w="702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7" name="Google Shape;1307;p11"/>
              <p:cNvSpPr/>
              <p:nvPr/>
            </p:nvSpPr>
            <p:spPr>
              <a:xfrm>
                <a:off x="7776652" y="3476723"/>
                <a:ext cx="58489" cy="139375"/>
              </a:xfrm>
              <a:custGeom>
                <a:rect b="b" l="l" r="r" t="t"/>
                <a:pathLst>
                  <a:path extrusionOk="0" h="2184" w="756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>
                <a:gsLst>
                  <a:gs pos="0">
                    <a:srgbClr val="DDDDDD"/>
                  </a:gs>
                  <a:gs pos="100000">
                    <a:schemeClr val="lt1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8" name="Google Shape;1308;p11"/>
              <p:cNvSpPr/>
              <p:nvPr/>
            </p:nvSpPr>
            <p:spPr>
              <a:xfrm>
                <a:off x="7596332" y="3569758"/>
                <a:ext cx="214545" cy="47048"/>
              </a:xfrm>
              <a:custGeom>
                <a:rect b="b" l="l" r="r" t="t"/>
                <a:pathLst>
                  <a:path extrusionOk="0" h="738" w="2773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>
                <a:gsLst>
                  <a:gs pos="0">
                    <a:srgbClr val="0000CC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9" name="Google Shape;1309;p11"/>
              <p:cNvSpPr/>
              <p:nvPr/>
            </p:nvSpPr>
            <p:spPr>
              <a:xfrm>
                <a:off x="7783165" y="3477902"/>
                <a:ext cx="54786" cy="139965"/>
              </a:xfrm>
              <a:custGeom>
                <a:rect b="b" l="l" r="r" t="t"/>
                <a:pathLst>
                  <a:path extrusionOk="0" h="1659" w="637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0" name="Google Shape;1310;p11"/>
              <p:cNvSpPr/>
              <p:nvPr/>
            </p:nvSpPr>
            <p:spPr>
              <a:xfrm>
                <a:off x="7596588" y="3576007"/>
                <a:ext cx="190792" cy="46458"/>
              </a:xfrm>
              <a:custGeom>
                <a:rect b="b" l="l" r="r" t="t"/>
                <a:pathLst>
                  <a:path extrusionOk="0" h="550" w="2216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311" name="Google Shape;1311;p11"/>
              <p:cNvGrpSpPr/>
              <p:nvPr/>
            </p:nvGrpSpPr>
            <p:grpSpPr>
              <a:xfrm>
                <a:off x="7593395" y="3625649"/>
                <a:ext cx="64747" cy="27592"/>
                <a:chOff x="1740" y="2642"/>
                <a:chExt cx="752" cy="327"/>
              </a:xfrm>
            </p:grpSpPr>
            <p:sp>
              <p:nvSpPr>
                <p:cNvPr id="1312" name="Google Shape;1312;p11"/>
                <p:cNvSpPr/>
                <p:nvPr/>
              </p:nvSpPr>
              <p:spPr>
                <a:xfrm>
                  <a:off x="1740" y="2642"/>
                  <a:ext cx="752" cy="327"/>
                </a:xfrm>
                <a:custGeom>
                  <a:rect b="b" l="l" r="r" t="t"/>
                  <a:pathLst>
                    <a:path extrusionOk="0" h="327" w="752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13" name="Google Shape;1313;p11"/>
                <p:cNvSpPr/>
                <p:nvPr/>
              </p:nvSpPr>
              <p:spPr>
                <a:xfrm>
                  <a:off x="1754" y="2649"/>
                  <a:ext cx="726" cy="311"/>
                </a:xfrm>
                <a:custGeom>
                  <a:rect b="b" l="l" r="r" t="t"/>
                  <a:pathLst>
                    <a:path extrusionOk="0" h="311" w="726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14" name="Google Shape;1314;p11"/>
                <p:cNvSpPr/>
                <p:nvPr/>
              </p:nvSpPr>
              <p:spPr>
                <a:xfrm>
                  <a:off x="1808" y="2770"/>
                  <a:ext cx="258" cy="100"/>
                </a:xfrm>
                <a:custGeom>
                  <a:rect b="b" l="l" r="r" t="t"/>
                  <a:pathLst>
                    <a:path extrusionOk="0" h="100" w="258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15" name="Google Shape;1315;p11"/>
                <p:cNvSpPr/>
                <p:nvPr/>
              </p:nvSpPr>
              <p:spPr>
                <a:xfrm>
                  <a:off x="1799" y="2816"/>
                  <a:ext cx="194" cy="63"/>
                </a:xfrm>
                <a:custGeom>
                  <a:rect b="b" l="l" r="r" t="t"/>
                  <a:pathLst>
                    <a:path extrusionOk="0" h="63" w="194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16" name="Google Shape;1316;p11"/>
                <p:cNvSpPr/>
                <p:nvPr/>
              </p:nvSpPr>
              <p:spPr>
                <a:xfrm>
                  <a:off x="2020" y="2834"/>
                  <a:ext cx="258" cy="102"/>
                </a:xfrm>
                <a:custGeom>
                  <a:rect b="b" l="l" r="r" t="t"/>
                  <a:pathLst>
                    <a:path extrusionOk="0" h="102" w="258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17" name="Google Shape;1317;p11"/>
                <p:cNvSpPr/>
                <p:nvPr/>
              </p:nvSpPr>
              <p:spPr>
                <a:xfrm>
                  <a:off x="2011" y="2882"/>
                  <a:ext cx="194" cy="63"/>
                </a:xfrm>
                <a:custGeom>
                  <a:rect b="b" l="l" r="r" t="t"/>
                  <a:pathLst>
                    <a:path extrusionOk="0" h="63" w="194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318" name="Google Shape;1318;p11"/>
              <p:cNvSpPr/>
              <p:nvPr/>
            </p:nvSpPr>
            <p:spPr>
              <a:xfrm>
                <a:off x="7704243" y="3629776"/>
                <a:ext cx="78411" cy="60608"/>
              </a:xfrm>
              <a:custGeom>
                <a:rect b="b" l="l" r="r" t="t"/>
                <a:pathLst>
                  <a:path extrusionOk="0" h="792" w="990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9" name="Google Shape;1319;p11"/>
              <p:cNvSpPr/>
              <p:nvPr/>
            </p:nvSpPr>
            <p:spPr>
              <a:xfrm>
                <a:off x="7504129" y="3634611"/>
                <a:ext cx="200625" cy="55302"/>
              </a:xfrm>
              <a:custGeom>
                <a:rect b="b" l="l" r="r" t="t"/>
                <a:pathLst>
                  <a:path extrusionOk="0" h="723" w="2532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0" name="Google Shape;1320;p11"/>
              <p:cNvSpPr/>
              <p:nvPr/>
            </p:nvSpPr>
            <p:spPr>
              <a:xfrm>
                <a:off x="7504257" y="3624470"/>
                <a:ext cx="2171" cy="11202"/>
              </a:xfrm>
              <a:custGeom>
                <a:rect b="b" l="l" r="r" t="t"/>
                <a:pathLst>
                  <a:path extrusionOk="0" h="147" w="26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1" name="Google Shape;1321;p11"/>
              <p:cNvSpPr/>
              <p:nvPr/>
            </p:nvSpPr>
            <p:spPr>
              <a:xfrm>
                <a:off x="7504384" y="3578837"/>
                <a:ext cx="93225" cy="46340"/>
              </a:xfrm>
              <a:custGeom>
                <a:rect b="b" l="l" r="r" t="t"/>
                <a:pathLst>
                  <a:path extrusionOk="0" h="606" w="117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2" name="Google Shape;1322;p11"/>
              <p:cNvSpPr/>
              <p:nvPr/>
            </p:nvSpPr>
            <p:spPr>
              <a:xfrm>
                <a:off x="7510642" y="3626829"/>
                <a:ext cx="190281" cy="53180"/>
              </a:xfrm>
              <a:custGeom>
                <a:rect b="b" l="l" r="r" t="t"/>
                <a:pathLst>
                  <a:path extrusionOk="0" h="723" w="2532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3" name="Google Shape;1323;p11"/>
              <p:cNvSpPr/>
              <p:nvPr/>
            </p:nvSpPr>
            <p:spPr>
              <a:xfrm flipH="1" rot="10800000">
                <a:off x="7700668" y="3623055"/>
                <a:ext cx="77645" cy="55066"/>
              </a:xfrm>
              <a:custGeom>
                <a:rect b="b" l="l" r="r" t="t"/>
                <a:pathLst>
                  <a:path extrusionOk="0" h="723" w="2532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24" name="Google Shape;1324;p11"/>
            <p:cNvGrpSpPr/>
            <p:nvPr/>
          </p:nvGrpSpPr>
          <p:grpSpPr>
            <a:xfrm flipH="1">
              <a:off x="7985622" y="3537823"/>
              <a:ext cx="359261" cy="342045"/>
              <a:chOff x="2839" y="3501"/>
              <a:chExt cx="755" cy="803"/>
            </a:xfrm>
          </p:grpSpPr>
          <p:pic>
            <p:nvPicPr>
              <p:cNvPr descr="desktop_computer_stylized_medium" id="1325" name="Google Shape;1325;p11"/>
              <p:cNvPicPr preferRelativeResize="0"/>
              <p:nvPr/>
            </p:nvPicPr>
            <p:blipFill rotWithShape="1">
              <a:blip r:embed="rId16">
                <a:alphaModFix/>
              </a:blip>
              <a:srcRect b="0" l="0" r="0" t="0"/>
              <a:stretch/>
            </p:blipFill>
            <p:spPr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326" name="Google Shape;1326;p11"/>
              <p:cNvSpPr/>
              <p:nvPr/>
            </p:nvSpPr>
            <p:spPr>
              <a:xfrm>
                <a:off x="2916" y="3578"/>
                <a:ext cx="356" cy="368"/>
              </a:xfrm>
              <a:custGeom>
                <a:rect b="b" l="l" r="r" t="t"/>
                <a:pathLst>
                  <a:path extrusionOk="0" h="368" w="356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000099"/>
                  </a:gs>
                  <a:gs pos="100000">
                    <a:schemeClr val="lt1"/>
                  </a:gs>
                </a:gsLst>
                <a:lin ang="270000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27" name="Google Shape;1327;p11"/>
            <p:cNvGrpSpPr/>
            <p:nvPr/>
          </p:nvGrpSpPr>
          <p:grpSpPr>
            <a:xfrm>
              <a:off x="7797061" y="3296104"/>
              <a:ext cx="347997" cy="396620"/>
              <a:chOff x="7797061" y="3296104"/>
              <a:chExt cx="347997" cy="396620"/>
            </a:xfrm>
          </p:grpSpPr>
          <p:pic>
            <p:nvPicPr>
              <p:cNvPr descr="fridge2.png" id="1328" name="Google Shape;1328;p11"/>
              <p:cNvPicPr preferRelativeResize="0"/>
              <p:nvPr/>
            </p:nvPicPr>
            <p:blipFill rotWithShape="1">
              <a:blip r:embed="rId17">
                <a:alphaModFix/>
              </a:blip>
              <a:srcRect b="0" l="0" r="0" t="0"/>
              <a:stretch/>
            </p:blipFill>
            <p:spPr>
              <a:xfrm>
                <a:off x="7896825" y="3355697"/>
                <a:ext cx="189578" cy="33702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antenna_stylized" id="1329" name="Google Shape;1329;p11"/>
              <p:cNvPicPr preferRelativeResize="0"/>
              <p:nvPr/>
            </p:nvPicPr>
            <p:blipFill rotWithShape="1">
              <a:blip r:embed="rId13">
                <a:alphaModFix/>
              </a:blip>
              <a:srcRect b="0" l="0" r="0" t="0"/>
              <a:stretch/>
            </p:blipFill>
            <p:spPr>
              <a:xfrm>
                <a:off x="7797061" y="3296104"/>
                <a:ext cx="347997" cy="16755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330" name="Google Shape;1330;p11"/>
          <p:cNvGrpSpPr/>
          <p:nvPr/>
        </p:nvGrpSpPr>
        <p:grpSpPr>
          <a:xfrm>
            <a:off x="11039945" y="3460672"/>
            <a:ext cx="518448" cy="1212242"/>
            <a:chOff x="11058573" y="3399165"/>
            <a:chExt cx="518448" cy="1212242"/>
          </a:xfrm>
        </p:grpSpPr>
        <p:grpSp>
          <p:nvGrpSpPr>
            <p:cNvPr id="1331" name="Google Shape;1331;p11"/>
            <p:cNvGrpSpPr/>
            <p:nvPr/>
          </p:nvGrpSpPr>
          <p:grpSpPr>
            <a:xfrm>
              <a:off x="11087182" y="4159591"/>
              <a:ext cx="489839" cy="451816"/>
              <a:chOff x="5103720" y="2693365"/>
              <a:chExt cx="611650" cy="414788"/>
            </a:xfrm>
          </p:grpSpPr>
          <p:cxnSp>
            <p:nvCxnSpPr>
              <p:cNvPr id="1332" name="Google Shape;1332;p11"/>
              <p:cNvCxnSpPr/>
              <p:nvPr/>
            </p:nvCxnSpPr>
            <p:spPr>
              <a:xfrm>
                <a:off x="5103720" y="2914214"/>
                <a:ext cx="232559" cy="0"/>
              </a:xfrm>
              <a:prstGeom prst="straightConnector1">
                <a:avLst/>
              </a:prstGeom>
              <a:noFill/>
              <a:ln cap="flat" cmpd="sng" w="12700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grpSp>
            <p:nvGrpSpPr>
              <p:cNvPr id="1333" name="Google Shape;1333;p11"/>
              <p:cNvGrpSpPr/>
              <p:nvPr/>
            </p:nvGrpSpPr>
            <p:grpSpPr>
              <a:xfrm>
                <a:off x="5275406" y="2693365"/>
                <a:ext cx="439964" cy="414788"/>
                <a:chOff x="5275406" y="2711455"/>
                <a:chExt cx="452949" cy="405518"/>
              </a:xfrm>
            </p:grpSpPr>
            <p:pic>
              <p:nvPicPr>
                <p:cNvPr descr="server_rack.png" id="1334" name="Google Shape;1334;p11"/>
                <p:cNvPicPr preferRelativeResize="0"/>
                <p:nvPr/>
              </p:nvPicPr>
              <p:blipFill rotWithShape="1">
                <a:blip r:embed="rId18">
                  <a:alphaModFix/>
                </a:blip>
                <a:srcRect b="0" l="0" r="0" t="0"/>
                <a:stretch/>
              </p:blipFill>
              <p:spPr>
                <a:xfrm>
                  <a:off x="5537367" y="2770786"/>
                  <a:ext cx="190988" cy="313366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server_rack.png" id="1335" name="Google Shape;1335;p11"/>
                <p:cNvPicPr preferRelativeResize="0"/>
                <p:nvPr/>
              </p:nvPicPr>
              <p:blipFill rotWithShape="1">
                <a:blip r:embed="rId18">
                  <a:alphaModFix/>
                </a:blip>
                <a:srcRect b="0" l="0" r="0" t="0"/>
                <a:stretch/>
              </p:blipFill>
              <p:spPr>
                <a:xfrm>
                  <a:off x="5275406" y="2764002"/>
                  <a:ext cx="190988" cy="313366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server_rack.png" id="1336" name="Google Shape;1336;p11"/>
                <p:cNvPicPr preferRelativeResize="0"/>
                <p:nvPr/>
              </p:nvPicPr>
              <p:blipFill rotWithShape="1">
                <a:blip r:embed="rId18">
                  <a:alphaModFix/>
                </a:blip>
                <a:srcRect b="0" l="0" r="0" t="0"/>
                <a:stretch/>
              </p:blipFill>
              <p:spPr>
                <a:xfrm>
                  <a:off x="5385676" y="2711455"/>
                  <a:ext cx="247152" cy="40551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grpSp>
          <p:nvGrpSpPr>
            <p:cNvPr id="1337" name="Google Shape;1337;p11"/>
            <p:cNvGrpSpPr/>
            <p:nvPr/>
          </p:nvGrpSpPr>
          <p:grpSpPr>
            <a:xfrm>
              <a:off x="11058573" y="3399165"/>
              <a:ext cx="423724" cy="405973"/>
              <a:chOff x="5103720" y="2693365"/>
              <a:chExt cx="611650" cy="414788"/>
            </a:xfrm>
          </p:grpSpPr>
          <p:cxnSp>
            <p:nvCxnSpPr>
              <p:cNvPr id="1338" name="Google Shape;1338;p11"/>
              <p:cNvCxnSpPr/>
              <p:nvPr/>
            </p:nvCxnSpPr>
            <p:spPr>
              <a:xfrm>
                <a:off x="5103720" y="2914214"/>
                <a:ext cx="232559" cy="0"/>
              </a:xfrm>
              <a:prstGeom prst="straightConnector1">
                <a:avLst/>
              </a:prstGeom>
              <a:noFill/>
              <a:ln cap="flat" cmpd="sng" w="12700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grpSp>
            <p:nvGrpSpPr>
              <p:cNvPr id="1339" name="Google Shape;1339;p11"/>
              <p:cNvGrpSpPr/>
              <p:nvPr/>
            </p:nvGrpSpPr>
            <p:grpSpPr>
              <a:xfrm>
                <a:off x="5275406" y="2693365"/>
                <a:ext cx="439964" cy="414788"/>
                <a:chOff x="5275406" y="2711455"/>
                <a:chExt cx="452949" cy="405518"/>
              </a:xfrm>
            </p:grpSpPr>
            <p:pic>
              <p:nvPicPr>
                <p:cNvPr descr="server_rack.png" id="1340" name="Google Shape;1340;p11"/>
                <p:cNvPicPr preferRelativeResize="0"/>
                <p:nvPr/>
              </p:nvPicPr>
              <p:blipFill rotWithShape="1">
                <a:blip r:embed="rId18">
                  <a:alphaModFix/>
                </a:blip>
                <a:srcRect b="0" l="0" r="0" t="0"/>
                <a:stretch/>
              </p:blipFill>
              <p:spPr>
                <a:xfrm>
                  <a:off x="5537367" y="2770786"/>
                  <a:ext cx="190988" cy="313366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server_rack.png" id="1341" name="Google Shape;1341;p11"/>
                <p:cNvPicPr preferRelativeResize="0"/>
                <p:nvPr/>
              </p:nvPicPr>
              <p:blipFill rotWithShape="1">
                <a:blip r:embed="rId18">
                  <a:alphaModFix/>
                </a:blip>
                <a:srcRect b="0" l="0" r="0" t="0"/>
                <a:stretch/>
              </p:blipFill>
              <p:spPr>
                <a:xfrm>
                  <a:off x="5275406" y="2764002"/>
                  <a:ext cx="190988" cy="313366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server_rack.png" id="1342" name="Google Shape;1342;p11"/>
                <p:cNvPicPr preferRelativeResize="0"/>
                <p:nvPr/>
              </p:nvPicPr>
              <p:blipFill rotWithShape="1">
                <a:blip r:embed="rId18">
                  <a:alphaModFix/>
                </a:blip>
                <a:srcRect b="0" l="0" r="0" t="0"/>
                <a:stretch/>
              </p:blipFill>
              <p:spPr>
                <a:xfrm>
                  <a:off x="5385676" y="2711455"/>
                  <a:ext cx="247152" cy="40551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</p:grpSp>
      <p:grpSp>
        <p:nvGrpSpPr>
          <p:cNvPr id="1343" name="Google Shape;1343;p11"/>
          <p:cNvGrpSpPr/>
          <p:nvPr/>
        </p:nvGrpSpPr>
        <p:grpSpPr>
          <a:xfrm>
            <a:off x="10263913" y="5306138"/>
            <a:ext cx="177192" cy="330833"/>
            <a:chOff x="4140" y="429"/>
            <a:chExt cx="1425" cy="2396"/>
          </a:xfrm>
        </p:grpSpPr>
        <p:sp>
          <p:nvSpPr>
            <p:cNvPr id="1344" name="Google Shape;1344;p11"/>
            <p:cNvSpPr/>
            <p:nvPr/>
          </p:nvSpPr>
          <p:spPr>
            <a:xfrm>
              <a:off x="5268" y="433"/>
              <a:ext cx="283" cy="2286"/>
            </a:xfrm>
            <a:custGeom>
              <a:rect b="b" l="l" r="r" t="t"/>
              <a:pathLst>
                <a:path extrusionOk="0" h="2742" w="354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5" name="Google Shape;1345;p11"/>
            <p:cNvSpPr/>
            <p:nvPr/>
          </p:nvSpPr>
          <p:spPr>
            <a:xfrm>
              <a:off x="4210" y="429"/>
              <a:ext cx="1046" cy="2285"/>
            </a:xfrm>
            <a:prstGeom prst="rect">
              <a:avLst/>
            </a:pr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6" name="Google Shape;1346;p11"/>
            <p:cNvSpPr/>
            <p:nvPr/>
          </p:nvSpPr>
          <p:spPr>
            <a:xfrm>
              <a:off x="5321" y="570"/>
              <a:ext cx="169" cy="2115"/>
            </a:xfrm>
            <a:custGeom>
              <a:rect b="b" l="l" r="r" t="t"/>
              <a:pathLst>
                <a:path extrusionOk="0" h="2537" w="211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7" name="Google Shape;1347;p11"/>
            <p:cNvSpPr/>
            <p:nvPr/>
          </p:nvSpPr>
          <p:spPr>
            <a:xfrm>
              <a:off x="5284" y="1640"/>
              <a:ext cx="263" cy="189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8" name="Google Shape;1348;p11"/>
            <p:cNvSpPr/>
            <p:nvPr/>
          </p:nvSpPr>
          <p:spPr>
            <a:xfrm>
              <a:off x="4210" y="690"/>
              <a:ext cx="598" cy="47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349" name="Google Shape;1349;p11"/>
            <p:cNvGrpSpPr/>
            <p:nvPr/>
          </p:nvGrpSpPr>
          <p:grpSpPr>
            <a:xfrm>
              <a:off x="4748" y="666"/>
              <a:ext cx="578" cy="150"/>
              <a:chOff x="613" y="2566"/>
              <a:chExt cx="721" cy="144"/>
            </a:xfrm>
          </p:grpSpPr>
          <p:sp>
            <p:nvSpPr>
              <p:cNvPr id="1350" name="Google Shape;1350;p11"/>
              <p:cNvSpPr/>
              <p:nvPr/>
            </p:nvSpPr>
            <p:spPr>
              <a:xfrm>
                <a:off x="613" y="2566"/>
                <a:ext cx="721" cy="144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1" name="Google Shape;1351;p11"/>
              <p:cNvSpPr/>
              <p:nvPr/>
            </p:nvSpPr>
            <p:spPr>
              <a:xfrm>
                <a:off x="625" y="2581"/>
                <a:ext cx="696" cy="114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352" name="Google Shape;1352;p11"/>
            <p:cNvSpPr/>
            <p:nvPr/>
          </p:nvSpPr>
          <p:spPr>
            <a:xfrm>
              <a:off x="4220" y="1022"/>
              <a:ext cx="598" cy="47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353" name="Google Shape;1353;p11"/>
            <p:cNvGrpSpPr/>
            <p:nvPr/>
          </p:nvGrpSpPr>
          <p:grpSpPr>
            <a:xfrm>
              <a:off x="4748" y="990"/>
              <a:ext cx="578" cy="134"/>
              <a:chOff x="615" y="2564"/>
              <a:chExt cx="721" cy="139"/>
            </a:xfrm>
          </p:grpSpPr>
          <p:sp>
            <p:nvSpPr>
              <p:cNvPr id="1354" name="Google Shape;1354;p11"/>
              <p:cNvSpPr/>
              <p:nvPr/>
            </p:nvSpPr>
            <p:spPr>
              <a:xfrm>
                <a:off x="615" y="2564"/>
                <a:ext cx="721" cy="139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5" name="Google Shape;1355;p11"/>
              <p:cNvSpPr/>
              <p:nvPr/>
            </p:nvSpPr>
            <p:spPr>
              <a:xfrm>
                <a:off x="628" y="2581"/>
                <a:ext cx="696" cy="107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356" name="Google Shape;1356;p11"/>
            <p:cNvSpPr/>
            <p:nvPr/>
          </p:nvSpPr>
          <p:spPr>
            <a:xfrm>
              <a:off x="4220" y="1354"/>
              <a:ext cx="598" cy="47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7" name="Google Shape;1357;p11"/>
            <p:cNvSpPr/>
            <p:nvPr/>
          </p:nvSpPr>
          <p:spPr>
            <a:xfrm>
              <a:off x="4230" y="1655"/>
              <a:ext cx="598" cy="47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358" name="Google Shape;1358;p11"/>
            <p:cNvGrpSpPr/>
            <p:nvPr/>
          </p:nvGrpSpPr>
          <p:grpSpPr>
            <a:xfrm>
              <a:off x="4738" y="1647"/>
              <a:ext cx="578" cy="135"/>
              <a:chOff x="618" y="2586"/>
              <a:chExt cx="720" cy="124"/>
            </a:xfrm>
          </p:grpSpPr>
          <p:sp>
            <p:nvSpPr>
              <p:cNvPr id="1359" name="Google Shape;1359;p11"/>
              <p:cNvSpPr/>
              <p:nvPr/>
            </p:nvSpPr>
            <p:spPr>
              <a:xfrm>
                <a:off x="618" y="2586"/>
                <a:ext cx="720" cy="124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0" name="Google Shape;1360;p11"/>
              <p:cNvSpPr/>
              <p:nvPr/>
            </p:nvSpPr>
            <p:spPr>
              <a:xfrm>
                <a:off x="630" y="2586"/>
                <a:ext cx="695" cy="109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361" name="Google Shape;1361;p11"/>
            <p:cNvSpPr/>
            <p:nvPr/>
          </p:nvSpPr>
          <p:spPr>
            <a:xfrm>
              <a:off x="5288" y="1354"/>
              <a:ext cx="263" cy="188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362" name="Google Shape;1362;p11"/>
            <p:cNvGrpSpPr/>
            <p:nvPr/>
          </p:nvGrpSpPr>
          <p:grpSpPr>
            <a:xfrm>
              <a:off x="4738" y="1330"/>
              <a:ext cx="588" cy="134"/>
              <a:chOff x="613" y="2571"/>
              <a:chExt cx="732" cy="134"/>
            </a:xfrm>
          </p:grpSpPr>
          <p:sp>
            <p:nvSpPr>
              <p:cNvPr id="1363" name="Google Shape;1363;p11"/>
              <p:cNvSpPr/>
              <p:nvPr/>
            </p:nvSpPr>
            <p:spPr>
              <a:xfrm>
                <a:off x="613" y="2571"/>
                <a:ext cx="732" cy="134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4" name="Google Shape;1364;p11"/>
              <p:cNvSpPr/>
              <p:nvPr/>
            </p:nvSpPr>
            <p:spPr>
              <a:xfrm>
                <a:off x="625" y="2587"/>
                <a:ext cx="720" cy="103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365" name="Google Shape;1365;p11"/>
            <p:cNvSpPr/>
            <p:nvPr/>
          </p:nvSpPr>
          <p:spPr>
            <a:xfrm>
              <a:off x="5246" y="429"/>
              <a:ext cx="70" cy="2285"/>
            </a:xfrm>
            <a:prstGeom prst="rect">
              <a:avLst/>
            </a:prstGeom>
            <a:gradFill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6" name="Google Shape;1366;p11"/>
            <p:cNvSpPr/>
            <p:nvPr/>
          </p:nvSpPr>
          <p:spPr>
            <a:xfrm>
              <a:off x="5312" y="1007"/>
              <a:ext cx="237" cy="213"/>
            </a:xfrm>
            <a:custGeom>
              <a:rect b="b" l="l" r="r" t="t"/>
              <a:pathLst>
                <a:path extrusionOk="0" h="256" w="29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7" name="Google Shape;1367;p11"/>
            <p:cNvSpPr/>
            <p:nvPr/>
          </p:nvSpPr>
          <p:spPr>
            <a:xfrm>
              <a:off x="5315" y="680"/>
              <a:ext cx="244" cy="240"/>
            </a:xfrm>
            <a:custGeom>
              <a:rect b="b" l="l" r="r" t="t"/>
              <a:pathLst>
                <a:path extrusionOk="0" h="288" w="304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8" name="Google Shape;1368;p11"/>
            <p:cNvSpPr/>
            <p:nvPr/>
          </p:nvSpPr>
          <p:spPr>
            <a:xfrm>
              <a:off x="5515" y="2611"/>
              <a:ext cx="50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9" name="Google Shape;1369;p11"/>
            <p:cNvSpPr/>
            <p:nvPr/>
          </p:nvSpPr>
          <p:spPr>
            <a:xfrm>
              <a:off x="5302" y="2614"/>
              <a:ext cx="245" cy="200"/>
            </a:xfrm>
            <a:custGeom>
              <a:rect b="b" l="l" r="r" t="t"/>
              <a:pathLst>
                <a:path extrusionOk="0" h="240" w="306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0" name="Google Shape;1370;p11"/>
            <p:cNvSpPr/>
            <p:nvPr/>
          </p:nvSpPr>
          <p:spPr>
            <a:xfrm>
              <a:off x="4140" y="2675"/>
              <a:ext cx="1196" cy="150"/>
            </a:xfrm>
            <a:prstGeom prst="roundRect">
              <a:avLst>
                <a:gd fmla="val 50000" name="adj"/>
              </a:avLst>
            </a:prstGeom>
            <a:solidFill>
              <a:srgbClr val="DDDDDD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1" name="Google Shape;1371;p11"/>
            <p:cNvSpPr/>
            <p:nvPr/>
          </p:nvSpPr>
          <p:spPr>
            <a:xfrm>
              <a:off x="4210" y="2714"/>
              <a:ext cx="1066" cy="79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2" name="Google Shape;1372;p11"/>
            <p:cNvSpPr/>
            <p:nvPr/>
          </p:nvSpPr>
          <p:spPr>
            <a:xfrm>
              <a:off x="4309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3" name="Google Shape;1373;p11"/>
            <p:cNvSpPr/>
            <p:nvPr/>
          </p:nvSpPr>
          <p:spPr>
            <a:xfrm>
              <a:off x="4489" y="2382"/>
              <a:ext cx="159" cy="1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Noto Sans Symbols"/>
                <a:buNone/>
              </a:pPr>
              <a:r>
                <a:t/>
              </a:r>
              <a:endParaRPr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4" name="Google Shape;1374;p11"/>
            <p:cNvSpPr/>
            <p:nvPr/>
          </p:nvSpPr>
          <p:spPr>
            <a:xfrm>
              <a:off x="4658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5" name="Google Shape;1375;p11"/>
            <p:cNvSpPr/>
            <p:nvPr/>
          </p:nvSpPr>
          <p:spPr>
            <a:xfrm>
              <a:off x="5067" y="1837"/>
              <a:ext cx="80" cy="759"/>
            </a:xfrm>
            <a:prstGeom prst="rect">
              <a:avLst/>
            </a:prstGeom>
            <a:solidFill>
              <a:srgbClr val="29292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76" name="Google Shape;1376;p11"/>
          <p:cNvGrpSpPr/>
          <p:nvPr/>
        </p:nvGrpSpPr>
        <p:grpSpPr>
          <a:xfrm flipH="1">
            <a:off x="7955853" y="4932348"/>
            <a:ext cx="345630" cy="320302"/>
            <a:chOff x="2839" y="3501"/>
            <a:chExt cx="755" cy="803"/>
          </a:xfrm>
        </p:grpSpPr>
        <p:pic>
          <p:nvPicPr>
            <p:cNvPr descr="desktop_computer_stylized_medium" id="1377" name="Google Shape;1377;p11"/>
            <p:cNvPicPr preferRelativeResize="0"/>
            <p:nvPr/>
          </p:nvPicPr>
          <p:blipFill rotWithShape="1">
            <a:blip r:embed="rId19">
              <a:alphaModFix/>
            </a:blip>
            <a:srcRect b="0" l="0" r="0" t="0"/>
            <a:stretch/>
          </p:blipFill>
          <p:spPr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78" name="Google Shape;1378;p11"/>
            <p:cNvSpPr/>
            <p:nvPr/>
          </p:nvSpPr>
          <p:spPr>
            <a:xfrm>
              <a:off x="2916" y="3578"/>
              <a:ext cx="356" cy="368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79" name="Google Shape;1379;p11"/>
          <p:cNvGrpSpPr/>
          <p:nvPr/>
        </p:nvGrpSpPr>
        <p:grpSpPr>
          <a:xfrm>
            <a:off x="9010801" y="5861358"/>
            <a:ext cx="310186" cy="312008"/>
            <a:chOff x="877" y="1008"/>
            <a:chExt cx="2747" cy="2626"/>
          </a:xfrm>
        </p:grpSpPr>
        <p:pic>
          <p:nvPicPr>
            <p:cNvPr descr="antenna_stylized" id="1380" name="Google Shape;1380;p11"/>
            <p:cNvPicPr preferRelativeResize="0"/>
            <p:nvPr/>
          </p:nvPicPr>
          <p:blipFill rotWithShape="1">
            <a:blip r:embed="rId20">
              <a:alphaModFix/>
            </a:blip>
            <a:srcRect b="0" l="0" r="0" t="0"/>
            <a:stretch/>
          </p:blipFill>
          <p:spPr>
            <a:xfrm>
              <a:off x="877" y="1008"/>
              <a:ext cx="2725" cy="14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laptop_keyboard" id="1381" name="Google Shape;1381;p11"/>
            <p:cNvPicPr preferRelativeResize="0"/>
            <p:nvPr/>
          </p:nvPicPr>
          <p:blipFill rotWithShape="1">
            <a:blip r:embed="rId21">
              <a:alphaModFix/>
            </a:blip>
            <a:srcRect b="0" l="0" r="0" t="0"/>
            <a:stretch/>
          </p:blipFill>
          <p:spPr>
            <a:xfrm flipH="1" rot="109064">
              <a:off x="1009" y="2586"/>
              <a:ext cx="2245" cy="101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82" name="Google Shape;1382;p11"/>
            <p:cNvSpPr/>
            <p:nvPr/>
          </p:nvSpPr>
          <p:spPr>
            <a:xfrm>
              <a:off x="1753" y="1603"/>
              <a:ext cx="1807" cy="1322"/>
            </a:xfrm>
            <a:custGeom>
              <a:rect b="b" l="l" r="r" t="t"/>
              <a:pathLst>
                <a:path extrusionOk="0" h="2442" w="298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screen" id="1383" name="Google Shape;1383;p11"/>
            <p:cNvPicPr preferRelativeResize="0"/>
            <p:nvPr/>
          </p:nvPicPr>
          <p:blipFill rotWithShape="1">
            <a:blip r:embed="rId22">
              <a:alphaModFix/>
            </a:blip>
            <a:srcRect b="0" l="0" r="0" t="0"/>
            <a:stretch/>
          </p:blipFill>
          <p:spPr>
            <a:xfrm>
              <a:off x="1842" y="1637"/>
              <a:ext cx="1642" cy="120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84" name="Google Shape;1384;p11"/>
            <p:cNvSpPr/>
            <p:nvPr/>
          </p:nvSpPr>
          <p:spPr>
            <a:xfrm>
              <a:off x="2082" y="1564"/>
              <a:ext cx="1531" cy="246"/>
            </a:xfrm>
            <a:custGeom>
              <a:rect b="b" l="l" r="r" t="t"/>
              <a:pathLst>
                <a:path extrusionOk="0" h="455" w="2528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5" name="Google Shape;1385;p11"/>
            <p:cNvSpPr/>
            <p:nvPr/>
          </p:nvSpPr>
          <p:spPr>
            <a:xfrm>
              <a:off x="1737" y="1562"/>
              <a:ext cx="425" cy="1024"/>
            </a:xfrm>
            <a:custGeom>
              <a:rect b="b" l="l" r="r" t="t"/>
              <a:pathLst>
                <a:path extrusionOk="0" h="1893" w="702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6" name="Google Shape;1386;p11"/>
            <p:cNvSpPr/>
            <p:nvPr/>
          </p:nvSpPr>
          <p:spPr>
            <a:xfrm>
              <a:off x="3144" y="1745"/>
              <a:ext cx="458" cy="1182"/>
            </a:xfrm>
            <a:custGeom>
              <a:rect b="b" l="l" r="r" t="t"/>
              <a:pathLst>
                <a:path extrusionOk="0" h="2184" w="756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chemeClr val="lt1"/>
                </a:gs>
              </a:gsLst>
              <a:lin ang="54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7" name="Google Shape;1387;p11"/>
            <p:cNvSpPr/>
            <p:nvPr/>
          </p:nvSpPr>
          <p:spPr>
            <a:xfrm>
              <a:off x="1732" y="2534"/>
              <a:ext cx="1680" cy="399"/>
            </a:xfrm>
            <a:custGeom>
              <a:rect b="b" l="l" r="r" t="t"/>
              <a:pathLst>
                <a:path extrusionOk="0" h="738" w="2773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>
              <a:gsLst>
                <a:gs pos="0">
                  <a:srgbClr val="0000CC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8" name="Google Shape;1388;p11"/>
            <p:cNvSpPr/>
            <p:nvPr/>
          </p:nvSpPr>
          <p:spPr>
            <a:xfrm>
              <a:off x="3195" y="1755"/>
              <a:ext cx="429" cy="1187"/>
            </a:xfrm>
            <a:custGeom>
              <a:rect b="b" l="l" r="r" t="t"/>
              <a:pathLst>
                <a:path extrusionOk="0" h="1659" w="637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9" name="Google Shape;1389;p11"/>
            <p:cNvSpPr/>
            <p:nvPr/>
          </p:nvSpPr>
          <p:spPr>
            <a:xfrm>
              <a:off x="1734" y="2587"/>
              <a:ext cx="1494" cy="394"/>
            </a:xfrm>
            <a:custGeom>
              <a:rect b="b" l="l" r="r" t="t"/>
              <a:pathLst>
                <a:path extrusionOk="0" h="550" w="2216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390" name="Google Shape;1390;p11"/>
            <p:cNvGrpSpPr/>
            <p:nvPr/>
          </p:nvGrpSpPr>
          <p:grpSpPr>
            <a:xfrm>
              <a:off x="1709" y="3008"/>
              <a:ext cx="507" cy="234"/>
              <a:chOff x="1740" y="2642"/>
              <a:chExt cx="752" cy="327"/>
            </a:xfrm>
          </p:grpSpPr>
          <p:sp>
            <p:nvSpPr>
              <p:cNvPr id="1391" name="Google Shape;1391;p11"/>
              <p:cNvSpPr/>
              <p:nvPr/>
            </p:nvSpPr>
            <p:spPr>
              <a:xfrm>
                <a:off x="1740" y="2642"/>
                <a:ext cx="752" cy="327"/>
              </a:xfrm>
              <a:custGeom>
                <a:rect b="b" l="l" r="r" t="t"/>
                <a:pathLst>
                  <a:path extrusionOk="0" h="327" w="752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2" name="Google Shape;1392;p11"/>
              <p:cNvSpPr/>
              <p:nvPr/>
            </p:nvSpPr>
            <p:spPr>
              <a:xfrm>
                <a:off x="1754" y="2649"/>
                <a:ext cx="726" cy="311"/>
              </a:xfrm>
              <a:custGeom>
                <a:rect b="b" l="l" r="r" t="t"/>
                <a:pathLst>
                  <a:path extrusionOk="0" h="311" w="726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3" name="Google Shape;1393;p11"/>
              <p:cNvSpPr/>
              <p:nvPr/>
            </p:nvSpPr>
            <p:spPr>
              <a:xfrm>
                <a:off x="1808" y="2770"/>
                <a:ext cx="258" cy="100"/>
              </a:xfrm>
              <a:custGeom>
                <a:rect b="b" l="l" r="r" t="t"/>
                <a:pathLst>
                  <a:path extrusionOk="0" h="100" w="258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4" name="Google Shape;1394;p11"/>
              <p:cNvSpPr/>
              <p:nvPr/>
            </p:nvSpPr>
            <p:spPr>
              <a:xfrm>
                <a:off x="1799" y="2816"/>
                <a:ext cx="194" cy="63"/>
              </a:xfrm>
              <a:custGeom>
                <a:rect b="b" l="l" r="r" t="t"/>
                <a:pathLst>
                  <a:path extrusionOk="0" h="63" w="194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5" name="Google Shape;1395;p11"/>
              <p:cNvSpPr/>
              <p:nvPr/>
            </p:nvSpPr>
            <p:spPr>
              <a:xfrm>
                <a:off x="2020" y="2834"/>
                <a:ext cx="258" cy="102"/>
              </a:xfrm>
              <a:custGeom>
                <a:rect b="b" l="l" r="r" t="t"/>
                <a:pathLst>
                  <a:path extrusionOk="0" h="102" w="258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6" name="Google Shape;1396;p11"/>
              <p:cNvSpPr/>
              <p:nvPr/>
            </p:nvSpPr>
            <p:spPr>
              <a:xfrm>
                <a:off x="2011" y="2882"/>
                <a:ext cx="194" cy="63"/>
              </a:xfrm>
              <a:custGeom>
                <a:rect b="b" l="l" r="r" t="t"/>
                <a:pathLst>
                  <a:path extrusionOk="0" h="63" w="194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397" name="Google Shape;1397;p11"/>
            <p:cNvSpPr/>
            <p:nvPr/>
          </p:nvSpPr>
          <p:spPr>
            <a:xfrm>
              <a:off x="2577" y="3043"/>
              <a:ext cx="614" cy="514"/>
            </a:xfrm>
            <a:custGeom>
              <a:rect b="b" l="l" r="r" t="t"/>
              <a:pathLst>
                <a:path extrusionOk="0" h="792" w="990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8" name="Google Shape;1398;p11"/>
            <p:cNvSpPr/>
            <p:nvPr/>
          </p:nvSpPr>
          <p:spPr>
            <a:xfrm>
              <a:off x="1010" y="3084"/>
              <a:ext cx="1571" cy="469"/>
            </a:xfrm>
            <a:custGeom>
              <a:rect b="b" l="l" r="r" t="t"/>
              <a:pathLst>
                <a:path extrusionOk="0" h="723" w="2532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9" name="Google Shape;1399;p11"/>
            <p:cNvSpPr/>
            <p:nvPr/>
          </p:nvSpPr>
          <p:spPr>
            <a:xfrm>
              <a:off x="1011" y="2998"/>
              <a:ext cx="17" cy="95"/>
            </a:xfrm>
            <a:custGeom>
              <a:rect b="b" l="l" r="r" t="t"/>
              <a:pathLst>
                <a:path extrusionOk="0" h="147" w="26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0" name="Google Shape;1400;p11"/>
            <p:cNvSpPr/>
            <p:nvPr/>
          </p:nvSpPr>
          <p:spPr>
            <a:xfrm>
              <a:off x="1012" y="2611"/>
              <a:ext cx="730" cy="393"/>
            </a:xfrm>
            <a:custGeom>
              <a:rect b="b" l="l" r="r" t="t"/>
              <a:pathLst>
                <a:path extrusionOk="0" h="606" w="117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1" name="Google Shape;1401;p11"/>
            <p:cNvSpPr/>
            <p:nvPr/>
          </p:nvSpPr>
          <p:spPr>
            <a:xfrm>
              <a:off x="1061" y="3018"/>
              <a:ext cx="1490" cy="451"/>
            </a:xfrm>
            <a:custGeom>
              <a:rect b="b" l="l" r="r" t="t"/>
              <a:pathLst>
                <a:path extrusionOk="0" h="723" w="2532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2" name="Google Shape;1402;p11"/>
            <p:cNvSpPr/>
            <p:nvPr/>
          </p:nvSpPr>
          <p:spPr>
            <a:xfrm flipH="1" rot="10800000">
              <a:off x="2549" y="2986"/>
              <a:ext cx="608" cy="467"/>
            </a:xfrm>
            <a:custGeom>
              <a:rect b="b" l="l" r="r" t="t"/>
              <a:pathLst>
                <a:path extrusionOk="0" h="723" w="2532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03" name="Google Shape;1403;p11"/>
          <p:cNvGrpSpPr/>
          <p:nvPr/>
        </p:nvGrpSpPr>
        <p:grpSpPr>
          <a:xfrm flipH="1">
            <a:off x="7748979" y="5313247"/>
            <a:ext cx="345630" cy="320302"/>
            <a:chOff x="2839" y="3501"/>
            <a:chExt cx="755" cy="803"/>
          </a:xfrm>
        </p:grpSpPr>
        <p:pic>
          <p:nvPicPr>
            <p:cNvPr descr="desktop_computer_stylized_medium" id="1404" name="Google Shape;1404;p11"/>
            <p:cNvPicPr preferRelativeResize="0"/>
            <p:nvPr/>
          </p:nvPicPr>
          <p:blipFill rotWithShape="1">
            <a:blip r:embed="rId19">
              <a:alphaModFix/>
            </a:blip>
            <a:srcRect b="0" l="0" r="0" t="0"/>
            <a:stretch/>
          </p:blipFill>
          <p:spPr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05" name="Google Shape;1405;p11"/>
            <p:cNvSpPr/>
            <p:nvPr/>
          </p:nvSpPr>
          <p:spPr>
            <a:xfrm>
              <a:off x="2916" y="3578"/>
              <a:ext cx="356" cy="368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06" name="Google Shape;1406;p11"/>
          <p:cNvGrpSpPr/>
          <p:nvPr/>
        </p:nvGrpSpPr>
        <p:grpSpPr>
          <a:xfrm flipH="1">
            <a:off x="8128907" y="5536844"/>
            <a:ext cx="345630" cy="320302"/>
            <a:chOff x="2839" y="3501"/>
            <a:chExt cx="755" cy="803"/>
          </a:xfrm>
        </p:grpSpPr>
        <p:pic>
          <p:nvPicPr>
            <p:cNvPr descr="desktop_computer_stylized_medium" id="1407" name="Google Shape;1407;p11"/>
            <p:cNvPicPr preferRelativeResize="0"/>
            <p:nvPr/>
          </p:nvPicPr>
          <p:blipFill rotWithShape="1">
            <a:blip r:embed="rId19">
              <a:alphaModFix/>
            </a:blip>
            <a:srcRect b="0" l="0" r="0" t="0"/>
            <a:stretch/>
          </p:blipFill>
          <p:spPr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08" name="Google Shape;1408;p11"/>
            <p:cNvSpPr/>
            <p:nvPr/>
          </p:nvSpPr>
          <p:spPr>
            <a:xfrm>
              <a:off x="2916" y="3578"/>
              <a:ext cx="356" cy="368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09" name="Google Shape;1409;p11"/>
          <p:cNvGrpSpPr/>
          <p:nvPr/>
        </p:nvGrpSpPr>
        <p:grpSpPr>
          <a:xfrm flipH="1">
            <a:off x="8527132" y="5558317"/>
            <a:ext cx="345630" cy="320302"/>
            <a:chOff x="2839" y="3501"/>
            <a:chExt cx="755" cy="803"/>
          </a:xfrm>
        </p:grpSpPr>
        <p:pic>
          <p:nvPicPr>
            <p:cNvPr descr="desktop_computer_stylized_medium" id="1410" name="Google Shape;1410;p11"/>
            <p:cNvPicPr preferRelativeResize="0"/>
            <p:nvPr/>
          </p:nvPicPr>
          <p:blipFill rotWithShape="1">
            <a:blip r:embed="rId19">
              <a:alphaModFix/>
            </a:blip>
            <a:srcRect b="0" l="0" r="0" t="0"/>
            <a:stretch/>
          </p:blipFill>
          <p:spPr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11" name="Google Shape;1411;p11"/>
            <p:cNvSpPr/>
            <p:nvPr/>
          </p:nvSpPr>
          <p:spPr>
            <a:xfrm>
              <a:off x="2916" y="3578"/>
              <a:ext cx="356" cy="368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12" name="Google Shape;1412;p11"/>
          <p:cNvGrpSpPr/>
          <p:nvPr/>
        </p:nvGrpSpPr>
        <p:grpSpPr>
          <a:xfrm>
            <a:off x="9647169" y="6015687"/>
            <a:ext cx="319264" cy="256836"/>
            <a:chOff x="877" y="1008"/>
            <a:chExt cx="2747" cy="2626"/>
          </a:xfrm>
        </p:grpSpPr>
        <p:pic>
          <p:nvPicPr>
            <p:cNvPr descr="antenna_stylized" id="1413" name="Google Shape;1413;p11"/>
            <p:cNvPicPr preferRelativeResize="0"/>
            <p:nvPr/>
          </p:nvPicPr>
          <p:blipFill rotWithShape="1">
            <a:blip r:embed="rId20">
              <a:alphaModFix/>
            </a:blip>
            <a:srcRect b="0" l="0" r="0" t="0"/>
            <a:stretch/>
          </p:blipFill>
          <p:spPr>
            <a:xfrm>
              <a:off x="877" y="1008"/>
              <a:ext cx="2725" cy="14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laptop_keyboard" id="1414" name="Google Shape;1414;p11"/>
            <p:cNvPicPr preferRelativeResize="0"/>
            <p:nvPr/>
          </p:nvPicPr>
          <p:blipFill rotWithShape="1">
            <a:blip r:embed="rId21">
              <a:alphaModFix/>
            </a:blip>
            <a:srcRect b="0" l="0" r="0" t="0"/>
            <a:stretch/>
          </p:blipFill>
          <p:spPr>
            <a:xfrm flipH="1" rot="109064">
              <a:off x="1009" y="2586"/>
              <a:ext cx="2245" cy="101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15" name="Google Shape;1415;p11"/>
            <p:cNvSpPr/>
            <p:nvPr/>
          </p:nvSpPr>
          <p:spPr>
            <a:xfrm>
              <a:off x="1753" y="1603"/>
              <a:ext cx="1807" cy="1322"/>
            </a:xfrm>
            <a:custGeom>
              <a:rect b="b" l="l" r="r" t="t"/>
              <a:pathLst>
                <a:path extrusionOk="0" h="2442" w="298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screen" id="1416" name="Google Shape;1416;p11"/>
            <p:cNvPicPr preferRelativeResize="0"/>
            <p:nvPr/>
          </p:nvPicPr>
          <p:blipFill rotWithShape="1">
            <a:blip r:embed="rId22">
              <a:alphaModFix/>
            </a:blip>
            <a:srcRect b="0" l="0" r="0" t="0"/>
            <a:stretch/>
          </p:blipFill>
          <p:spPr>
            <a:xfrm>
              <a:off x="1842" y="1637"/>
              <a:ext cx="1642" cy="120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17" name="Google Shape;1417;p11"/>
            <p:cNvSpPr/>
            <p:nvPr/>
          </p:nvSpPr>
          <p:spPr>
            <a:xfrm>
              <a:off x="2082" y="1564"/>
              <a:ext cx="1531" cy="246"/>
            </a:xfrm>
            <a:custGeom>
              <a:rect b="b" l="l" r="r" t="t"/>
              <a:pathLst>
                <a:path extrusionOk="0" h="455" w="2528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8" name="Google Shape;1418;p11"/>
            <p:cNvSpPr/>
            <p:nvPr/>
          </p:nvSpPr>
          <p:spPr>
            <a:xfrm>
              <a:off x="1737" y="1562"/>
              <a:ext cx="425" cy="1024"/>
            </a:xfrm>
            <a:custGeom>
              <a:rect b="b" l="l" r="r" t="t"/>
              <a:pathLst>
                <a:path extrusionOk="0" h="1893" w="702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9" name="Google Shape;1419;p11"/>
            <p:cNvSpPr/>
            <p:nvPr/>
          </p:nvSpPr>
          <p:spPr>
            <a:xfrm>
              <a:off x="3144" y="1745"/>
              <a:ext cx="458" cy="1182"/>
            </a:xfrm>
            <a:custGeom>
              <a:rect b="b" l="l" r="r" t="t"/>
              <a:pathLst>
                <a:path extrusionOk="0" h="2184" w="756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chemeClr val="lt1"/>
                </a:gs>
              </a:gsLst>
              <a:lin ang="54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0" name="Google Shape;1420;p11"/>
            <p:cNvSpPr/>
            <p:nvPr/>
          </p:nvSpPr>
          <p:spPr>
            <a:xfrm>
              <a:off x="1732" y="2534"/>
              <a:ext cx="1680" cy="399"/>
            </a:xfrm>
            <a:custGeom>
              <a:rect b="b" l="l" r="r" t="t"/>
              <a:pathLst>
                <a:path extrusionOk="0" h="738" w="2773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>
              <a:gsLst>
                <a:gs pos="0">
                  <a:srgbClr val="0000CC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1" name="Google Shape;1421;p11"/>
            <p:cNvSpPr/>
            <p:nvPr/>
          </p:nvSpPr>
          <p:spPr>
            <a:xfrm>
              <a:off x="3195" y="1755"/>
              <a:ext cx="429" cy="1187"/>
            </a:xfrm>
            <a:custGeom>
              <a:rect b="b" l="l" r="r" t="t"/>
              <a:pathLst>
                <a:path extrusionOk="0" h="1659" w="637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2" name="Google Shape;1422;p11"/>
            <p:cNvSpPr/>
            <p:nvPr/>
          </p:nvSpPr>
          <p:spPr>
            <a:xfrm>
              <a:off x="1734" y="2587"/>
              <a:ext cx="1494" cy="394"/>
            </a:xfrm>
            <a:custGeom>
              <a:rect b="b" l="l" r="r" t="t"/>
              <a:pathLst>
                <a:path extrusionOk="0" h="550" w="2216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423" name="Google Shape;1423;p11"/>
            <p:cNvGrpSpPr/>
            <p:nvPr/>
          </p:nvGrpSpPr>
          <p:grpSpPr>
            <a:xfrm>
              <a:off x="1709" y="3008"/>
              <a:ext cx="507" cy="234"/>
              <a:chOff x="1740" y="2642"/>
              <a:chExt cx="752" cy="327"/>
            </a:xfrm>
          </p:grpSpPr>
          <p:sp>
            <p:nvSpPr>
              <p:cNvPr id="1424" name="Google Shape;1424;p11"/>
              <p:cNvSpPr/>
              <p:nvPr/>
            </p:nvSpPr>
            <p:spPr>
              <a:xfrm>
                <a:off x="1740" y="2642"/>
                <a:ext cx="752" cy="327"/>
              </a:xfrm>
              <a:custGeom>
                <a:rect b="b" l="l" r="r" t="t"/>
                <a:pathLst>
                  <a:path extrusionOk="0" h="327" w="752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5" name="Google Shape;1425;p11"/>
              <p:cNvSpPr/>
              <p:nvPr/>
            </p:nvSpPr>
            <p:spPr>
              <a:xfrm>
                <a:off x="1754" y="2649"/>
                <a:ext cx="726" cy="311"/>
              </a:xfrm>
              <a:custGeom>
                <a:rect b="b" l="l" r="r" t="t"/>
                <a:pathLst>
                  <a:path extrusionOk="0" h="311" w="726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6" name="Google Shape;1426;p11"/>
              <p:cNvSpPr/>
              <p:nvPr/>
            </p:nvSpPr>
            <p:spPr>
              <a:xfrm>
                <a:off x="1808" y="2770"/>
                <a:ext cx="258" cy="100"/>
              </a:xfrm>
              <a:custGeom>
                <a:rect b="b" l="l" r="r" t="t"/>
                <a:pathLst>
                  <a:path extrusionOk="0" h="100" w="258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7" name="Google Shape;1427;p11"/>
              <p:cNvSpPr/>
              <p:nvPr/>
            </p:nvSpPr>
            <p:spPr>
              <a:xfrm>
                <a:off x="1799" y="2816"/>
                <a:ext cx="194" cy="63"/>
              </a:xfrm>
              <a:custGeom>
                <a:rect b="b" l="l" r="r" t="t"/>
                <a:pathLst>
                  <a:path extrusionOk="0" h="63" w="194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8" name="Google Shape;1428;p11"/>
              <p:cNvSpPr/>
              <p:nvPr/>
            </p:nvSpPr>
            <p:spPr>
              <a:xfrm>
                <a:off x="2020" y="2834"/>
                <a:ext cx="258" cy="102"/>
              </a:xfrm>
              <a:custGeom>
                <a:rect b="b" l="l" r="r" t="t"/>
                <a:pathLst>
                  <a:path extrusionOk="0" h="102" w="258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9" name="Google Shape;1429;p11"/>
              <p:cNvSpPr/>
              <p:nvPr/>
            </p:nvSpPr>
            <p:spPr>
              <a:xfrm>
                <a:off x="2011" y="2882"/>
                <a:ext cx="194" cy="63"/>
              </a:xfrm>
              <a:custGeom>
                <a:rect b="b" l="l" r="r" t="t"/>
                <a:pathLst>
                  <a:path extrusionOk="0" h="63" w="194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430" name="Google Shape;1430;p11"/>
            <p:cNvSpPr/>
            <p:nvPr/>
          </p:nvSpPr>
          <p:spPr>
            <a:xfrm>
              <a:off x="2577" y="3043"/>
              <a:ext cx="614" cy="514"/>
            </a:xfrm>
            <a:custGeom>
              <a:rect b="b" l="l" r="r" t="t"/>
              <a:pathLst>
                <a:path extrusionOk="0" h="792" w="990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1" name="Google Shape;1431;p11"/>
            <p:cNvSpPr/>
            <p:nvPr/>
          </p:nvSpPr>
          <p:spPr>
            <a:xfrm>
              <a:off x="1010" y="3084"/>
              <a:ext cx="1571" cy="469"/>
            </a:xfrm>
            <a:custGeom>
              <a:rect b="b" l="l" r="r" t="t"/>
              <a:pathLst>
                <a:path extrusionOk="0" h="723" w="2532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2" name="Google Shape;1432;p11"/>
            <p:cNvSpPr/>
            <p:nvPr/>
          </p:nvSpPr>
          <p:spPr>
            <a:xfrm>
              <a:off x="1011" y="2998"/>
              <a:ext cx="17" cy="95"/>
            </a:xfrm>
            <a:custGeom>
              <a:rect b="b" l="l" r="r" t="t"/>
              <a:pathLst>
                <a:path extrusionOk="0" h="147" w="26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3" name="Google Shape;1433;p11"/>
            <p:cNvSpPr/>
            <p:nvPr/>
          </p:nvSpPr>
          <p:spPr>
            <a:xfrm>
              <a:off x="1012" y="2611"/>
              <a:ext cx="730" cy="393"/>
            </a:xfrm>
            <a:custGeom>
              <a:rect b="b" l="l" r="r" t="t"/>
              <a:pathLst>
                <a:path extrusionOk="0" h="606" w="117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4" name="Google Shape;1434;p11"/>
            <p:cNvSpPr/>
            <p:nvPr/>
          </p:nvSpPr>
          <p:spPr>
            <a:xfrm>
              <a:off x="1061" y="3018"/>
              <a:ext cx="1490" cy="451"/>
            </a:xfrm>
            <a:custGeom>
              <a:rect b="b" l="l" r="r" t="t"/>
              <a:pathLst>
                <a:path extrusionOk="0" h="723" w="2532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5" name="Google Shape;1435;p11"/>
            <p:cNvSpPr/>
            <p:nvPr/>
          </p:nvSpPr>
          <p:spPr>
            <a:xfrm flipH="1" rot="10800000">
              <a:off x="2549" y="2986"/>
              <a:ext cx="608" cy="467"/>
            </a:xfrm>
            <a:custGeom>
              <a:rect b="b" l="l" r="r" t="t"/>
              <a:pathLst>
                <a:path extrusionOk="0" h="723" w="2532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36" name="Google Shape;1436;p11"/>
          <p:cNvGrpSpPr/>
          <p:nvPr/>
        </p:nvGrpSpPr>
        <p:grpSpPr>
          <a:xfrm>
            <a:off x="9992875" y="5668575"/>
            <a:ext cx="171450" cy="348944"/>
            <a:chOff x="4140" y="429"/>
            <a:chExt cx="1425" cy="2396"/>
          </a:xfrm>
        </p:grpSpPr>
        <p:sp>
          <p:nvSpPr>
            <p:cNvPr id="1437" name="Google Shape;1437;p11"/>
            <p:cNvSpPr/>
            <p:nvPr/>
          </p:nvSpPr>
          <p:spPr>
            <a:xfrm>
              <a:off x="5268" y="433"/>
              <a:ext cx="283" cy="2286"/>
            </a:xfrm>
            <a:custGeom>
              <a:rect b="b" l="l" r="r" t="t"/>
              <a:pathLst>
                <a:path extrusionOk="0" h="2742" w="354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8" name="Google Shape;1438;p11"/>
            <p:cNvSpPr/>
            <p:nvPr/>
          </p:nvSpPr>
          <p:spPr>
            <a:xfrm>
              <a:off x="4210" y="429"/>
              <a:ext cx="1046" cy="2285"/>
            </a:xfrm>
            <a:prstGeom prst="rect">
              <a:avLst/>
            </a:pr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11"/>
            <p:cNvSpPr/>
            <p:nvPr/>
          </p:nvSpPr>
          <p:spPr>
            <a:xfrm>
              <a:off x="5321" y="570"/>
              <a:ext cx="169" cy="2115"/>
            </a:xfrm>
            <a:custGeom>
              <a:rect b="b" l="l" r="r" t="t"/>
              <a:pathLst>
                <a:path extrusionOk="0" h="2537" w="211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0" name="Google Shape;1440;p11"/>
            <p:cNvSpPr/>
            <p:nvPr/>
          </p:nvSpPr>
          <p:spPr>
            <a:xfrm>
              <a:off x="5284" y="1640"/>
              <a:ext cx="263" cy="189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1" name="Google Shape;1441;p11"/>
            <p:cNvSpPr/>
            <p:nvPr/>
          </p:nvSpPr>
          <p:spPr>
            <a:xfrm>
              <a:off x="4210" y="690"/>
              <a:ext cx="598" cy="47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442" name="Google Shape;1442;p11"/>
            <p:cNvGrpSpPr/>
            <p:nvPr/>
          </p:nvGrpSpPr>
          <p:grpSpPr>
            <a:xfrm>
              <a:off x="4748" y="666"/>
              <a:ext cx="578" cy="150"/>
              <a:chOff x="613" y="2566"/>
              <a:chExt cx="721" cy="144"/>
            </a:xfrm>
          </p:grpSpPr>
          <p:sp>
            <p:nvSpPr>
              <p:cNvPr id="1443" name="Google Shape;1443;p11"/>
              <p:cNvSpPr/>
              <p:nvPr/>
            </p:nvSpPr>
            <p:spPr>
              <a:xfrm>
                <a:off x="613" y="2566"/>
                <a:ext cx="721" cy="144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4" name="Google Shape;1444;p11"/>
              <p:cNvSpPr/>
              <p:nvPr/>
            </p:nvSpPr>
            <p:spPr>
              <a:xfrm>
                <a:off x="625" y="2581"/>
                <a:ext cx="696" cy="114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445" name="Google Shape;1445;p11"/>
            <p:cNvSpPr/>
            <p:nvPr/>
          </p:nvSpPr>
          <p:spPr>
            <a:xfrm>
              <a:off x="4220" y="1022"/>
              <a:ext cx="598" cy="47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446" name="Google Shape;1446;p11"/>
            <p:cNvGrpSpPr/>
            <p:nvPr/>
          </p:nvGrpSpPr>
          <p:grpSpPr>
            <a:xfrm>
              <a:off x="4748" y="990"/>
              <a:ext cx="578" cy="134"/>
              <a:chOff x="615" y="2564"/>
              <a:chExt cx="721" cy="139"/>
            </a:xfrm>
          </p:grpSpPr>
          <p:sp>
            <p:nvSpPr>
              <p:cNvPr id="1447" name="Google Shape;1447;p11"/>
              <p:cNvSpPr/>
              <p:nvPr/>
            </p:nvSpPr>
            <p:spPr>
              <a:xfrm>
                <a:off x="615" y="2564"/>
                <a:ext cx="721" cy="139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8" name="Google Shape;1448;p11"/>
              <p:cNvSpPr/>
              <p:nvPr/>
            </p:nvSpPr>
            <p:spPr>
              <a:xfrm>
                <a:off x="628" y="2581"/>
                <a:ext cx="696" cy="107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449" name="Google Shape;1449;p11"/>
            <p:cNvSpPr/>
            <p:nvPr/>
          </p:nvSpPr>
          <p:spPr>
            <a:xfrm>
              <a:off x="4220" y="1354"/>
              <a:ext cx="598" cy="47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11"/>
            <p:cNvSpPr/>
            <p:nvPr/>
          </p:nvSpPr>
          <p:spPr>
            <a:xfrm>
              <a:off x="4230" y="1655"/>
              <a:ext cx="598" cy="47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451" name="Google Shape;1451;p11"/>
            <p:cNvGrpSpPr/>
            <p:nvPr/>
          </p:nvGrpSpPr>
          <p:grpSpPr>
            <a:xfrm>
              <a:off x="4738" y="1647"/>
              <a:ext cx="578" cy="135"/>
              <a:chOff x="618" y="2586"/>
              <a:chExt cx="720" cy="124"/>
            </a:xfrm>
          </p:grpSpPr>
          <p:sp>
            <p:nvSpPr>
              <p:cNvPr id="1452" name="Google Shape;1452;p11"/>
              <p:cNvSpPr/>
              <p:nvPr/>
            </p:nvSpPr>
            <p:spPr>
              <a:xfrm>
                <a:off x="618" y="2586"/>
                <a:ext cx="720" cy="124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3" name="Google Shape;1453;p11"/>
              <p:cNvSpPr/>
              <p:nvPr/>
            </p:nvSpPr>
            <p:spPr>
              <a:xfrm>
                <a:off x="630" y="2586"/>
                <a:ext cx="695" cy="109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454" name="Google Shape;1454;p11"/>
            <p:cNvSpPr/>
            <p:nvPr/>
          </p:nvSpPr>
          <p:spPr>
            <a:xfrm>
              <a:off x="5288" y="1354"/>
              <a:ext cx="263" cy="188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455" name="Google Shape;1455;p11"/>
            <p:cNvGrpSpPr/>
            <p:nvPr/>
          </p:nvGrpSpPr>
          <p:grpSpPr>
            <a:xfrm>
              <a:off x="4738" y="1330"/>
              <a:ext cx="588" cy="134"/>
              <a:chOff x="613" y="2571"/>
              <a:chExt cx="732" cy="134"/>
            </a:xfrm>
          </p:grpSpPr>
          <p:sp>
            <p:nvSpPr>
              <p:cNvPr id="1456" name="Google Shape;1456;p11"/>
              <p:cNvSpPr/>
              <p:nvPr/>
            </p:nvSpPr>
            <p:spPr>
              <a:xfrm>
                <a:off x="613" y="2571"/>
                <a:ext cx="732" cy="134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7" name="Google Shape;1457;p11"/>
              <p:cNvSpPr/>
              <p:nvPr/>
            </p:nvSpPr>
            <p:spPr>
              <a:xfrm>
                <a:off x="625" y="2587"/>
                <a:ext cx="720" cy="103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458" name="Google Shape;1458;p11"/>
            <p:cNvSpPr/>
            <p:nvPr/>
          </p:nvSpPr>
          <p:spPr>
            <a:xfrm>
              <a:off x="5246" y="429"/>
              <a:ext cx="70" cy="2285"/>
            </a:xfrm>
            <a:prstGeom prst="rect">
              <a:avLst/>
            </a:prstGeom>
            <a:gradFill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11"/>
            <p:cNvSpPr/>
            <p:nvPr/>
          </p:nvSpPr>
          <p:spPr>
            <a:xfrm>
              <a:off x="5312" y="1007"/>
              <a:ext cx="237" cy="213"/>
            </a:xfrm>
            <a:custGeom>
              <a:rect b="b" l="l" r="r" t="t"/>
              <a:pathLst>
                <a:path extrusionOk="0" h="256" w="29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0" name="Google Shape;1460;p11"/>
            <p:cNvSpPr/>
            <p:nvPr/>
          </p:nvSpPr>
          <p:spPr>
            <a:xfrm>
              <a:off x="5315" y="680"/>
              <a:ext cx="244" cy="240"/>
            </a:xfrm>
            <a:custGeom>
              <a:rect b="b" l="l" r="r" t="t"/>
              <a:pathLst>
                <a:path extrusionOk="0" h="288" w="304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1" name="Google Shape;1461;p11"/>
            <p:cNvSpPr/>
            <p:nvPr/>
          </p:nvSpPr>
          <p:spPr>
            <a:xfrm>
              <a:off x="5515" y="2611"/>
              <a:ext cx="50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11"/>
            <p:cNvSpPr/>
            <p:nvPr/>
          </p:nvSpPr>
          <p:spPr>
            <a:xfrm>
              <a:off x="5302" y="2614"/>
              <a:ext cx="245" cy="200"/>
            </a:xfrm>
            <a:custGeom>
              <a:rect b="b" l="l" r="r" t="t"/>
              <a:pathLst>
                <a:path extrusionOk="0" h="240" w="306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3" name="Google Shape;1463;p11"/>
            <p:cNvSpPr/>
            <p:nvPr/>
          </p:nvSpPr>
          <p:spPr>
            <a:xfrm>
              <a:off x="4140" y="2675"/>
              <a:ext cx="1196" cy="150"/>
            </a:xfrm>
            <a:prstGeom prst="roundRect">
              <a:avLst>
                <a:gd fmla="val 50000" name="adj"/>
              </a:avLst>
            </a:prstGeom>
            <a:solidFill>
              <a:srgbClr val="DDDDDD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11"/>
            <p:cNvSpPr/>
            <p:nvPr/>
          </p:nvSpPr>
          <p:spPr>
            <a:xfrm>
              <a:off x="4210" y="2714"/>
              <a:ext cx="1066" cy="79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11"/>
            <p:cNvSpPr/>
            <p:nvPr/>
          </p:nvSpPr>
          <p:spPr>
            <a:xfrm>
              <a:off x="4309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11"/>
            <p:cNvSpPr/>
            <p:nvPr/>
          </p:nvSpPr>
          <p:spPr>
            <a:xfrm>
              <a:off x="4489" y="2382"/>
              <a:ext cx="159" cy="1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Noto Sans Symbols"/>
                <a:buNone/>
              </a:pPr>
              <a:r>
                <a:t/>
              </a:r>
              <a:endParaRPr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11"/>
            <p:cNvSpPr/>
            <p:nvPr/>
          </p:nvSpPr>
          <p:spPr>
            <a:xfrm>
              <a:off x="4658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8" name="Google Shape;1468;p11"/>
            <p:cNvSpPr/>
            <p:nvPr/>
          </p:nvSpPr>
          <p:spPr>
            <a:xfrm>
              <a:off x="5067" y="1837"/>
              <a:ext cx="80" cy="759"/>
            </a:xfrm>
            <a:prstGeom prst="rect">
              <a:avLst/>
            </a:prstGeom>
            <a:solidFill>
              <a:srgbClr val="29292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69" name="Google Shape;1469;p11"/>
          <p:cNvGrpSpPr/>
          <p:nvPr/>
        </p:nvGrpSpPr>
        <p:grpSpPr>
          <a:xfrm>
            <a:off x="7613882" y="2107963"/>
            <a:ext cx="3540395" cy="3733733"/>
            <a:chOff x="7619038" y="2102861"/>
            <a:chExt cx="3540395" cy="3733733"/>
          </a:xfrm>
        </p:grpSpPr>
        <p:cxnSp>
          <p:nvCxnSpPr>
            <p:cNvPr id="1470" name="Google Shape;1470;p11"/>
            <p:cNvCxnSpPr/>
            <p:nvPr/>
          </p:nvCxnSpPr>
          <p:spPr>
            <a:xfrm>
              <a:off x="8213016" y="2695257"/>
              <a:ext cx="227964" cy="174352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1471" name="Google Shape;1471;p11"/>
            <p:cNvGrpSpPr/>
            <p:nvPr/>
          </p:nvGrpSpPr>
          <p:grpSpPr>
            <a:xfrm>
              <a:off x="8055854" y="2304274"/>
              <a:ext cx="298450" cy="464008"/>
              <a:chOff x="3130" y="3288"/>
              <a:chExt cx="410" cy="742"/>
            </a:xfrm>
          </p:grpSpPr>
          <p:cxnSp>
            <p:nvCxnSpPr>
              <p:cNvPr id="1472" name="Google Shape;1472;p11"/>
              <p:cNvCxnSpPr/>
              <p:nvPr/>
            </p:nvCxnSpPr>
            <p:spPr>
              <a:xfrm flipH="1">
                <a:off x="3130" y="3288"/>
                <a:ext cx="205" cy="672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73" name="Google Shape;1473;p11"/>
              <p:cNvCxnSpPr/>
              <p:nvPr/>
            </p:nvCxnSpPr>
            <p:spPr>
              <a:xfrm>
                <a:off x="3335" y="3288"/>
                <a:ext cx="205" cy="669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74" name="Google Shape;1474;p11"/>
              <p:cNvCxnSpPr/>
              <p:nvPr/>
            </p:nvCxnSpPr>
            <p:spPr>
              <a:xfrm>
                <a:off x="3130" y="3957"/>
                <a:ext cx="205" cy="73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75" name="Google Shape;1475;p11"/>
              <p:cNvCxnSpPr/>
              <p:nvPr/>
            </p:nvCxnSpPr>
            <p:spPr>
              <a:xfrm flipH="1">
                <a:off x="3335" y="3957"/>
                <a:ext cx="205" cy="73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76" name="Google Shape;1476;p11"/>
              <p:cNvCxnSpPr/>
              <p:nvPr/>
            </p:nvCxnSpPr>
            <p:spPr>
              <a:xfrm>
                <a:off x="3335" y="3303"/>
                <a:ext cx="0" cy="727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77" name="Google Shape;1477;p11"/>
              <p:cNvCxnSpPr/>
              <p:nvPr/>
            </p:nvCxnSpPr>
            <p:spPr>
              <a:xfrm flipH="1" rot="10800000">
                <a:off x="3130" y="3888"/>
                <a:ext cx="205" cy="72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78" name="Google Shape;1478;p11"/>
              <p:cNvCxnSpPr/>
              <p:nvPr/>
            </p:nvCxnSpPr>
            <p:spPr>
              <a:xfrm rot="10800000">
                <a:off x="3335" y="3888"/>
                <a:ext cx="205" cy="69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79" name="Google Shape;1479;p11"/>
              <p:cNvCxnSpPr/>
              <p:nvPr/>
            </p:nvCxnSpPr>
            <p:spPr>
              <a:xfrm>
                <a:off x="3217" y="3668"/>
                <a:ext cx="118" cy="55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80" name="Google Shape;1480;p11"/>
              <p:cNvCxnSpPr/>
              <p:nvPr/>
            </p:nvCxnSpPr>
            <p:spPr>
              <a:xfrm flipH="1" rot="10800000">
                <a:off x="3335" y="3668"/>
                <a:ext cx="124" cy="55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81" name="Google Shape;1481;p11"/>
              <p:cNvCxnSpPr/>
              <p:nvPr/>
            </p:nvCxnSpPr>
            <p:spPr>
              <a:xfrm>
                <a:off x="3178" y="3766"/>
                <a:ext cx="152" cy="75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82" name="Google Shape;1482;p11"/>
              <p:cNvCxnSpPr/>
              <p:nvPr/>
            </p:nvCxnSpPr>
            <p:spPr>
              <a:xfrm flipH="1" rot="10800000">
                <a:off x="3335" y="3781"/>
                <a:ext cx="153" cy="66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83" name="Google Shape;1483;p11"/>
              <p:cNvCxnSpPr/>
              <p:nvPr/>
            </p:nvCxnSpPr>
            <p:spPr>
              <a:xfrm flipH="1" rot="10800000">
                <a:off x="3335" y="3567"/>
                <a:ext cx="78" cy="27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84" name="Google Shape;1484;p11"/>
              <p:cNvCxnSpPr/>
              <p:nvPr/>
            </p:nvCxnSpPr>
            <p:spPr>
              <a:xfrm flipH="1" rot="10800000">
                <a:off x="3335" y="3428"/>
                <a:ext cx="49" cy="21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85" name="Google Shape;1485;p11"/>
              <p:cNvCxnSpPr/>
              <p:nvPr/>
            </p:nvCxnSpPr>
            <p:spPr>
              <a:xfrm>
                <a:off x="3247" y="3558"/>
                <a:ext cx="95" cy="36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86" name="Google Shape;1486;p11"/>
              <p:cNvCxnSpPr/>
              <p:nvPr/>
            </p:nvCxnSpPr>
            <p:spPr>
              <a:xfrm>
                <a:off x="3289" y="3422"/>
                <a:ext cx="55" cy="36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pic>
          <p:nvPicPr>
            <p:cNvPr descr="access_point_stylized_small" id="1487" name="Google Shape;1487;p11"/>
            <p:cNvPicPr preferRelativeResize="0"/>
            <p:nvPr/>
          </p:nvPicPr>
          <p:blipFill rotWithShape="1">
            <a:blip r:embed="rId23">
              <a:alphaModFix/>
            </a:blip>
            <a:srcRect b="0" l="0" r="0" t="0"/>
            <a:stretch/>
          </p:blipFill>
          <p:spPr>
            <a:xfrm>
              <a:off x="7619038" y="3856797"/>
              <a:ext cx="370169" cy="3067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ccess_point_stylized_small" id="1488" name="Google Shape;1488;p11"/>
            <p:cNvPicPr preferRelativeResize="0"/>
            <p:nvPr/>
          </p:nvPicPr>
          <p:blipFill rotWithShape="1">
            <a:blip r:embed="rId23">
              <a:alphaModFix/>
            </a:blip>
            <a:srcRect b="0" l="0" r="0" t="0"/>
            <a:stretch/>
          </p:blipFill>
          <p:spPr>
            <a:xfrm>
              <a:off x="9295766" y="5519130"/>
              <a:ext cx="380935" cy="31746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489" name="Google Shape;1489;p11"/>
            <p:cNvGrpSpPr/>
            <p:nvPr/>
          </p:nvGrpSpPr>
          <p:grpSpPr>
            <a:xfrm>
              <a:off x="9788714" y="4984881"/>
              <a:ext cx="393760" cy="218578"/>
              <a:chOff x="7493876" y="2774731"/>
              <a:chExt cx="1481958" cy="894622"/>
            </a:xfrm>
          </p:grpSpPr>
          <p:sp>
            <p:nvSpPr>
              <p:cNvPr id="1490" name="Google Shape;1490;p11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rect b="b" l="l" r="r" t="t"/>
                <a:pathLst>
                  <a:path extrusionOk="0" h="3099826" w="8166683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/>
              </a:p>
            </p:txBody>
          </p:sp>
          <p:sp>
            <p:nvSpPr>
              <p:cNvPr id="1491" name="Google Shape;1491;p11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/>
              </a:p>
            </p:txBody>
          </p:sp>
          <p:grpSp>
            <p:nvGrpSpPr>
              <p:cNvPr id="1492" name="Google Shape;1492;p11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1493" name="Google Shape;1493;p11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rect b="b" l="l" r="r" t="t"/>
                  <a:pathLst>
                    <a:path extrusionOk="0" h="1049866" w="467301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94" name="Google Shape;1494;p11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rect b="b" l="l" r="r" t="t"/>
                  <a:pathLst>
                    <a:path extrusionOk="0" h="903890" w="1744718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95" name="Google Shape;1495;p11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rect b="b" l="l" r="r" t="t"/>
                  <a:pathLst>
                    <a:path extrusionOk="0" h="893380" w="1713187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96" name="Google Shape;1496;p11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rect b="b" l="l" r="r" t="t"/>
                  <a:pathLst>
                    <a:path extrusionOk="0" h="1418896" w="3725019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497" name="Google Shape;1497;p11"/>
            <p:cNvGrpSpPr/>
            <p:nvPr/>
          </p:nvGrpSpPr>
          <p:grpSpPr>
            <a:xfrm>
              <a:off x="9854521" y="5333935"/>
              <a:ext cx="309740" cy="190838"/>
              <a:chOff x="3668110" y="2448910"/>
              <a:chExt cx="3794234" cy="2165130"/>
            </a:xfrm>
          </p:grpSpPr>
          <p:sp>
            <p:nvSpPr>
              <p:cNvPr id="1498" name="Google Shape;1498;p11"/>
              <p:cNvSpPr/>
              <p:nvPr/>
            </p:nvSpPr>
            <p:spPr>
              <a:xfrm>
                <a:off x="3668110" y="3741409"/>
                <a:ext cx="3780587" cy="872631"/>
              </a:xfrm>
              <a:prstGeom prst="rect">
                <a:avLst/>
              </a:pr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cap="flat" cmpd="sng" w="9525">
                <a:solidFill>
                  <a:srgbClr val="31538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9" name="Google Shape;1499;p11"/>
              <p:cNvSpPr/>
              <p:nvPr/>
            </p:nvSpPr>
            <p:spPr>
              <a:xfrm>
                <a:off x="3678620" y="2448910"/>
                <a:ext cx="3783724" cy="1324303"/>
              </a:xfrm>
              <a:custGeom>
                <a:rect b="b" l="l" r="r" t="t"/>
                <a:pathLst>
                  <a:path extrusionOk="0" h="1324303" w="3783724">
                    <a:moveTo>
                      <a:pt x="0" y="1313793"/>
                    </a:moveTo>
                    <a:lnTo>
                      <a:pt x="0" y="1313793"/>
                    </a:lnTo>
                    <a:lnTo>
                      <a:pt x="252248" y="0"/>
                    </a:lnTo>
                    <a:lnTo>
                      <a:pt x="3415862" y="21020"/>
                    </a:lnTo>
                    <a:lnTo>
                      <a:pt x="3783724" y="1324303"/>
                    </a:lnTo>
                    <a:lnTo>
                      <a:pt x="0" y="1313793"/>
                    </a:lnTo>
                    <a:close/>
                  </a:path>
                </a:pathLst>
              </a:custGeom>
              <a:solidFill>
                <a:srgbClr val="B8C2C9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500" name="Google Shape;1500;p11"/>
              <p:cNvGrpSpPr/>
              <p:nvPr/>
            </p:nvGrpSpPr>
            <p:grpSpPr>
              <a:xfrm>
                <a:off x="3941378" y="2603243"/>
                <a:ext cx="3202061" cy="1066110"/>
                <a:chOff x="7939341" y="3037317"/>
                <a:chExt cx="897649" cy="353919"/>
              </a:xfrm>
            </p:grpSpPr>
            <p:sp>
              <p:nvSpPr>
                <p:cNvPr id="1501" name="Google Shape;1501;p11"/>
                <p:cNvSpPr/>
                <p:nvPr/>
              </p:nvSpPr>
              <p:spPr>
                <a:xfrm>
                  <a:off x="7964170" y="3037317"/>
                  <a:ext cx="849158" cy="198115"/>
                </a:xfrm>
                <a:custGeom>
                  <a:rect b="b" l="l" r="r" t="t"/>
                  <a:pathLst>
                    <a:path extrusionOk="0" h="1049866" w="467301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02" name="Google Shape;1502;p11"/>
                <p:cNvSpPr/>
                <p:nvPr/>
              </p:nvSpPr>
              <p:spPr>
                <a:xfrm>
                  <a:off x="8519948" y="3206783"/>
                  <a:ext cx="317042" cy="170569"/>
                </a:xfrm>
                <a:custGeom>
                  <a:rect b="b" l="l" r="r" t="t"/>
                  <a:pathLst>
                    <a:path extrusionOk="0" h="903890" w="1744718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03" name="Google Shape;1503;p11"/>
                <p:cNvSpPr/>
                <p:nvPr/>
              </p:nvSpPr>
              <p:spPr>
                <a:xfrm>
                  <a:off x="7939341" y="3206783"/>
                  <a:ext cx="311312" cy="168585"/>
                </a:xfrm>
                <a:custGeom>
                  <a:rect b="b" l="l" r="r" t="t"/>
                  <a:pathLst>
                    <a:path extrusionOk="0" h="893380" w="1713187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04" name="Google Shape;1504;p11"/>
                <p:cNvSpPr/>
                <p:nvPr/>
              </p:nvSpPr>
              <p:spPr>
                <a:xfrm>
                  <a:off x="8047413" y="3123483"/>
                  <a:ext cx="676892" cy="267753"/>
                </a:xfrm>
                <a:custGeom>
                  <a:rect b="b" l="l" r="r" t="t"/>
                  <a:pathLst>
                    <a:path extrusionOk="0" h="1418896" w="3725019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505" name="Google Shape;1505;p11"/>
            <p:cNvGrpSpPr/>
            <p:nvPr/>
          </p:nvGrpSpPr>
          <p:grpSpPr>
            <a:xfrm>
              <a:off x="8681775" y="4962318"/>
              <a:ext cx="393760" cy="218578"/>
              <a:chOff x="7493876" y="2774731"/>
              <a:chExt cx="1481958" cy="894622"/>
            </a:xfrm>
          </p:grpSpPr>
          <p:sp>
            <p:nvSpPr>
              <p:cNvPr id="1506" name="Google Shape;1506;p11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rect b="b" l="l" r="r" t="t"/>
                <a:pathLst>
                  <a:path extrusionOk="0" h="3099826" w="8166683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/>
              </a:p>
            </p:txBody>
          </p:sp>
          <p:sp>
            <p:nvSpPr>
              <p:cNvPr id="1507" name="Google Shape;1507;p11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/>
              </a:p>
            </p:txBody>
          </p:sp>
          <p:grpSp>
            <p:nvGrpSpPr>
              <p:cNvPr id="1508" name="Google Shape;1508;p11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1509" name="Google Shape;1509;p11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rect b="b" l="l" r="r" t="t"/>
                  <a:pathLst>
                    <a:path extrusionOk="0" h="1049866" w="467301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10" name="Google Shape;1510;p11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rect b="b" l="l" r="r" t="t"/>
                  <a:pathLst>
                    <a:path extrusionOk="0" h="903890" w="1744718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11" name="Google Shape;1511;p11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rect b="b" l="l" r="r" t="t"/>
                  <a:pathLst>
                    <a:path extrusionOk="0" h="893380" w="1713187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12" name="Google Shape;1512;p11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rect b="b" l="l" r="r" t="t"/>
                  <a:pathLst>
                    <a:path extrusionOk="0" h="1418896" w="3725019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513" name="Google Shape;1513;p11"/>
            <p:cNvGrpSpPr/>
            <p:nvPr/>
          </p:nvGrpSpPr>
          <p:grpSpPr>
            <a:xfrm>
              <a:off x="8316676" y="5189331"/>
              <a:ext cx="309740" cy="190838"/>
              <a:chOff x="3668110" y="2448910"/>
              <a:chExt cx="3794234" cy="2165130"/>
            </a:xfrm>
          </p:grpSpPr>
          <p:sp>
            <p:nvSpPr>
              <p:cNvPr id="1514" name="Google Shape;1514;p11"/>
              <p:cNvSpPr/>
              <p:nvPr/>
            </p:nvSpPr>
            <p:spPr>
              <a:xfrm>
                <a:off x="3668110" y="3741409"/>
                <a:ext cx="3780587" cy="872631"/>
              </a:xfrm>
              <a:prstGeom prst="rect">
                <a:avLst/>
              </a:pr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cap="flat" cmpd="sng" w="9525">
                <a:solidFill>
                  <a:srgbClr val="31538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5" name="Google Shape;1515;p11"/>
              <p:cNvSpPr/>
              <p:nvPr/>
            </p:nvSpPr>
            <p:spPr>
              <a:xfrm>
                <a:off x="3678620" y="2448910"/>
                <a:ext cx="3783724" cy="1324303"/>
              </a:xfrm>
              <a:custGeom>
                <a:rect b="b" l="l" r="r" t="t"/>
                <a:pathLst>
                  <a:path extrusionOk="0" h="1324303" w="3783724">
                    <a:moveTo>
                      <a:pt x="0" y="1313793"/>
                    </a:moveTo>
                    <a:lnTo>
                      <a:pt x="0" y="1313793"/>
                    </a:lnTo>
                    <a:lnTo>
                      <a:pt x="252248" y="0"/>
                    </a:lnTo>
                    <a:lnTo>
                      <a:pt x="3415862" y="21020"/>
                    </a:lnTo>
                    <a:lnTo>
                      <a:pt x="3783724" y="1324303"/>
                    </a:lnTo>
                    <a:lnTo>
                      <a:pt x="0" y="1313793"/>
                    </a:lnTo>
                    <a:close/>
                  </a:path>
                </a:pathLst>
              </a:custGeom>
              <a:solidFill>
                <a:srgbClr val="B8C2C9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516" name="Google Shape;1516;p11"/>
              <p:cNvGrpSpPr/>
              <p:nvPr/>
            </p:nvGrpSpPr>
            <p:grpSpPr>
              <a:xfrm>
                <a:off x="3941378" y="2603243"/>
                <a:ext cx="3202061" cy="1066110"/>
                <a:chOff x="7939341" y="3037317"/>
                <a:chExt cx="897649" cy="353919"/>
              </a:xfrm>
            </p:grpSpPr>
            <p:sp>
              <p:nvSpPr>
                <p:cNvPr id="1517" name="Google Shape;1517;p11"/>
                <p:cNvSpPr/>
                <p:nvPr/>
              </p:nvSpPr>
              <p:spPr>
                <a:xfrm>
                  <a:off x="7964170" y="3037317"/>
                  <a:ext cx="849158" cy="198115"/>
                </a:xfrm>
                <a:custGeom>
                  <a:rect b="b" l="l" r="r" t="t"/>
                  <a:pathLst>
                    <a:path extrusionOk="0" h="1049866" w="467301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18" name="Google Shape;1518;p11"/>
                <p:cNvSpPr/>
                <p:nvPr/>
              </p:nvSpPr>
              <p:spPr>
                <a:xfrm>
                  <a:off x="8519948" y="3206783"/>
                  <a:ext cx="317042" cy="170569"/>
                </a:xfrm>
                <a:custGeom>
                  <a:rect b="b" l="l" r="r" t="t"/>
                  <a:pathLst>
                    <a:path extrusionOk="0" h="903890" w="1744718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19" name="Google Shape;1519;p11"/>
                <p:cNvSpPr/>
                <p:nvPr/>
              </p:nvSpPr>
              <p:spPr>
                <a:xfrm>
                  <a:off x="7939341" y="3206783"/>
                  <a:ext cx="311312" cy="168585"/>
                </a:xfrm>
                <a:custGeom>
                  <a:rect b="b" l="l" r="r" t="t"/>
                  <a:pathLst>
                    <a:path extrusionOk="0" h="893380" w="1713187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20" name="Google Shape;1520;p11"/>
                <p:cNvSpPr/>
                <p:nvPr/>
              </p:nvSpPr>
              <p:spPr>
                <a:xfrm>
                  <a:off x="8047413" y="3123483"/>
                  <a:ext cx="676892" cy="267753"/>
                </a:xfrm>
                <a:custGeom>
                  <a:rect b="b" l="l" r="r" t="t"/>
                  <a:pathLst>
                    <a:path extrusionOk="0" h="1418896" w="3725019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521" name="Google Shape;1521;p11"/>
            <p:cNvGrpSpPr/>
            <p:nvPr/>
          </p:nvGrpSpPr>
          <p:grpSpPr>
            <a:xfrm>
              <a:off x="8444983" y="2807207"/>
              <a:ext cx="353678" cy="168275"/>
              <a:chOff x="7493876" y="2774731"/>
              <a:chExt cx="1481958" cy="894622"/>
            </a:xfrm>
          </p:grpSpPr>
          <p:sp>
            <p:nvSpPr>
              <p:cNvPr id="1522" name="Google Shape;1522;p11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rect b="b" l="l" r="r" t="t"/>
                <a:pathLst>
                  <a:path extrusionOk="0" h="3099826" w="8166683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/>
              </a:p>
            </p:txBody>
          </p:sp>
          <p:sp>
            <p:nvSpPr>
              <p:cNvPr id="1523" name="Google Shape;1523;p11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/>
              </a:p>
            </p:txBody>
          </p:sp>
          <p:grpSp>
            <p:nvGrpSpPr>
              <p:cNvPr id="1524" name="Google Shape;1524;p11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1525" name="Google Shape;1525;p11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rect b="b" l="l" r="r" t="t"/>
                  <a:pathLst>
                    <a:path extrusionOk="0" h="1049866" w="467301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26" name="Google Shape;1526;p11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rect b="b" l="l" r="r" t="t"/>
                  <a:pathLst>
                    <a:path extrusionOk="0" h="903890" w="1744718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27" name="Google Shape;1527;p11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rect b="b" l="l" r="r" t="t"/>
                  <a:pathLst>
                    <a:path extrusionOk="0" h="893380" w="1713187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28" name="Google Shape;1528;p11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rect b="b" l="l" r="r" t="t"/>
                  <a:pathLst>
                    <a:path extrusionOk="0" h="1418896" w="3725019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529" name="Google Shape;1529;p11"/>
            <p:cNvGrpSpPr/>
            <p:nvPr/>
          </p:nvGrpSpPr>
          <p:grpSpPr>
            <a:xfrm>
              <a:off x="8055226" y="3960892"/>
              <a:ext cx="354986" cy="175668"/>
              <a:chOff x="7493876" y="2774731"/>
              <a:chExt cx="1481958" cy="894622"/>
            </a:xfrm>
          </p:grpSpPr>
          <p:sp>
            <p:nvSpPr>
              <p:cNvPr id="1530" name="Google Shape;1530;p11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rect b="b" l="l" r="r" t="t"/>
                <a:pathLst>
                  <a:path extrusionOk="0" h="3099826" w="8166683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/>
              </a:p>
            </p:txBody>
          </p:sp>
          <p:sp>
            <p:nvSpPr>
              <p:cNvPr id="1531" name="Google Shape;1531;p11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/>
              </a:p>
            </p:txBody>
          </p:sp>
          <p:grpSp>
            <p:nvGrpSpPr>
              <p:cNvPr id="1532" name="Google Shape;1532;p11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1533" name="Google Shape;1533;p11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rect b="b" l="l" r="r" t="t"/>
                  <a:pathLst>
                    <a:path extrusionOk="0" h="1049866" w="467301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34" name="Google Shape;1534;p11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rect b="b" l="l" r="r" t="t"/>
                  <a:pathLst>
                    <a:path extrusionOk="0" h="903890" w="1744718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35" name="Google Shape;1535;p11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rect b="b" l="l" r="r" t="t"/>
                  <a:pathLst>
                    <a:path extrusionOk="0" h="893380" w="1713187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36" name="Google Shape;1536;p11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rect b="b" l="l" r="r" t="t"/>
                  <a:pathLst>
                    <a:path extrusionOk="0" h="1418896" w="3725019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537" name="Google Shape;1537;p11"/>
            <p:cNvGrpSpPr/>
            <p:nvPr/>
          </p:nvGrpSpPr>
          <p:grpSpPr>
            <a:xfrm>
              <a:off x="10889241" y="3596263"/>
              <a:ext cx="170989" cy="97052"/>
              <a:chOff x="7493876" y="2774731"/>
              <a:chExt cx="1481958" cy="894622"/>
            </a:xfrm>
          </p:grpSpPr>
          <p:sp>
            <p:nvSpPr>
              <p:cNvPr id="1538" name="Google Shape;1538;p11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rect b="b" l="l" r="r" t="t"/>
                <a:pathLst>
                  <a:path extrusionOk="0" h="3099826" w="8166683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/>
              </a:p>
            </p:txBody>
          </p:sp>
          <p:sp>
            <p:nvSpPr>
              <p:cNvPr id="1539" name="Google Shape;1539;p11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/>
              </a:p>
            </p:txBody>
          </p:sp>
          <p:grpSp>
            <p:nvGrpSpPr>
              <p:cNvPr id="1540" name="Google Shape;1540;p11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1541" name="Google Shape;1541;p11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rect b="b" l="l" r="r" t="t"/>
                  <a:pathLst>
                    <a:path extrusionOk="0" h="1049866" w="467301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42" name="Google Shape;1542;p11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rect b="b" l="l" r="r" t="t"/>
                  <a:pathLst>
                    <a:path extrusionOk="0" h="903890" w="1744718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43" name="Google Shape;1543;p11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rect b="b" l="l" r="r" t="t"/>
                  <a:pathLst>
                    <a:path extrusionOk="0" h="893380" w="1713187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44" name="Google Shape;1544;p11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rect b="b" l="l" r="r" t="t"/>
                  <a:pathLst>
                    <a:path extrusionOk="0" h="1418896" w="3725019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545" name="Google Shape;1545;p11"/>
            <p:cNvGrpSpPr/>
            <p:nvPr/>
          </p:nvGrpSpPr>
          <p:grpSpPr>
            <a:xfrm>
              <a:off x="10415765" y="3491036"/>
              <a:ext cx="353678" cy="198344"/>
              <a:chOff x="7493876" y="2774731"/>
              <a:chExt cx="1481958" cy="894622"/>
            </a:xfrm>
          </p:grpSpPr>
          <p:sp>
            <p:nvSpPr>
              <p:cNvPr id="1546" name="Google Shape;1546;p11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rect b="b" l="l" r="r" t="t"/>
                <a:pathLst>
                  <a:path extrusionOk="0" h="3099826" w="8166683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/>
              </a:p>
            </p:txBody>
          </p:sp>
          <p:sp>
            <p:nvSpPr>
              <p:cNvPr id="1547" name="Google Shape;1547;p11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/>
              </a:p>
            </p:txBody>
          </p:sp>
          <p:grpSp>
            <p:nvGrpSpPr>
              <p:cNvPr id="1548" name="Google Shape;1548;p11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1549" name="Google Shape;1549;p11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rect b="b" l="l" r="r" t="t"/>
                  <a:pathLst>
                    <a:path extrusionOk="0" h="1049866" w="467301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50" name="Google Shape;1550;p11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rect b="b" l="l" r="r" t="t"/>
                  <a:pathLst>
                    <a:path extrusionOk="0" h="903890" w="1744718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51" name="Google Shape;1551;p11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rect b="b" l="l" r="r" t="t"/>
                  <a:pathLst>
                    <a:path extrusionOk="0" h="893380" w="1713187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52" name="Google Shape;1552;p11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rect b="b" l="l" r="r" t="t"/>
                  <a:pathLst>
                    <a:path extrusionOk="0" h="1418896" w="3725019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553" name="Google Shape;1553;p11"/>
            <p:cNvGrpSpPr/>
            <p:nvPr/>
          </p:nvGrpSpPr>
          <p:grpSpPr>
            <a:xfrm>
              <a:off x="9953880" y="2197190"/>
              <a:ext cx="353678" cy="198344"/>
              <a:chOff x="7493876" y="2774731"/>
              <a:chExt cx="1481958" cy="894622"/>
            </a:xfrm>
          </p:grpSpPr>
          <p:sp>
            <p:nvSpPr>
              <p:cNvPr id="1554" name="Google Shape;1554;p11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rect b="b" l="l" r="r" t="t"/>
                <a:pathLst>
                  <a:path extrusionOk="0" h="3099826" w="8166683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/>
              </a:p>
            </p:txBody>
          </p:sp>
          <p:sp>
            <p:nvSpPr>
              <p:cNvPr id="1555" name="Google Shape;1555;p11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/>
              </a:p>
            </p:txBody>
          </p:sp>
          <p:grpSp>
            <p:nvGrpSpPr>
              <p:cNvPr id="1556" name="Google Shape;1556;p11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1557" name="Google Shape;1557;p11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rect b="b" l="l" r="r" t="t"/>
                  <a:pathLst>
                    <a:path extrusionOk="0" h="1049866" w="467301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58" name="Google Shape;1558;p11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rect b="b" l="l" r="r" t="t"/>
                  <a:pathLst>
                    <a:path extrusionOk="0" h="903890" w="1744718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59" name="Google Shape;1559;p11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rect b="b" l="l" r="r" t="t"/>
                  <a:pathLst>
                    <a:path extrusionOk="0" h="893380" w="1713187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60" name="Google Shape;1560;p11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rect b="b" l="l" r="r" t="t"/>
                  <a:pathLst>
                    <a:path extrusionOk="0" h="1418896" w="3725019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561" name="Google Shape;1561;p11"/>
            <p:cNvGrpSpPr/>
            <p:nvPr/>
          </p:nvGrpSpPr>
          <p:grpSpPr>
            <a:xfrm>
              <a:off x="10532370" y="2608265"/>
              <a:ext cx="353678" cy="198344"/>
              <a:chOff x="7493876" y="2774731"/>
              <a:chExt cx="1481958" cy="894622"/>
            </a:xfrm>
          </p:grpSpPr>
          <p:sp>
            <p:nvSpPr>
              <p:cNvPr id="1562" name="Google Shape;1562;p11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rect b="b" l="l" r="r" t="t"/>
                <a:pathLst>
                  <a:path extrusionOk="0" h="3099826" w="8166683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/>
              </a:p>
            </p:txBody>
          </p:sp>
          <p:sp>
            <p:nvSpPr>
              <p:cNvPr id="1563" name="Google Shape;1563;p11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/>
              </a:p>
            </p:txBody>
          </p:sp>
          <p:grpSp>
            <p:nvGrpSpPr>
              <p:cNvPr id="1564" name="Google Shape;1564;p11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1565" name="Google Shape;1565;p11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rect b="b" l="l" r="r" t="t"/>
                  <a:pathLst>
                    <a:path extrusionOk="0" h="1049866" w="467301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66" name="Google Shape;1566;p11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rect b="b" l="l" r="r" t="t"/>
                  <a:pathLst>
                    <a:path extrusionOk="0" h="903890" w="1744718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67" name="Google Shape;1567;p11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rect b="b" l="l" r="r" t="t"/>
                  <a:pathLst>
                    <a:path extrusionOk="0" h="893380" w="1713187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68" name="Google Shape;1568;p11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rect b="b" l="l" r="r" t="t"/>
                  <a:pathLst>
                    <a:path extrusionOk="0" h="1418896" w="3725019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569" name="Google Shape;1569;p11"/>
            <p:cNvGrpSpPr/>
            <p:nvPr/>
          </p:nvGrpSpPr>
          <p:grpSpPr>
            <a:xfrm>
              <a:off x="10648981" y="2102861"/>
              <a:ext cx="353678" cy="198344"/>
              <a:chOff x="7493876" y="2774731"/>
              <a:chExt cx="1481958" cy="894622"/>
            </a:xfrm>
          </p:grpSpPr>
          <p:sp>
            <p:nvSpPr>
              <p:cNvPr id="1570" name="Google Shape;1570;p11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rect b="b" l="l" r="r" t="t"/>
                <a:pathLst>
                  <a:path extrusionOk="0" h="3099826" w="8166683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/>
              </a:p>
            </p:txBody>
          </p:sp>
          <p:sp>
            <p:nvSpPr>
              <p:cNvPr id="1571" name="Google Shape;1571;p11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/>
              </a:p>
            </p:txBody>
          </p:sp>
          <p:grpSp>
            <p:nvGrpSpPr>
              <p:cNvPr id="1572" name="Google Shape;1572;p11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1573" name="Google Shape;1573;p11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rect b="b" l="l" r="r" t="t"/>
                  <a:pathLst>
                    <a:path extrusionOk="0" h="1049866" w="467301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74" name="Google Shape;1574;p11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rect b="b" l="l" r="r" t="t"/>
                  <a:pathLst>
                    <a:path extrusionOk="0" h="903890" w="1744718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75" name="Google Shape;1575;p11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rect b="b" l="l" r="r" t="t"/>
                  <a:pathLst>
                    <a:path extrusionOk="0" h="893380" w="1713187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76" name="Google Shape;1576;p11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rect b="b" l="l" r="r" t="t"/>
                  <a:pathLst>
                    <a:path extrusionOk="0" h="1418896" w="3725019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577" name="Google Shape;1577;p11"/>
            <p:cNvGrpSpPr/>
            <p:nvPr/>
          </p:nvGrpSpPr>
          <p:grpSpPr>
            <a:xfrm>
              <a:off x="9103944" y="3951522"/>
              <a:ext cx="367224" cy="240304"/>
              <a:chOff x="7493876" y="2774731"/>
              <a:chExt cx="1481958" cy="894622"/>
            </a:xfrm>
          </p:grpSpPr>
          <p:sp>
            <p:nvSpPr>
              <p:cNvPr id="1578" name="Google Shape;1578;p11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rect b="b" l="l" r="r" t="t"/>
                <a:pathLst>
                  <a:path extrusionOk="0" h="3099826" w="8166683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/>
              </a:p>
            </p:txBody>
          </p:sp>
          <p:sp>
            <p:nvSpPr>
              <p:cNvPr id="1579" name="Google Shape;1579;p11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/>
              </a:p>
            </p:txBody>
          </p:sp>
          <p:grpSp>
            <p:nvGrpSpPr>
              <p:cNvPr id="1580" name="Google Shape;1580;p11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1581" name="Google Shape;1581;p11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rect b="b" l="l" r="r" t="t"/>
                  <a:pathLst>
                    <a:path extrusionOk="0" h="1049866" w="467301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82" name="Google Shape;1582;p11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rect b="b" l="l" r="r" t="t"/>
                  <a:pathLst>
                    <a:path extrusionOk="0" h="903890" w="1744718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83" name="Google Shape;1583;p11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rect b="b" l="l" r="r" t="t"/>
                  <a:pathLst>
                    <a:path extrusionOk="0" h="893380" w="1713187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84" name="Google Shape;1584;p11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rect b="b" l="l" r="r" t="t"/>
                  <a:pathLst>
                    <a:path extrusionOk="0" h="1418896" w="3725019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585" name="Google Shape;1585;p11"/>
            <p:cNvGrpSpPr/>
            <p:nvPr/>
          </p:nvGrpSpPr>
          <p:grpSpPr>
            <a:xfrm>
              <a:off x="9985282" y="2656463"/>
              <a:ext cx="353678" cy="198344"/>
              <a:chOff x="7493876" y="2774731"/>
              <a:chExt cx="1481958" cy="894622"/>
            </a:xfrm>
          </p:grpSpPr>
          <p:sp>
            <p:nvSpPr>
              <p:cNvPr id="1586" name="Google Shape;1586;p11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rect b="b" l="l" r="r" t="t"/>
                <a:pathLst>
                  <a:path extrusionOk="0" h="3099826" w="8166683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/>
              </a:p>
            </p:txBody>
          </p:sp>
          <p:sp>
            <p:nvSpPr>
              <p:cNvPr id="1587" name="Google Shape;1587;p11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/>
              </a:p>
            </p:txBody>
          </p:sp>
          <p:grpSp>
            <p:nvGrpSpPr>
              <p:cNvPr id="1588" name="Google Shape;1588;p11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1589" name="Google Shape;1589;p11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rect b="b" l="l" r="r" t="t"/>
                  <a:pathLst>
                    <a:path extrusionOk="0" h="1049866" w="467301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90" name="Google Shape;1590;p11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rect b="b" l="l" r="r" t="t"/>
                  <a:pathLst>
                    <a:path extrusionOk="0" h="903890" w="1744718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91" name="Google Shape;1591;p11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rect b="b" l="l" r="r" t="t"/>
                  <a:pathLst>
                    <a:path extrusionOk="0" h="893380" w="1713187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92" name="Google Shape;1592;p11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rect b="b" l="l" r="r" t="t"/>
                  <a:pathLst>
                    <a:path extrusionOk="0" h="1418896" w="3725019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593" name="Google Shape;1593;p11"/>
            <p:cNvGrpSpPr/>
            <p:nvPr/>
          </p:nvGrpSpPr>
          <p:grpSpPr>
            <a:xfrm>
              <a:off x="9502294" y="3388930"/>
              <a:ext cx="367224" cy="240304"/>
              <a:chOff x="7493876" y="2774731"/>
              <a:chExt cx="1481958" cy="894622"/>
            </a:xfrm>
          </p:grpSpPr>
          <p:sp>
            <p:nvSpPr>
              <p:cNvPr id="1594" name="Google Shape;1594;p11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rect b="b" l="l" r="r" t="t"/>
                <a:pathLst>
                  <a:path extrusionOk="0" h="3099826" w="8166683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/>
              </a:p>
            </p:txBody>
          </p:sp>
          <p:sp>
            <p:nvSpPr>
              <p:cNvPr id="1595" name="Google Shape;1595;p11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/>
              </a:p>
            </p:txBody>
          </p:sp>
          <p:grpSp>
            <p:nvGrpSpPr>
              <p:cNvPr id="1596" name="Google Shape;1596;p11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1597" name="Google Shape;1597;p11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rect b="b" l="l" r="r" t="t"/>
                  <a:pathLst>
                    <a:path extrusionOk="0" h="1049866" w="467301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98" name="Google Shape;1598;p11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rect b="b" l="l" r="r" t="t"/>
                  <a:pathLst>
                    <a:path extrusionOk="0" h="903890" w="1744718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99" name="Google Shape;1599;p11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rect b="b" l="l" r="r" t="t"/>
                  <a:pathLst>
                    <a:path extrusionOk="0" h="893380" w="1713187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00" name="Google Shape;1600;p11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rect b="b" l="l" r="r" t="t"/>
                  <a:pathLst>
                    <a:path extrusionOk="0" h="1418896" w="3725019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601" name="Google Shape;1601;p11"/>
            <p:cNvGrpSpPr/>
            <p:nvPr/>
          </p:nvGrpSpPr>
          <p:grpSpPr>
            <a:xfrm>
              <a:off x="9606710" y="3994661"/>
              <a:ext cx="367224" cy="240304"/>
              <a:chOff x="7493876" y="2774731"/>
              <a:chExt cx="1481958" cy="894622"/>
            </a:xfrm>
          </p:grpSpPr>
          <p:sp>
            <p:nvSpPr>
              <p:cNvPr id="1602" name="Google Shape;1602;p11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rect b="b" l="l" r="r" t="t"/>
                <a:pathLst>
                  <a:path extrusionOk="0" h="3099826" w="8166683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/>
              </a:p>
            </p:txBody>
          </p:sp>
          <p:sp>
            <p:nvSpPr>
              <p:cNvPr id="1603" name="Google Shape;1603;p11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/>
              </a:p>
            </p:txBody>
          </p:sp>
          <p:grpSp>
            <p:nvGrpSpPr>
              <p:cNvPr id="1604" name="Google Shape;1604;p11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1605" name="Google Shape;1605;p11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rect b="b" l="l" r="r" t="t"/>
                  <a:pathLst>
                    <a:path extrusionOk="0" h="1049866" w="467301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06" name="Google Shape;1606;p11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rect b="b" l="l" r="r" t="t"/>
                  <a:pathLst>
                    <a:path extrusionOk="0" h="903890" w="1744718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07" name="Google Shape;1607;p11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rect b="b" l="l" r="r" t="t"/>
                  <a:pathLst>
                    <a:path extrusionOk="0" h="893380" w="1713187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08" name="Google Shape;1608;p11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rect b="b" l="l" r="r" t="t"/>
                  <a:pathLst>
                    <a:path extrusionOk="0" h="1418896" w="3725019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609" name="Google Shape;1609;p11"/>
            <p:cNvGrpSpPr/>
            <p:nvPr/>
          </p:nvGrpSpPr>
          <p:grpSpPr>
            <a:xfrm>
              <a:off x="10380415" y="3987223"/>
              <a:ext cx="353678" cy="198344"/>
              <a:chOff x="7493876" y="2774731"/>
              <a:chExt cx="1481958" cy="894622"/>
            </a:xfrm>
          </p:grpSpPr>
          <p:sp>
            <p:nvSpPr>
              <p:cNvPr id="1610" name="Google Shape;1610;p11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rect b="b" l="l" r="r" t="t"/>
                <a:pathLst>
                  <a:path extrusionOk="0" h="3099826" w="8166683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/>
              </a:p>
            </p:txBody>
          </p:sp>
          <p:sp>
            <p:nvSpPr>
              <p:cNvPr id="1611" name="Google Shape;1611;p11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/>
              </a:p>
            </p:txBody>
          </p:sp>
          <p:grpSp>
            <p:nvGrpSpPr>
              <p:cNvPr id="1612" name="Google Shape;1612;p11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1613" name="Google Shape;1613;p11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rect b="b" l="l" r="r" t="t"/>
                  <a:pathLst>
                    <a:path extrusionOk="0" h="1049866" w="467301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14" name="Google Shape;1614;p11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rect b="b" l="l" r="r" t="t"/>
                  <a:pathLst>
                    <a:path extrusionOk="0" h="903890" w="1744718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15" name="Google Shape;1615;p11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rect b="b" l="l" r="r" t="t"/>
                  <a:pathLst>
                    <a:path extrusionOk="0" h="893380" w="1713187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16" name="Google Shape;1616;p11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rect b="b" l="l" r="r" t="t"/>
                  <a:pathLst>
                    <a:path extrusionOk="0" h="1418896" w="3725019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617" name="Google Shape;1617;p11"/>
            <p:cNvGrpSpPr/>
            <p:nvPr/>
          </p:nvGrpSpPr>
          <p:grpSpPr>
            <a:xfrm>
              <a:off x="9253049" y="4770584"/>
              <a:ext cx="393760" cy="218578"/>
              <a:chOff x="7493876" y="2774731"/>
              <a:chExt cx="1481958" cy="894622"/>
            </a:xfrm>
          </p:grpSpPr>
          <p:sp>
            <p:nvSpPr>
              <p:cNvPr id="1618" name="Google Shape;1618;p11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rect b="b" l="l" r="r" t="t"/>
                <a:pathLst>
                  <a:path extrusionOk="0" h="3099826" w="8166683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/>
              </a:p>
            </p:txBody>
          </p:sp>
          <p:sp>
            <p:nvSpPr>
              <p:cNvPr id="1619" name="Google Shape;1619;p11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/>
              </a:p>
            </p:txBody>
          </p:sp>
          <p:grpSp>
            <p:nvGrpSpPr>
              <p:cNvPr id="1620" name="Google Shape;1620;p11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1621" name="Google Shape;1621;p11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rect b="b" l="l" r="r" t="t"/>
                  <a:pathLst>
                    <a:path extrusionOk="0" h="1049866" w="467301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22" name="Google Shape;1622;p11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rect b="b" l="l" r="r" t="t"/>
                  <a:pathLst>
                    <a:path extrusionOk="0" h="903890" w="1744718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23" name="Google Shape;1623;p11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rect b="b" l="l" r="r" t="t"/>
                  <a:pathLst>
                    <a:path extrusionOk="0" h="893380" w="1713187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24" name="Google Shape;1624;p11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rect b="b" l="l" r="r" t="t"/>
                  <a:pathLst>
                    <a:path extrusionOk="0" h="1418896" w="3725019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625" name="Google Shape;1625;p11"/>
            <p:cNvGrpSpPr/>
            <p:nvPr/>
          </p:nvGrpSpPr>
          <p:grpSpPr>
            <a:xfrm>
              <a:off x="10931138" y="4364023"/>
              <a:ext cx="228295" cy="120400"/>
              <a:chOff x="7493876" y="2774731"/>
              <a:chExt cx="1481958" cy="894622"/>
            </a:xfrm>
          </p:grpSpPr>
          <p:sp>
            <p:nvSpPr>
              <p:cNvPr id="1626" name="Google Shape;1626;p11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rect b="b" l="l" r="r" t="t"/>
                <a:pathLst>
                  <a:path extrusionOk="0" h="3099826" w="8166683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/>
              </a:p>
            </p:txBody>
          </p:sp>
          <p:sp>
            <p:nvSpPr>
              <p:cNvPr id="1627" name="Google Shape;1627;p11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/>
              </a:p>
            </p:txBody>
          </p:sp>
          <p:grpSp>
            <p:nvGrpSpPr>
              <p:cNvPr id="1628" name="Google Shape;1628;p11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1629" name="Google Shape;1629;p11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rect b="b" l="l" r="r" t="t"/>
                  <a:pathLst>
                    <a:path extrusionOk="0" h="1049866" w="467301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30" name="Google Shape;1630;p11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rect b="b" l="l" r="r" t="t"/>
                  <a:pathLst>
                    <a:path extrusionOk="0" h="903890" w="1744718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31" name="Google Shape;1631;p11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rect b="b" l="l" r="r" t="t"/>
                  <a:pathLst>
                    <a:path extrusionOk="0" h="893380" w="1713187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32" name="Google Shape;1632;p11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rect b="b" l="l" r="r" t="t"/>
                  <a:pathLst>
                    <a:path extrusionOk="0" h="1418896" w="3725019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  <p:grpSp>
        <p:nvGrpSpPr>
          <p:cNvPr id="1633" name="Google Shape;1633;p11"/>
          <p:cNvGrpSpPr/>
          <p:nvPr/>
        </p:nvGrpSpPr>
        <p:grpSpPr>
          <a:xfrm>
            <a:off x="7562720" y="3698398"/>
            <a:ext cx="3589569" cy="1371857"/>
            <a:chOff x="7562720" y="3668418"/>
            <a:chExt cx="3589569" cy="1371857"/>
          </a:xfrm>
        </p:grpSpPr>
        <p:cxnSp>
          <p:nvCxnSpPr>
            <p:cNvPr id="1634" name="Google Shape;1634;p11"/>
            <p:cNvCxnSpPr/>
            <p:nvPr/>
          </p:nvCxnSpPr>
          <p:spPr>
            <a:xfrm flipH="1">
              <a:off x="8285300" y="3668418"/>
              <a:ext cx="2866989" cy="1371857"/>
            </a:xfrm>
            <a:prstGeom prst="straightConnector1">
              <a:avLst/>
            </a:prstGeom>
            <a:noFill/>
            <a:ln cap="flat" cmpd="sng" w="31750">
              <a:solidFill>
                <a:srgbClr val="C00000"/>
              </a:solidFill>
              <a:prstDash val="solid"/>
              <a:miter lim="800000"/>
              <a:headEnd len="med" w="med" type="triangle"/>
              <a:tailEnd len="med" w="med" type="triangle"/>
            </a:ln>
          </p:spPr>
        </p:cxnSp>
        <p:sp>
          <p:nvSpPr>
            <p:cNvPr id="1635" name="Google Shape;1635;p11"/>
            <p:cNvSpPr txBox="1"/>
            <p:nvPr/>
          </p:nvSpPr>
          <p:spPr>
            <a:xfrm>
              <a:off x="7562720" y="4539626"/>
              <a:ext cx="620363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600">
                  <a:solidFill>
                    <a:srgbClr val="C00000"/>
                  </a:solidFill>
                  <a:latin typeface="Calibri"/>
                  <a:ea typeface="Calibri"/>
                  <a:cs typeface="Calibri"/>
                  <a:sym typeface="Calibri"/>
                </a:rPr>
                <a:t>HTTP</a:t>
              </a:r>
              <a:endParaRPr i="1" sz="1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636" name="Google Shape;1636;p11"/>
            <p:cNvCxnSpPr/>
            <p:nvPr/>
          </p:nvCxnSpPr>
          <p:spPr>
            <a:xfrm>
              <a:off x="8099825" y="4723687"/>
              <a:ext cx="402218" cy="115861"/>
            </a:xfrm>
            <a:prstGeom prst="straightConnector1">
              <a:avLst/>
            </a:prstGeom>
            <a:noFill/>
            <a:ln cap="flat" cmpd="sng" w="9525">
              <a:solidFill>
                <a:srgbClr val="C000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1637" name="Google Shape;1637;p11"/>
          <p:cNvGrpSpPr/>
          <p:nvPr/>
        </p:nvGrpSpPr>
        <p:grpSpPr>
          <a:xfrm>
            <a:off x="6371219" y="2787535"/>
            <a:ext cx="1271296" cy="663792"/>
            <a:chOff x="6371219" y="2787535"/>
            <a:chExt cx="1271296" cy="663792"/>
          </a:xfrm>
        </p:grpSpPr>
        <p:cxnSp>
          <p:nvCxnSpPr>
            <p:cNvPr id="1638" name="Google Shape;1638;p11"/>
            <p:cNvCxnSpPr/>
            <p:nvPr/>
          </p:nvCxnSpPr>
          <p:spPr>
            <a:xfrm>
              <a:off x="7631020" y="2787535"/>
              <a:ext cx="11495" cy="663792"/>
            </a:xfrm>
            <a:prstGeom prst="straightConnector1">
              <a:avLst/>
            </a:prstGeom>
            <a:noFill/>
            <a:ln cap="flat" cmpd="sng" w="31750">
              <a:solidFill>
                <a:srgbClr val="C00000"/>
              </a:solidFill>
              <a:prstDash val="solid"/>
              <a:miter lim="800000"/>
              <a:headEnd len="med" w="med" type="triangle"/>
              <a:tailEnd len="med" w="med" type="triangle"/>
            </a:ln>
          </p:spPr>
        </p:cxnSp>
        <p:sp>
          <p:nvSpPr>
            <p:cNvPr id="1639" name="Google Shape;1639;p11"/>
            <p:cNvSpPr txBox="1"/>
            <p:nvPr/>
          </p:nvSpPr>
          <p:spPr>
            <a:xfrm>
              <a:off x="6371219" y="2944679"/>
              <a:ext cx="665567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600">
                  <a:solidFill>
                    <a:srgbClr val="C00000"/>
                  </a:solidFill>
                  <a:latin typeface="Calibri"/>
                  <a:ea typeface="Calibri"/>
                  <a:cs typeface="Calibri"/>
                  <a:sym typeface="Calibri"/>
                </a:rPr>
                <a:t>Skype</a:t>
              </a:r>
              <a:endParaRPr i="1" sz="1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640" name="Google Shape;1640;p11"/>
            <p:cNvCxnSpPr/>
            <p:nvPr/>
          </p:nvCxnSpPr>
          <p:spPr>
            <a:xfrm>
              <a:off x="6973411" y="3119431"/>
              <a:ext cx="559043" cy="0"/>
            </a:xfrm>
            <a:prstGeom prst="straightConnector1">
              <a:avLst/>
            </a:prstGeom>
            <a:noFill/>
            <a:ln cap="flat" cmpd="sng" w="9525">
              <a:solidFill>
                <a:srgbClr val="C000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1641" name="Google Shape;1641;p11"/>
          <p:cNvGrpSpPr/>
          <p:nvPr/>
        </p:nvGrpSpPr>
        <p:grpSpPr>
          <a:xfrm>
            <a:off x="9218788" y="2327787"/>
            <a:ext cx="2594095" cy="1025465"/>
            <a:chOff x="9218788" y="2327787"/>
            <a:chExt cx="2594095" cy="1025465"/>
          </a:xfrm>
        </p:grpSpPr>
        <p:cxnSp>
          <p:nvCxnSpPr>
            <p:cNvPr id="1642" name="Google Shape;1642;p11"/>
            <p:cNvCxnSpPr/>
            <p:nvPr/>
          </p:nvCxnSpPr>
          <p:spPr>
            <a:xfrm>
              <a:off x="9218788" y="2327787"/>
              <a:ext cx="1698979" cy="1025465"/>
            </a:xfrm>
            <a:prstGeom prst="straightConnector1">
              <a:avLst/>
            </a:prstGeom>
            <a:noFill/>
            <a:ln cap="flat" cmpd="sng" w="31750">
              <a:solidFill>
                <a:srgbClr val="C00000"/>
              </a:solidFill>
              <a:prstDash val="solid"/>
              <a:miter lim="800000"/>
              <a:headEnd len="med" w="med" type="triangle"/>
              <a:tailEnd len="med" w="med" type="triangle"/>
            </a:ln>
          </p:spPr>
        </p:cxnSp>
        <p:sp>
          <p:nvSpPr>
            <p:cNvPr id="1643" name="Google Shape;1643;p11"/>
            <p:cNvSpPr txBox="1"/>
            <p:nvPr/>
          </p:nvSpPr>
          <p:spPr>
            <a:xfrm>
              <a:off x="10772213" y="2684297"/>
              <a:ext cx="1040670" cy="5847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600">
                  <a:solidFill>
                    <a:srgbClr val="C00000"/>
                  </a:solidFill>
                  <a:latin typeface="Calibri"/>
                  <a:ea typeface="Calibri"/>
                  <a:cs typeface="Calibri"/>
                  <a:sym typeface="Calibri"/>
                </a:rPr>
                <a:t>Streaming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600">
                  <a:solidFill>
                    <a:srgbClr val="C00000"/>
                  </a:solidFill>
                  <a:latin typeface="Calibri"/>
                  <a:ea typeface="Calibri"/>
                  <a:cs typeface="Calibri"/>
                  <a:sym typeface="Calibri"/>
                </a:rPr>
                <a:t>video</a:t>
              </a:r>
              <a:endParaRPr i="1" sz="1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644" name="Google Shape;1644;p11"/>
            <p:cNvCxnSpPr/>
            <p:nvPr/>
          </p:nvCxnSpPr>
          <p:spPr>
            <a:xfrm flipH="1" rot="10800000">
              <a:off x="10569552" y="2937299"/>
              <a:ext cx="405322" cy="147574"/>
            </a:xfrm>
            <a:prstGeom prst="straightConnector1">
              <a:avLst/>
            </a:prstGeom>
            <a:noFill/>
            <a:ln cap="flat" cmpd="sng" w="9525">
              <a:solidFill>
                <a:srgbClr val="C000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1645" name="Google Shape;1645;p11"/>
          <p:cNvSpPr txBox="1"/>
          <p:nvPr/>
        </p:nvSpPr>
        <p:spPr>
          <a:xfrm>
            <a:off x="868663" y="3677908"/>
            <a:ext cx="5394571" cy="27210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2250" lvl="0" marL="35242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2100"/>
              <a:buFont typeface="Noto Sans Symbols"/>
              <a:buChar char="▪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provides </a:t>
            </a:r>
            <a:r>
              <a:rPr i="1" lang="en-US" sz="2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programming interface </a:t>
            </a: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 distributed applications:</a:t>
            </a:r>
            <a:endParaRPr/>
          </a:p>
          <a:p>
            <a:pPr indent="-231775" lvl="1" marL="69532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“hooks” allowing sending/receiving  apps to “connect” to, use  Internet transport service</a:t>
            </a:r>
            <a:endParaRPr/>
          </a:p>
          <a:p>
            <a:pPr indent="-231775" lvl="1" marL="69532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provides service options, analogous to postal service</a:t>
            </a:r>
            <a:endParaRPr/>
          </a:p>
          <a:p>
            <a:pPr indent="-44450" lvl="0" marL="35242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2800"/>
              <a:buFont typeface="Noto Sans Symbols"/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2800"/>
              <a:buFont typeface="Noto Sans Symbols"/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6" name="Google Shape;1646;p11"/>
          <p:cNvSpPr txBox="1"/>
          <p:nvPr>
            <p:ph idx="12" type="sldNum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Introduction: 1-</a:t>
            </a: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23" name="Shape 9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4" name="Google Shape;9124;p65"/>
          <p:cNvSpPr txBox="1"/>
          <p:nvPr>
            <p:ph type="title"/>
          </p:nvPr>
        </p:nvSpPr>
        <p:spPr>
          <a:xfrm>
            <a:off x="825267" y="291947"/>
            <a:ext cx="10515600" cy="8946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4400"/>
              <a:buFont typeface="Calibri"/>
              <a:buNone/>
            </a:pPr>
            <a:r>
              <a:rPr lang="en-US" sz="4400"/>
              <a:t>Network security</a:t>
            </a:r>
            <a:endParaRPr sz="4400"/>
          </a:p>
        </p:txBody>
      </p:sp>
      <p:sp>
        <p:nvSpPr>
          <p:cNvPr id="9125" name="Google Shape;9125;p65"/>
          <p:cNvSpPr txBox="1"/>
          <p:nvPr/>
        </p:nvSpPr>
        <p:spPr>
          <a:xfrm>
            <a:off x="980180" y="1520385"/>
            <a:ext cx="10342830" cy="49227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87338" lvl="0" marL="28733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3200"/>
              <a:buFont typeface="Noto Sans Symbols"/>
              <a:buChar char="▪"/>
            </a:pPr>
            <a:r>
              <a:rPr lang="en-US" sz="32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Internet not originally designed with (much) security in mind</a:t>
            </a:r>
            <a:endParaRPr/>
          </a:p>
          <a:p>
            <a:pPr indent="-225425" lvl="1" marL="68262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Pts val="2800"/>
              <a:buFont typeface="Arial"/>
              <a:buChar char="•"/>
            </a:pPr>
            <a:r>
              <a:rPr b="0" i="1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original vision:</a:t>
            </a: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“a group of mutually trusting users attached to a transparent network” ☺</a:t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5425" lvl="1" marL="68262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Internet protocol designers playing “catch-up”</a:t>
            </a:r>
            <a:endParaRPr/>
          </a:p>
          <a:p>
            <a:pPr indent="-225425" lvl="1" marL="68262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security considerations in all layers!</a:t>
            </a:r>
            <a:endParaRPr/>
          </a:p>
          <a:p>
            <a:pPr indent="-287338" lvl="0" marL="287338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3200"/>
              <a:buFont typeface="Noto Sans Symbols"/>
              <a:buChar char="▪"/>
            </a:pPr>
            <a:r>
              <a:rPr lang="en-US" sz="32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We now need to think about:</a:t>
            </a:r>
            <a:endParaRPr/>
          </a:p>
          <a:p>
            <a:pPr indent="-225425" lvl="1" marL="68262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 bad guys can attack computer networks</a:t>
            </a:r>
            <a:endParaRPr/>
          </a:p>
          <a:p>
            <a:pPr indent="-225425" lvl="1" marL="68262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 we can defend networks against attacks</a:t>
            </a:r>
            <a:endParaRPr/>
          </a:p>
          <a:p>
            <a:pPr indent="-225425" lvl="1" marL="68262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 to design architectures that are immune to attacks</a:t>
            </a:r>
            <a:endParaRPr/>
          </a:p>
        </p:txBody>
      </p:sp>
      <p:sp>
        <p:nvSpPr>
          <p:cNvPr id="9126" name="Google Shape;9126;p65"/>
          <p:cNvSpPr txBox="1"/>
          <p:nvPr>
            <p:ph idx="12" type="sldNum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Introduction: 1-</a:t>
            </a: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31" name="Shape 9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2" name="Google Shape;9132;p66"/>
          <p:cNvSpPr txBox="1"/>
          <p:nvPr>
            <p:ph type="title"/>
          </p:nvPr>
        </p:nvSpPr>
        <p:spPr>
          <a:xfrm>
            <a:off x="825267" y="291947"/>
            <a:ext cx="10515600" cy="8946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4400"/>
              <a:buFont typeface="Calibri"/>
              <a:buNone/>
            </a:pPr>
            <a:r>
              <a:rPr lang="en-US" sz="4400"/>
              <a:t>Network security</a:t>
            </a:r>
            <a:endParaRPr sz="4400"/>
          </a:p>
        </p:txBody>
      </p:sp>
      <p:sp>
        <p:nvSpPr>
          <p:cNvPr id="9133" name="Google Shape;9133;p66"/>
          <p:cNvSpPr txBox="1"/>
          <p:nvPr/>
        </p:nvSpPr>
        <p:spPr>
          <a:xfrm>
            <a:off x="980180" y="1520385"/>
            <a:ext cx="10342830" cy="49227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87338" lvl="0" marL="28733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3200"/>
              <a:buFont typeface="Noto Sans Symbols"/>
              <a:buChar char="▪"/>
            </a:pPr>
            <a:r>
              <a:rPr b="0" i="0" lang="en-US" sz="32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Internet not originally designed with (much) security in mind</a:t>
            </a:r>
            <a:endParaRPr/>
          </a:p>
          <a:p>
            <a:pPr indent="-225425" lvl="1" marL="68262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Pts val="2800"/>
              <a:buFont typeface="Arial"/>
              <a:buChar char="•"/>
            </a:pPr>
            <a:r>
              <a:rPr b="0" i="1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original vision:</a:t>
            </a: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“a group of mutually trusting users attached to a transparent network” ☺</a:t>
            </a:r>
            <a:endParaRPr b="0" i="0" sz="2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5425" lvl="1" marL="68262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Internet protocol designers playing “catch-up”</a:t>
            </a:r>
            <a:endParaRPr/>
          </a:p>
          <a:p>
            <a:pPr indent="-225425" lvl="1" marL="68262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security considerations in all layers!</a:t>
            </a:r>
            <a:endParaRPr/>
          </a:p>
          <a:p>
            <a:pPr indent="-287338" lvl="0" marL="287338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3200"/>
              <a:buFont typeface="Noto Sans Symbols"/>
              <a:buChar char="▪"/>
            </a:pPr>
            <a:r>
              <a:rPr b="0" i="0" lang="en-US" sz="32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We now need to think about:</a:t>
            </a:r>
            <a:endParaRPr/>
          </a:p>
          <a:p>
            <a:pPr indent="-225425" lvl="1" marL="68262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how bad guys can attack computer networks</a:t>
            </a:r>
            <a:endParaRPr/>
          </a:p>
          <a:p>
            <a:pPr indent="-225425" lvl="1" marL="68262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how we can defend networks against attacks</a:t>
            </a:r>
            <a:endParaRPr/>
          </a:p>
          <a:p>
            <a:pPr indent="-225425" lvl="1" marL="68262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how to design architectures that are immune to attacks</a:t>
            </a:r>
            <a:endParaRPr/>
          </a:p>
        </p:txBody>
      </p:sp>
      <p:sp>
        <p:nvSpPr>
          <p:cNvPr id="9134" name="Google Shape;9134;p66"/>
          <p:cNvSpPr txBox="1"/>
          <p:nvPr>
            <p:ph idx="12" type="sldNum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Introduction: 1-</a:t>
            </a: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39" name="Shape 9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0" name="Google Shape;9140;p67"/>
          <p:cNvSpPr txBox="1"/>
          <p:nvPr>
            <p:ph type="title"/>
          </p:nvPr>
        </p:nvSpPr>
        <p:spPr>
          <a:xfrm>
            <a:off x="825267" y="291947"/>
            <a:ext cx="10515600" cy="8946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4400"/>
              <a:buFont typeface="Calibri"/>
              <a:buNone/>
            </a:pPr>
            <a:r>
              <a:rPr lang="en-US" sz="4400"/>
              <a:t>Bad </a:t>
            </a:r>
            <a:r>
              <a:rPr lang="en-US"/>
              <a:t>g</a:t>
            </a:r>
            <a:r>
              <a:rPr lang="en-US" sz="4400"/>
              <a:t>uys: packet </a:t>
            </a:r>
            <a:r>
              <a:rPr lang="en-US"/>
              <a:t>i</a:t>
            </a:r>
            <a:r>
              <a:rPr lang="en-US" sz="4400"/>
              <a:t>nterception</a:t>
            </a:r>
            <a:endParaRPr sz="4400"/>
          </a:p>
        </p:txBody>
      </p:sp>
      <p:sp>
        <p:nvSpPr>
          <p:cNvPr id="9141" name="Google Shape;9141;p67"/>
          <p:cNvSpPr txBox="1"/>
          <p:nvPr/>
        </p:nvSpPr>
        <p:spPr>
          <a:xfrm>
            <a:off x="841312" y="1344535"/>
            <a:ext cx="10342830" cy="20844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2250" lvl="0" marL="35242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3200"/>
              <a:buFont typeface="Noto Sans Symbols"/>
              <a:buNone/>
            </a:pPr>
            <a:r>
              <a:rPr b="0" i="1" lang="en-US" sz="32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packet “sniffing”:</a:t>
            </a:r>
            <a:r>
              <a:rPr b="0" i="1" lang="en-US" sz="28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  <a:p>
            <a:pPr indent="-231775" lvl="1" marL="69532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broadcast media (shared Ethernet, wireless)</a:t>
            </a:r>
            <a:endParaRPr/>
          </a:p>
          <a:p>
            <a:pPr indent="-231775" lvl="1" marL="69532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promiscuous network interface reads/records all packets (e.g., including passwords!) passing by</a:t>
            </a:r>
            <a:endParaRPr/>
          </a:p>
        </p:txBody>
      </p:sp>
      <p:grpSp>
        <p:nvGrpSpPr>
          <p:cNvPr id="9142" name="Google Shape;9142;p67"/>
          <p:cNvGrpSpPr/>
          <p:nvPr/>
        </p:nvGrpSpPr>
        <p:grpSpPr>
          <a:xfrm flipH="1">
            <a:off x="5864103" y="3398264"/>
            <a:ext cx="735012" cy="681037"/>
            <a:chOff x="-44" y="1473"/>
            <a:chExt cx="981" cy="1105"/>
          </a:xfrm>
        </p:grpSpPr>
        <p:pic>
          <p:nvPicPr>
            <p:cNvPr descr="desktop_computer_stylized_medium" id="9143" name="Google Shape;9143;p6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144" name="Google Shape;9144;p67"/>
            <p:cNvSpPr/>
            <p:nvPr/>
          </p:nvSpPr>
          <p:spPr>
            <a:xfrm flipH="1">
              <a:off x="374" y="1579"/>
              <a:ext cx="477" cy="506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145" name="Google Shape;9145;p67"/>
          <p:cNvSpPr/>
          <p:nvPr/>
        </p:nvSpPr>
        <p:spPr>
          <a:xfrm>
            <a:off x="3359028" y="4133276"/>
            <a:ext cx="4587875" cy="728663"/>
          </a:xfrm>
          <a:custGeom>
            <a:rect b="b" l="l" r="r" t="t"/>
            <a:pathLst>
              <a:path extrusionOk="0" h="459" w="2620">
                <a:moveTo>
                  <a:pt x="2" y="0"/>
                </a:moveTo>
                <a:lnTo>
                  <a:pt x="0" y="253"/>
                </a:lnTo>
                <a:lnTo>
                  <a:pt x="2620" y="253"/>
                </a:lnTo>
                <a:lnTo>
                  <a:pt x="2620" y="459"/>
                </a:lnTo>
              </a:path>
            </a:pathLst>
          </a:cu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46" name="Google Shape;9146;p67"/>
          <p:cNvSpPr/>
          <p:nvPr/>
        </p:nvSpPr>
        <p:spPr>
          <a:xfrm>
            <a:off x="6191128" y="4003101"/>
            <a:ext cx="4762" cy="522288"/>
          </a:xfrm>
          <a:custGeom>
            <a:rect b="b" l="l" r="r" t="t"/>
            <a:pathLst>
              <a:path extrusionOk="0" h="329" w="3">
                <a:moveTo>
                  <a:pt x="0" y="329"/>
                </a:moveTo>
                <a:lnTo>
                  <a:pt x="3" y="0"/>
                </a:lnTo>
              </a:path>
            </a:pathLst>
          </a:cu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147" name="Google Shape;9147;p67"/>
          <p:cNvCxnSpPr/>
          <p:nvPr/>
        </p:nvCxnSpPr>
        <p:spPr>
          <a:xfrm rot="10800000">
            <a:off x="4533778" y="4525389"/>
            <a:ext cx="0" cy="37465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148" name="Google Shape;9148;p67"/>
          <p:cNvCxnSpPr/>
          <p:nvPr/>
        </p:nvCxnSpPr>
        <p:spPr>
          <a:xfrm rot="10800000">
            <a:off x="4552828" y="5236589"/>
            <a:ext cx="0" cy="2413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149" name="Google Shape;9149;p67"/>
          <p:cNvSpPr txBox="1"/>
          <p:nvPr/>
        </p:nvSpPr>
        <p:spPr>
          <a:xfrm>
            <a:off x="2816103" y="3422076"/>
            <a:ext cx="38735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/>
          </a:p>
        </p:txBody>
      </p:sp>
      <p:sp>
        <p:nvSpPr>
          <p:cNvPr id="9150" name="Google Shape;9150;p67"/>
          <p:cNvSpPr txBox="1"/>
          <p:nvPr/>
        </p:nvSpPr>
        <p:spPr>
          <a:xfrm>
            <a:off x="8285040" y="4885751"/>
            <a:ext cx="388938" cy="461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endParaRPr/>
          </a:p>
        </p:txBody>
      </p:sp>
      <p:sp>
        <p:nvSpPr>
          <p:cNvPr id="9151" name="Google Shape;9151;p67"/>
          <p:cNvSpPr txBox="1"/>
          <p:nvPr/>
        </p:nvSpPr>
        <p:spPr>
          <a:xfrm>
            <a:off x="6383215" y="3399851"/>
            <a:ext cx="404813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  <a:endParaRPr/>
          </a:p>
        </p:txBody>
      </p:sp>
      <p:grpSp>
        <p:nvGrpSpPr>
          <p:cNvPr id="9152" name="Google Shape;9152;p67"/>
          <p:cNvGrpSpPr/>
          <p:nvPr/>
        </p:nvGrpSpPr>
        <p:grpSpPr>
          <a:xfrm>
            <a:off x="5156078" y="4004689"/>
            <a:ext cx="2635250" cy="984250"/>
            <a:chOff x="5156078" y="4004689"/>
            <a:chExt cx="2635250" cy="984250"/>
          </a:xfrm>
        </p:grpSpPr>
        <p:grpSp>
          <p:nvGrpSpPr>
            <p:cNvPr id="9153" name="Google Shape;9153;p67"/>
            <p:cNvGrpSpPr/>
            <p:nvPr/>
          </p:nvGrpSpPr>
          <p:grpSpPr>
            <a:xfrm>
              <a:off x="5187828" y="4652389"/>
              <a:ext cx="2295525" cy="336550"/>
              <a:chOff x="2418" y="3342"/>
              <a:chExt cx="1446" cy="212"/>
            </a:xfrm>
          </p:grpSpPr>
          <p:sp>
            <p:nvSpPr>
              <p:cNvPr id="9154" name="Google Shape;9154;p67"/>
              <p:cNvSpPr/>
              <p:nvPr/>
            </p:nvSpPr>
            <p:spPr>
              <a:xfrm>
                <a:off x="2463" y="3366"/>
                <a:ext cx="1356" cy="174"/>
              </a:xfrm>
              <a:prstGeom prst="rect">
                <a:avLst/>
              </a:prstGeom>
              <a:solidFill>
                <a:srgbClr val="FFFFFF"/>
              </a:solidFill>
              <a:ln cap="flat" cmpd="sng" w="12700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cxnSp>
            <p:nvCxnSpPr>
              <p:cNvPr id="9155" name="Google Shape;9155;p67"/>
              <p:cNvCxnSpPr/>
              <p:nvPr/>
            </p:nvCxnSpPr>
            <p:spPr>
              <a:xfrm>
                <a:off x="2784" y="3372"/>
                <a:ext cx="0" cy="168"/>
              </a:xfrm>
              <a:prstGeom prst="straightConnector1">
                <a:avLst/>
              </a:prstGeom>
              <a:noFill/>
              <a:ln cap="flat" cmpd="sng" w="1270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156" name="Google Shape;9156;p67"/>
              <p:cNvCxnSpPr/>
              <p:nvPr/>
            </p:nvCxnSpPr>
            <p:spPr>
              <a:xfrm>
                <a:off x="3186" y="3375"/>
                <a:ext cx="0" cy="168"/>
              </a:xfrm>
              <a:prstGeom prst="straightConnector1">
                <a:avLst/>
              </a:prstGeom>
              <a:noFill/>
              <a:ln cap="flat" cmpd="sng" w="1270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157" name="Google Shape;9157;p67"/>
              <p:cNvCxnSpPr/>
              <p:nvPr/>
            </p:nvCxnSpPr>
            <p:spPr>
              <a:xfrm>
                <a:off x="3321" y="3375"/>
                <a:ext cx="0" cy="168"/>
              </a:xfrm>
              <a:prstGeom prst="straightConnector1">
                <a:avLst/>
              </a:prstGeom>
              <a:noFill/>
              <a:ln cap="flat" cmpd="sng" w="1270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9158" name="Google Shape;9158;p67"/>
              <p:cNvSpPr txBox="1"/>
              <p:nvPr/>
            </p:nvSpPr>
            <p:spPr>
              <a:xfrm>
                <a:off x="2418" y="3342"/>
                <a:ext cx="1446" cy="21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r>
                  <a:rPr b="0" i="0" lang="en-US" sz="16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src:B dest:A     payload</a:t>
                </a:r>
                <a:endParaRPr b="0" i="0" sz="1600" u="none" cap="none" strike="noStrik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</p:grpSp>
        <p:sp>
          <p:nvSpPr>
            <p:cNvPr id="9159" name="Google Shape;9159;p67"/>
            <p:cNvSpPr/>
            <p:nvPr/>
          </p:nvSpPr>
          <p:spPr>
            <a:xfrm>
              <a:off x="5156078" y="4607939"/>
              <a:ext cx="2635250" cy="241300"/>
            </a:xfrm>
            <a:custGeom>
              <a:rect b="b" l="l" r="r" t="t"/>
              <a:pathLst>
                <a:path extrusionOk="0" h="152" w="1660">
                  <a:moveTo>
                    <a:pt x="1660" y="152"/>
                  </a:moveTo>
                  <a:lnTo>
                    <a:pt x="1660" y="0"/>
                  </a:lnTo>
                  <a:lnTo>
                    <a:pt x="0" y="4"/>
                  </a:lnTo>
                </a:path>
              </a:pathLst>
            </a:custGeom>
            <a:noFill/>
            <a:ln cap="flat" cmpd="sng" w="28575">
              <a:solidFill>
                <a:srgbClr val="CC0000"/>
              </a:solidFill>
              <a:prstDash val="solid"/>
              <a:round/>
              <a:headEnd len="med" w="med" type="none"/>
              <a:tailEnd len="med" w="med" type="triangl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9160" name="Google Shape;9160;p67"/>
            <p:cNvCxnSpPr/>
            <p:nvPr/>
          </p:nvCxnSpPr>
          <p:spPr>
            <a:xfrm rot="10800000">
              <a:off x="6299078" y="4004689"/>
              <a:ext cx="0" cy="603250"/>
            </a:xfrm>
            <a:prstGeom prst="straightConnector1">
              <a:avLst/>
            </a:prstGeom>
            <a:noFill/>
            <a:ln cap="flat" cmpd="sng" w="28575">
              <a:solidFill>
                <a:srgbClr val="CC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pic>
        <p:nvPicPr>
          <p:cNvPr id="9161" name="Google Shape;9161;p6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91090" y="3466526"/>
            <a:ext cx="471488" cy="44291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162" name="Google Shape;9162;p67"/>
          <p:cNvGrpSpPr/>
          <p:nvPr/>
        </p:nvGrpSpPr>
        <p:grpSpPr>
          <a:xfrm>
            <a:off x="3184403" y="3460176"/>
            <a:ext cx="365125" cy="712788"/>
            <a:chOff x="4140" y="429"/>
            <a:chExt cx="1425" cy="2396"/>
          </a:xfrm>
        </p:grpSpPr>
        <p:sp>
          <p:nvSpPr>
            <p:cNvPr id="9163" name="Google Shape;9163;p67"/>
            <p:cNvSpPr/>
            <p:nvPr/>
          </p:nvSpPr>
          <p:spPr>
            <a:xfrm>
              <a:off x="5268" y="433"/>
              <a:ext cx="283" cy="2286"/>
            </a:xfrm>
            <a:custGeom>
              <a:rect b="b" l="l" r="r" t="t"/>
              <a:pathLst>
                <a:path extrusionOk="0" h="2742" w="354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64" name="Google Shape;9164;p67"/>
            <p:cNvSpPr/>
            <p:nvPr/>
          </p:nvSpPr>
          <p:spPr>
            <a:xfrm>
              <a:off x="4208" y="429"/>
              <a:ext cx="1047" cy="2284"/>
            </a:xfrm>
            <a:prstGeom prst="rect">
              <a:avLst/>
            </a:pr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65" name="Google Shape;9165;p67"/>
            <p:cNvSpPr/>
            <p:nvPr/>
          </p:nvSpPr>
          <p:spPr>
            <a:xfrm>
              <a:off x="5321" y="570"/>
              <a:ext cx="169" cy="2115"/>
            </a:xfrm>
            <a:custGeom>
              <a:rect b="b" l="l" r="r" t="t"/>
              <a:pathLst>
                <a:path extrusionOk="0" h="2537" w="211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66" name="Google Shape;9166;p67"/>
            <p:cNvSpPr/>
            <p:nvPr/>
          </p:nvSpPr>
          <p:spPr>
            <a:xfrm>
              <a:off x="5284" y="1640"/>
              <a:ext cx="263" cy="189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67" name="Google Shape;9167;p67"/>
            <p:cNvSpPr/>
            <p:nvPr/>
          </p:nvSpPr>
          <p:spPr>
            <a:xfrm>
              <a:off x="4214" y="690"/>
              <a:ext cx="595" cy="48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168" name="Google Shape;9168;p67"/>
            <p:cNvGrpSpPr/>
            <p:nvPr/>
          </p:nvGrpSpPr>
          <p:grpSpPr>
            <a:xfrm>
              <a:off x="4747" y="669"/>
              <a:ext cx="583" cy="144"/>
              <a:chOff x="612" y="2569"/>
              <a:chExt cx="727" cy="138"/>
            </a:xfrm>
          </p:grpSpPr>
          <p:sp>
            <p:nvSpPr>
              <p:cNvPr id="9169" name="Google Shape;9169;p67"/>
              <p:cNvSpPr/>
              <p:nvPr/>
            </p:nvSpPr>
            <p:spPr>
              <a:xfrm>
                <a:off x="612" y="2569"/>
                <a:ext cx="727" cy="138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70" name="Google Shape;9170;p67"/>
              <p:cNvSpPr/>
              <p:nvPr/>
            </p:nvSpPr>
            <p:spPr>
              <a:xfrm>
                <a:off x="627" y="2584"/>
                <a:ext cx="696" cy="107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9171" name="Google Shape;9171;p67"/>
            <p:cNvSpPr/>
            <p:nvPr/>
          </p:nvSpPr>
          <p:spPr>
            <a:xfrm>
              <a:off x="4227" y="1021"/>
              <a:ext cx="595" cy="43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172" name="Google Shape;9172;p67"/>
            <p:cNvGrpSpPr/>
            <p:nvPr/>
          </p:nvGrpSpPr>
          <p:grpSpPr>
            <a:xfrm>
              <a:off x="4747" y="995"/>
              <a:ext cx="583" cy="133"/>
              <a:chOff x="614" y="2569"/>
              <a:chExt cx="727" cy="138"/>
            </a:xfrm>
          </p:grpSpPr>
          <p:sp>
            <p:nvSpPr>
              <p:cNvPr id="9173" name="Google Shape;9173;p67"/>
              <p:cNvSpPr/>
              <p:nvPr/>
            </p:nvSpPr>
            <p:spPr>
              <a:xfrm>
                <a:off x="614" y="2569"/>
                <a:ext cx="727" cy="138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74" name="Google Shape;9174;p67"/>
              <p:cNvSpPr/>
              <p:nvPr/>
            </p:nvSpPr>
            <p:spPr>
              <a:xfrm>
                <a:off x="630" y="2585"/>
                <a:ext cx="696" cy="105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9175" name="Google Shape;9175;p67"/>
            <p:cNvSpPr/>
            <p:nvPr/>
          </p:nvSpPr>
          <p:spPr>
            <a:xfrm>
              <a:off x="4214" y="1358"/>
              <a:ext cx="601" cy="48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76" name="Google Shape;9176;p67"/>
            <p:cNvSpPr/>
            <p:nvPr/>
          </p:nvSpPr>
          <p:spPr>
            <a:xfrm>
              <a:off x="4227" y="1656"/>
              <a:ext cx="595" cy="48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177" name="Google Shape;9177;p67"/>
            <p:cNvGrpSpPr/>
            <p:nvPr/>
          </p:nvGrpSpPr>
          <p:grpSpPr>
            <a:xfrm>
              <a:off x="4735" y="1629"/>
              <a:ext cx="582" cy="150"/>
              <a:chOff x="614" y="2570"/>
              <a:chExt cx="725" cy="138"/>
            </a:xfrm>
          </p:grpSpPr>
          <p:sp>
            <p:nvSpPr>
              <p:cNvPr id="9178" name="Google Shape;9178;p67"/>
              <p:cNvSpPr/>
              <p:nvPr/>
            </p:nvSpPr>
            <p:spPr>
              <a:xfrm>
                <a:off x="614" y="2570"/>
                <a:ext cx="725" cy="138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79" name="Google Shape;9179;p67"/>
              <p:cNvSpPr/>
              <p:nvPr/>
            </p:nvSpPr>
            <p:spPr>
              <a:xfrm>
                <a:off x="629" y="2585"/>
                <a:ext cx="695" cy="108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9180" name="Google Shape;9180;p67"/>
            <p:cNvSpPr/>
            <p:nvPr/>
          </p:nvSpPr>
          <p:spPr>
            <a:xfrm>
              <a:off x="5288" y="1354"/>
              <a:ext cx="263" cy="188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181" name="Google Shape;9181;p67"/>
            <p:cNvGrpSpPr/>
            <p:nvPr/>
          </p:nvGrpSpPr>
          <p:grpSpPr>
            <a:xfrm>
              <a:off x="4741" y="1325"/>
              <a:ext cx="582" cy="139"/>
              <a:chOff x="616" y="2566"/>
              <a:chExt cx="725" cy="139"/>
            </a:xfrm>
          </p:grpSpPr>
          <p:sp>
            <p:nvSpPr>
              <p:cNvPr id="9182" name="Google Shape;9182;p67"/>
              <p:cNvSpPr/>
              <p:nvPr/>
            </p:nvSpPr>
            <p:spPr>
              <a:xfrm>
                <a:off x="616" y="2566"/>
                <a:ext cx="725" cy="139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83" name="Google Shape;9183;p67"/>
              <p:cNvSpPr/>
              <p:nvPr/>
            </p:nvSpPr>
            <p:spPr>
              <a:xfrm>
                <a:off x="632" y="2583"/>
                <a:ext cx="695" cy="107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9184" name="Google Shape;9184;p67"/>
            <p:cNvSpPr/>
            <p:nvPr/>
          </p:nvSpPr>
          <p:spPr>
            <a:xfrm>
              <a:off x="5249" y="429"/>
              <a:ext cx="68" cy="2289"/>
            </a:xfrm>
            <a:prstGeom prst="rect">
              <a:avLst/>
            </a:prstGeom>
            <a:gradFill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85" name="Google Shape;9185;p67"/>
            <p:cNvSpPr/>
            <p:nvPr/>
          </p:nvSpPr>
          <p:spPr>
            <a:xfrm>
              <a:off x="5312" y="1007"/>
              <a:ext cx="237" cy="213"/>
            </a:xfrm>
            <a:custGeom>
              <a:rect b="b" l="l" r="r" t="t"/>
              <a:pathLst>
                <a:path extrusionOk="0" h="256" w="29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86" name="Google Shape;9186;p67"/>
            <p:cNvSpPr/>
            <p:nvPr/>
          </p:nvSpPr>
          <p:spPr>
            <a:xfrm>
              <a:off x="5315" y="680"/>
              <a:ext cx="244" cy="240"/>
            </a:xfrm>
            <a:custGeom>
              <a:rect b="b" l="l" r="r" t="t"/>
              <a:pathLst>
                <a:path extrusionOk="0" h="288" w="304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87" name="Google Shape;9187;p67"/>
            <p:cNvSpPr/>
            <p:nvPr/>
          </p:nvSpPr>
          <p:spPr>
            <a:xfrm>
              <a:off x="5515" y="2612"/>
              <a:ext cx="50" cy="96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88" name="Google Shape;9188;p67"/>
            <p:cNvSpPr/>
            <p:nvPr/>
          </p:nvSpPr>
          <p:spPr>
            <a:xfrm>
              <a:off x="5302" y="2614"/>
              <a:ext cx="245" cy="200"/>
            </a:xfrm>
            <a:custGeom>
              <a:rect b="b" l="l" r="r" t="t"/>
              <a:pathLst>
                <a:path extrusionOk="0" h="240" w="306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89" name="Google Shape;9189;p67"/>
            <p:cNvSpPr/>
            <p:nvPr/>
          </p:nvSpPr>
          <p:spPr>
            <a:xfrm>
              <a:off x="4140" y="2676"/>
              <a:ext cx="1202" cy="149"/>
            </a:xfrm>
            <a:prstGeom prst="roundRect">
              <a:avLst>
                <a:gd fmla="val 50000" name="adj"/>
              </a:avLst>
            </a:prstGeom>
            <a:solidFill>
              <a:srgbClr val="DDDDDD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90" name="Google Shape;9190;p67"/>
            <p:cNvSpPr/>
            <p:nvPr/>
          </p:nvSpPr>
          <p:spPr>
            <a:xfrm>
              <a:off x="4208" y="2713"/>
              <a:ext cx="1066" cy="8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91" name="Google Shape;9191;p67"/>
            <p:cNvSpPr/>
            <p:nvPr/>
          </p:nvSpPr>
          <p:spPr>
            <a:xfrm>
              <a:off x="4307" y="2382"/>
              <a:ext cx="161" cy="144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92" name="Google Shape;9192;p67"/>
            <p:cNvSpPr/>
            <p:nvPr/>
          </p:nvSpPr>
          <p:spPr>
            <a:xfrm>
              <a:off x="4487" y="2382"/>
              <a:ext cx="161" cy="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93" name="Google Shape;9193;p67"/>
            <p:cNvSpPr/>
            <p:nvPr/>
          </p:nvSpPr>
          <p:spPr>
            <a:xfrm>
              <a:off x="4660" y="2382"/>
              <a:ext cx="161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94" name="Google Shape;9194;p67"/>
            <p:cNvSpPr/>
            <p:nvPr/>
          </p:nvSpPr>
          <p:spPr>
            <a:xfrm>
              <a:off x="5063" y="1832"/>
              <a:ext cx="87" cy="763"/>
            </a:xfrm>
            <a:prstGeom prst="rect">
              <a:avLst/>
            </a:prstGeom>
            <a:solidFill>
              <a:srgbClr val="29292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195" name="Google Shape;9195;p67"/>
          <p:cNvGrpSpPr/>
          <p:nvPr/>
        </p:nvGrpSpPr>
        <p:grpSpPr>
          <a:xfrm flipH="1">
            <a:off x="7677028" y="4777801"/>
            <a:ext cx="735012" cy="681038"/>
            <a:chOff x="-44" y="1473"/>
            <a:chExt cx="981" cy="1105"/>
          </a:xfrm>
        </p:grpSpPr>
        <p:pic>
          <p:nvPicPr>
            <p:cNvPr descr="desktop_computer_stylized_medium" id="9196" name="Google Shape;9196;p6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197" name="Google Shape;9197;p67"/>
            <p:cNvSpPr/>
            <p:nvPr/>
          </p:nvSpPr>
          <p:spPr>
            <a:xfrm flipH="1">
              <a:off x="374" y="1579"/>
              <a:ext cx="477" cy="506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198" name="Google Shape;9198;p67"/>
          <p:cNvGrpSpPr/>
          <p:nvPr/>
        </p:nvGrpSpPr>
        <p:grpSpPr>
          <a:xfrm>
            <a:off x="1456133" y="5624388"/>
            <a:ext cx="10506683" cy="1029566"/>
            <a:chOff x="1456133" y="5624388"/>
            <a:chExt cx="10506683" cy="1029566"/>
          </a:xfrm>
        </p:grpSpPr>
        <p:sp>
          <p:nvSpPr>
            <p:cNvPr id="9199" name="Google Shape;9199;p67"/>
            <p:cNvSpPr/>
            <p:nvPr/>
          </p:nvSpPr>
          <p:spPr>
            <a:xfrm>
              <a:off x="1712057" y="5737966"/>
              <a:ext cx="10250759" cy="9159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1" marL="4572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90"/>
                </a:buClr>
                <a:buSzPts val="2400"/>
                <a:buFont typeface="Calibri"/>
                <a:buNone/>
              </a:pPr>
              <a:r>
                <a:rPr b="0" i="0" lang="en-US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Wireshark software used for our end-of-chapter labs is a (free) packet-sniffer</a:t>
              </a:r>
              <a:endParaRPr/>
            </a:p>
            <a:p>
              <a:pPr indent="-285750" lvl="1" marL="742950" marR="0" rtl="0" algn="l">
                <a:lnSpc>
                  <a:spcPct val="100000"/>
                </a:lnSpc>
                <a:spcBef>
                  <a:spcPts val="360"/>
                </a:spcBef>
                <a:spcAft>
                  <a:spcPts val="0"/>
                </a:spcAft>
                <a:buClr>
                  <a:srgbClr val="ED7D31"/>
                </a:buClr>
                <a:buSzPts val="1350"/>
                <a:buFont typeface="Noto Sans Symbols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pic>
          <p:nvPicPr>
            <p:cNvPr descr="Image result for wireshark logo" id="9200" name="Google Shape;9200;p6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456133" y="5624388"/>
              <a:ext cx="667509" cy="66750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201" name="Google Shape;9201;p67"/>
          <p:cNvGrpSpPr/>
          <p:nvPr/>
        </p:nvGrpSpPr>
        <p:grpSpPr>
          <a:xfrm>
            <a:off x="4054353" y="4784334"/>
            <a:ext cx="958850" cy="476251"/>
            <a:chOff x="7493876" y="2774731"/>
            <a:chExt cx="1481958" cy="894622"/>
          </a:xfrm>
        </p:grpSpPr>
        <p:sp>
          <p:nvSpPr>
            <p:cNvPr id="9202" name="Google Shape;9202;p67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9203" name="Google Shape;9203;p67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9204" name="Google Shape;9204;p67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9205" name="Google Shape;9205;p67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06" name="Google Shape;9206;p67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07" name="Google Shape;9207;p67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08" name="Google Shape;9208;p67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9209" name="Google Shape;9209;p67"/>
          <p:cNvSpPr txBox="1"/>
          <p:nvPr>
            <p:ph idx="12" type="sldNum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Introduction: 1-</a:t>
            </a: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14" name="Shape 9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5" name="Google Shape;9215;p68"/>
          <p:cNvSpPr txBox="1"/>
          <p:nvPr>
            <p:ph type="title"/>
          </p:nvPr>
        </p:nvSpPr>
        <p:spPr>
          <a:xfrm>
            <a:off x="825267" y="291947"/>
            <a:ext cx="10515600" cy="8946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4400"/>
              <a:buFont typeface="Calibri"/>
              <a:buNone/>
            </a:pPr>
            <a:r>
              <a:rPr lang="en-US" sz="4400"/>
              <a:t>Bad guys:  fake identity</a:t>
            </a:r>
            <a:endParaRPr sz="4400"/>
          </a:p>
        </p:txBody>
      </p:sp>
      <p:sp>
        <p:nvSpPr>
          <p:cNvPr id="9216" name="Google Shape;9216;p68"/>
          <p:cNvSpPr txBox="1"/>
          <p:nvPr/>
        </p:nvSpPr>
        <p:spPr>
          <a:xfrm>
            <a:off x="774909" y="1560282"/>
            <a:ext cx="10342830" cy="20844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2250" lvl="0" marL="35242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3600"/>
              <a:buFont typeface="Noto Sans Symbols"/>
              <a:buNone/>
            </a:pPr>
            <a:r>
              <a:rPr b="0" i="1" lang="en-US" sz="36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IP spoofing:</a:t>
            </a:r>
            <a:r>
              <a:rPr b="0" i="1" lang="en-US" sz="32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injection of packet with false source address</a:t>
            </a:r>
            <a:endParaRPr/>
          </a:p>
        </p:txBody>
      </p:sp>
      <p:grpSp>
        <p:nvGrpSpPr>
          <p:cNvPr id="9217" name="Google Shape;9217;p68"/>
          <p:cNvGrpSpPr/>
          <p:nvPr/>
        </p:nvGrpSpPr>
        <p:grpSpPr>
          <a:xfrm flipH="1">
            <a:off x="5850455" y="3016127"/>
            <a:ext cx="735012" cy="681037"/>
            <a:chOff x="-44" y="1473"/>
            <a:chExt cx="981" cy="1105"/>
          </a:xfrm>
        </p:grpSpPr>
        <p:pic>
          <p:nvPicPr>
            <p:cNvPr descr="desktop_computer_stylized_medium" id="9218" name="Google Shape;9218;p6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219" name="Google Shape;9219;p68"/>
            <p:cNvSpPr/>
            <p:nvPr/>
          </p:nvSpPr>
          <p:spPr>
            <a:xfrm flipH="1">
              <a:off x="374" y="1579"/>
              <a:ext cx="477" cy="506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220" name="Google Shape;9220;p68"/>
          <p:cNvSpPr/>
          <p:nvPr/>
        </p:nvSpPr>
        <p:spPr>
          <a:xfrm>
            <a:off x="3345380" y="3751139"/>
            <a:ext cx="4587875" cy="728663"/>
          </a:xfrm>
          <a:custGeom>
            <a:rect b="b" l="l" r="r" t="t"/>
            <a:pathLst>
              <a:path extrusionOk="0" h="459" w="2620">
                <a:moveTo>
                  <a:pt x="2" y="0"/>
                </a:moveTo>
                <a:lnTo>
                  <a:pt x="0" y="253"/>
                </a:lnTo>
                <a:lnTo>
                  <a:pt x="2620" y="253"/>
                </a:lnTo>
                <a:lnTo>
                  <a:pt x="2620" y="459"/>
                </a:lnTo>
              </a:path>
            </a:pathLst>
          </a:cu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21" name="Google Shape;9221;p68"/>
          <p:cNvSpPr/>
          <p:nvPr/>
        </p:nvSpPr>
        <p:spPr>
          <a:xfrm>
            <a:off x="6177480" y="3620964"/>
            <a:ext cx="4762" cy="522288"/>
          </a:xfrm>
          <a:custGeom>
            <a:rect b="b" l="l" r="r" t="t"/>
            <a:pathLst>
              <a:path extrusionOk="0" h="329" w="3">
                <a:moveTo>
                  <a:pt x="0" y="329"/>
                </a:moveTo>
                <a:lnTo>
                  <a:pt x="3" y="0"/>
                </a:lnTo>
              </a:path>
            </a:pathLst>
          </a:cu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222" name="Google Shape;9222;p68"/>
          <p:cNvCxnSpPr/>
          <p:nvPr/>
        </p:nvCxnSpPr>
        <p:spPr>
          <a:xfrm rot="10800000">
            <a:off x="4520130" y="4143252"/>
            <a:ext cx="0" cy="37465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223" name="Google Shape;9223;p68"/>
          <p:cNvCxnSpPr/>
          <p:nvPr/>
        </p:nvCxnSpPr>
        <p:spPr>
          <a:xfrm rot="10800000">
            <a:off x="4539180" y="4854452"/>
            <a:ext cx="0" cy="2413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224" name="Google Shape;9224;p68"/>
          <p:cNvSpPr txBox="1"/>
          <p:nvPr/>
        </p:nvSpPr>
        <p:spPr>
          <a:xfrm>
            <a:off x="2802455" y="3039939"/>
            <a:ext cx="38735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/>
          </a:p>
        </p:txBody>
      </p:sp>
      <p:sp>
        <p:nvSpPr>
          <p:cNvPr id="9225" name="Google Shape;9225;p68"/>
          <p:cNvSpPr txBox="1"/>
          <p:nvPr/>
        </p:nvSpPr>
        <p:spPr>
          <a:xfrm>
            <a:off x="8271392" y="4503614"/>
            <a:ext cx="388938" cy="461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endParaRPr/>
          </a:p>
        </p:txBody>
      </p:sp>
      <p:sp>
        <p:nvSpPr>
          <p:cNvPr id="9226" name="Google Shape;9226;p68"/>
          <p:cNvSpPr txBox="1"/>
          <p:nvPr/>
        </p:nvSpPr>
        <p:spPr>
          <a:xfrm>
            <a:off x="6369567" y="3017714"/>
            <a:ext cx="404813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  <a:endParaRPr/>
          </a:p>
        </p:txBody>
      </p:sp>
      <p:pic>
        <p:nvPicPr>
          <p:cNvPr id="9227" name="Google Shape;9227;p6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77442" y="3084389"/>
            <a:ext cx="471488" cy="44291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228" name="Google Shape;9228;p68"/>
          <p:cNvGrpSpPr/>
          <p:nvPr/>
        </p:nvGrpSpPr>
        <p:grpSpPr>
          <a:xfrm>
            <a:off x="3170755" y="3078039"/>
            <a:ext cx="365125" cy="712788"/>
            <a:chOff x="4140" y="429"/>
            <a:chExt cx="1425" cy="2396"/>
          </a:xfrm>
        </p:grpSpPr>
        <p:sp>
          <p:nvSpPr>
            <p:cNvPr id="9229" name="Google Shape;9229;p68"/>
            <p:cNvSpPr/>
            <p:nvPr/>
          </p:nvSpPr>
          <p:spPr>
            <a:xfrm>
              <a:off x="5268" y="433"/>
              <a:ext cx="283" cy="2286"/>
            </a:xfrm>
            <a:custGeom>
              <a:rect b="b" l="l" r="r" t="t"/>
              <a:pathLst>
                <a:path extrusionOk="0" h="2742" w="354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30" name="Google Shape;9230;p68"/>
            <p:cNvSpPr/>
            <p:nvPr/>
          </p:nvSpPr>
          <p:spPr>
            <a:xfrm>
              <a:off x="4208" y="429"/>
              <a:ext cx="1047" cy="2284"/>
            </a:xfrm>
            <a:prstGeom prst="rect">
              <a:avLst/>
            </a:pr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31" name="Google Shape;9231;p68"/>
            <p:cNvSpPr/>
            <p:nvPr/>
          </p:nvSpPr>
          <p:spPr>
            <a:xfrm>
              <a:off x="5321" y="570"/>
              <a:ext cx="169" cy="2115"/>
            </a:xfrm>
            <a:custGeom>
              <a:rect b="b" l="l" r="r" t="t"/>
              <a:pathLst>
                <a:path extrusionOk="0" h="2537" w="211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32" name="Google Shape;9232;p68"/>
            <p:cNvSpPr/>
            <p:nvPr/>
          </p:nvSpPr>
          <p:spPr>
            <a:xfrm>
              <a:off x="5284" y="1640"/>
              <a:ext cx="263" cy="189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33" name="Google Shape;9233;p68"/>
            <p:cNvSpPr/>
            <p:nvPr/>
          </p:nvSpPr>
          <p:spPr>
            <a:xfrm>
              <a:off x="4214" y="690"/>
              <a:ext cx="595" cy="48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234" name="Google Shape;9234;p68"/>
            <p:cNvGrpSpPr/>
            <p:nvPr/>
          </p:nvGrpSpPr>
          <p:grpSpPr>
            <a:xfrm>
              <a:off x="4747" y="669"/>
              <a:ext cx="583" cy="144"/>
              <a:chOff x="612" y="2569"/>
              <a:chExt cx="727" cy="138"/>
            </a:xfrm>
          </p:grpSpPr>
          <p:sp>
            <p:nvSpPr>
              <p:cNvPr id="9235" name="Google Shape;9235;p68"/>
              <p:cNvSpPr/>
              <p:nvPr/>
            </p:nvSpPr>
            <p:spPr>
              <a:xfrm>
                <a:off x="612" y="2569"/>
                <a:ext cx="727" cy="138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36" name="Google Shape;9236;p68"/>
              <p:cNvSpPr/>
              <p:nvPr/>
            </p:nvSpPr>
            <p:spPr>
              <a:xfrm>
                <a:off x="627" y="2584"/>
                <a:ext cx="696" cy="107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9237" name="Google Shape;9237;p68"/>
            <p:cNvSpPr/>
            <p:nvPr/>
          </p:nvSpPr>
          <p:spPr>
            <a:xfrm>
              <a:off x="4227" y="1021"/>
              <a:ext cx="595" cy="43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238" name="Google Shape;9238;p68"/>
            <p:cNvGrpSpPr/>
            <p:nvPr/>
          </p:nvGrpSpPr>
          <p:grpSpPr>
            <a:xfrm>
              <a:off x="4747" y="995"/>
              <a:ext cx="583" cy="133"/>
              <a:chOff x="614" y="2569"/>
              <a:chExt cx="727" cy="138"/>
            </a:xfrm>
          </p:grpSpPr>
          <p:sp>
            <p:nvSpPr>
              <p:cNvPr id="9239" name="Google Shape;9239;p68"/>
              <p:cNvSpPr/>
              <p:nvPr/>
            </p:nvSpPr>
            <p:spPr>
              <a:xfrm>
                <a:off x="614" y="2569"/>
                <a:ext cx="727" cy="138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40" name="Google Shape;9240;p68"/>
              <p:cNvSpPr/>
              <p:nvPr/>
            </p:nvSpPr>
            <p:spPr>
              <a:xfrm>
                <a:off x="630" y="2585"/>
                <a:ext cx="696" cy="105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9241" name="Google Shape;9241;p68"/>
            <p:cNvSpPr/>
            <p:nvPr/>
          </p:nvSpPr>
          <p:spPr>
            <a:xfrm>
              <a:off x="4214" y="1358"/>
              <a:ext cx="601" cy="48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42" name="Google Shape;9242;p68"/>
            <p:cNvSpPr/>
            <p:nvPr/>
          </p:nvSpPr>
          <p:spPr>
            <a:xfrm>
              <a:off x="4227" y="1656"/>
              <a:ext cx="595" cy="48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243" name="Google Shape;9243;p68"/>
            <p:cNvGrpSpPr/>
            <p:nvPr/>
          </p:nvGrpSpPr>
          <p:grpSpPr>
            <a:xfrm>
              <a:off x="4735" y="1629"/>
              <a:ext cx="582" cy="150"/>
              <a:chOff x="614" y="2570"/>
              <a:chExt cx="725" cy="138"/>
            </a:xfrm>
          </p:grpSpPr>
          <p:sp>
            <p:nvSpPr>
              <p:cNvPr id="9244" name="Google Shape;9244;p68"/>
              <p:cNvSpPr/>
              <p:nvPr/>
            </p:nvSpPr>
            <p:spPr>
              <a:xfrm>
                <a:off x="614" y="2570"/>
                <a:ext cx="725" cy="138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45" name="Google Shape;9245;p68"/>
              <p:cNvSpPr/>
              <p:nvPr/>
            </p:nvSpPr>
            <p:spPr>
              <a:xfrm>
                <a:off x="629" y="2585"/>
                <a:ext cx="695" cy="108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9246" name="Google Shape;9246;p68"/>
            <p:cNvSpPr/>
            <p:nvPr/>
          </p:nvSpPr>
          <p:spPr>
            <a:xfrm>
              <a:off x="5288" y="1354"/>
              <a:ext cx="263" cy="188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247" name="Google Shape;9247;p68"/>
            <p:cNvGrpSpPr/>
            <p:nvPr/>
          </p:nvGrpSpPr>
          <p:grpSpPr>
            <a:xfrm>
              <a:off x="4741" y="1325"/>
              <a:ext cx="582" cy="139"/>
              <a:chOff x="616" y="2566"/>
              <a:chExt cx="725" cy="139"/>
            </a:xfrm>
          </p:grpSpPr>
          <p:sp>
            <p:nvSpPr>
              <p:cNvPr id="9248" name="Google Shape;9248;p68"/>
              <p:cNvSpPr/>
              <p:nvPr/>
            </p:nvSpPr>
            <p:spPr>
              <a:xfrm>
                <a:off x="616" y="2566"/>
                <a:ext cx="725" cy="139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49" name="Google Shape;9249;p68"/>
              <p:cNvSpPr/>
              <p:nvPr/>
            </p:nvSpPr>
            <p:spPr>
              <a:xfrm>
                <a:off x="632" y="2583"/>
                <a:ext cx="695" cy="107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9250" name="Google Shape;9250;p68"/>
            <p:cNvSpPr/>
            <p:nvPr/>
          </p:nvSpPr>
          <p:spPr>
            <a:xfrm>
              <a:off x="5249" y="429"/>
              <a:ext cx="68" cy="2289"/>
            </a:xfrm>
            <a:prstGeom prst="rect">
              <a:avLst/>
            </a:prstGeom>
            <a:gradFill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51" name="Google Shape;9251;p68"/>
            <p:cNvSpPr/>
            <p:nvPr/>
          </p:nvSpPr>
          <p:spPr>
            <a:xfrm>
              <a:off x="5312" y="1007"/>
              <a:ext cx="237" cy="213"/>
            </a:xfrm>
            <a:custGeom>
              <a:rect b="b" l="l" r="r" t="t"/>
              <a:pathLst>
                <a:path extrusionOk="0" h="256" w="29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52" name="Google Shape;9252;p68"/>
            <p:cNvSpPr/>
            <p:nvPr/>
          </p:nvSpPr>
          <p:spPr>
            <a:xfrm>
              <a:off x="5315" y="680"/>
              <a:ext cx="244" cy="240"/>
            </a:xfrm>
            <a:custGeom>
              <a:rect b="b" l="l" r="r" t="t"/>
              <a:pathLst>
                <a:path extrusionOk="0" h="288" w="304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53" name="Google Shape;9253;p68"/>
            <p:cNvSpPr/>
            <p:nvPr/>
          </p:nvSpPr>
          <p:spPr>
            <a:xfrm>
              <a:off x="5515" y="2612"/>
              <a:ext cx="50" cy="96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54" name="Google Shape;9254;p68"/>
            <p:cNvSpPr/>
            <p:nvPr/>
          </p:nvSpPr>
          <p:spPr>
            <a:xfrm>
              <a:off x="5302" y="2614"/>
              <a:ext cx="245" cy="200"/>
            </a:xfrm>
            <a:custGeom>
              <a:rect b="b" l="l" r="r" t="t"/>
              <a:pathLst>
                <a:path extrusionOk="0" h="240" w="306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55" name="Google Shape;9255;p68"/>
            <p:cNvSpPr/>
            <p:nvPr/>
          </p:nvSpPr>
          <p:spPr>
            <a:xfrm>
              <a:off x="4140" y="2676"/>
              <a:ext cx="1202" cy="149"/>
            </a:xfrm>
            <a:prstGeom prst="roundRect">
              <a:avLst>
                <a:gd fmla="val 50000" name="adj"/>
              </a:avLst>
            </a:prstGeom>
            <a:solidFill>
              <a:srgbClr val="DDDDDD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56" name="Google Shape;9256;p68"/>
            <p:cNvSpPr/>
            <p:nvPr/>
          </p:nvSpPr>
          <p:spPr>
            <a:xfrm>
              <a:off x="4208" y="2713"/>
              <a:ext cx="1066" cy="8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57" name="Google Shape;9257;p68"/>
            <p:cNvSpPr/>
            <p:nvPr/>
          </p:nvSpPr>
          <p:spPr>
            <a:xfrm>
              <a:off x="4307" y="2382"/>
              <a:ext cx="161" cy="144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58" name="Google Shape;9258;p68"/>
            <p:cNvSpPr/>
            <p:nvPr/>
          </p:nvSpPr>
          <p:spPr>
            <a:xfrm>
              <a:off x="4487" y="2382"/>
              <a:ext cx="161" cy="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59" name="Google Shape;9259;p68"/>
            <p:cNvSpPr/>
            <p:nvPr/>
          </p:nvSpPr>
          <p:spPr>
            <a:xfrm>
              <a:off x="4660" y="2382"/>
              <a:ext cx="161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60" name="Google Shape;9260;p68"/>
            <p:cNvSpPr/>
            <p:nvPr/>
          </p:nvSpPr>
          <p:spPr>
            <a:xfrm>
              <a:off x="5063" y="1832"/>
              <a:ext cx="87" cy="763"/>
            </a:xfrm>
            <a:prstGeom prst="rect">
              <a:avLst/>
            </a:prstGeom>
            <a:solidFill>
              <a:srgbClr val="29292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261" name="Google Shape;9261;p68"/>
          <p:cNvGrpSpPr/>
          <p:nvPr/>
        </p:nvGrpSpPr>
        <p:grpSpPr>
          <a:xfrm flipH="1">
            <a:off x="7663380" y="4395664"/>
            <a:ext cx="735012" cy="681038"/>
            <a:chOff x="-44" y="1473"/>
            <a:chExt cx="981" cy="1105"/>
          </a:xfrm>
        </p:grpSpPr>
        <p:pic>
          <p:nvPicPr>
            <p:cNvPr descr="desktop_computer_stylized_medium" id="9262" name="Google Shape;9262;p6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263" name="Google Shape;9263;p68"/>
            <p:cNvSpPr/>
            <p:nvPr/>
          </p:nvSpPr>
          <p:spPr>
            <a:xfrm flipH="1">
              <a:off x="374" y="1579"/>
              <a:ext cx="477" cy="506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264" name="Google Shape;9264;p68"/>
          <p:cNvGrpSpPr/>
          <p:nvPr/>
        </p:nvGrpSpPr>
        <p:grpSpPr>
          <a:xfrm>
            <a:off x="4040705" y="4402197"/>
            <a:ext cx="958850" cy="476251"/>
            <a:chOff x="7493876" y="2774731"/>
            <a:chExt cx="1481958" cy="894622"/>
          </a:xfrm>
        </p:grpSpPr>
        <p:sp>
          <p:nvSpPr>
            <p:cNvPr id="9265" name="Google Shape;9265;p68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9266" name="Google Shape;9266;p68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9267" name="Google Shape;9267;p68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9268" name="Google Shape;9268;p68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69" name="Google Shape;9269;p68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70" name="Google Shape;9270;p68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71" name="Google Shape;9271;p68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9272" name="Google Shape;9272;p68"/>
          <p:cNvGrpSpPr/>
          <p:nvPr/>
        </p:nvGrpSpPr>
        <p:grpSpPr>
          <a:xfrm>
            <a:off x="3280164" y="3584927"/>
            <a:ext cx="2967038" cy="819150"/>
            <a:chOff x="3293812" y="3967064"/>
            <a:chExt cx="2967038" cy="819150"/>
          </a:xfrm>
        </p:grpSpPr>
        <p:sp>
          <p:nvSpPr>
            <p:cNvPr id="9273" name="Google Shape;9273;p68"/>
            <p:cNvSpPr/>
            <p:nvPr/>
          </p:nvSpPr>
          <p:spPr>
            <a:xfrm>
              <a:off x="3293812" y="3967064"/>
              <a:ext cx="2967038" cy="704850"/>
            </a:xfrm>
            <a:custGeom>
              <a:rect b="b" l="l" r="r" t="t"/>
              <a:pathLst>
                <a:path extrusionOk="0" h="444" w="1869">
                  <a:moveTo>
                    <a:pt x="1869" y="0"/>
                  </a:moveTo>
                  <a:lnTo>
                    <a:pt x="1869" y="444"/>
                  </a:lnTo>
                  <a:lnTo>
                    <a:pt x="0" y="444"/>
                  </a:lnTo>
                </a:path>
              </a:pathLst>
            </a:custGeom>
            <a:noFill/>
            <a:ln cap="flat" cmpd="sng" w="28575">
              <a:solidFill>
                <a:srgbClr val="CC0000"/>
              </a:solidFill>
              <a:prstDash val="solid"/>
              <a:round/>
              <a:headEnd len="med" w="med" type="none"/>
              <a:tailEnd len="med" w="med" type="triangl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274" name="Google Shape;9274;p68"/>
            <p:cNvGrpSpPr/>
            <p:nvPr/>
          </p:nvGrpSpPr>
          <p:grpSpPr>
            <a:xfrm>
              <a:off x="3760537" y="4449664"/>
              <a:ext cx="2295525" cy="336550"/>
              <a:chOff x="2418" y="3342"/>
              <a:chExt cx="1446" cy="212"/>
            </a:xfrm>
          </p:grpSpPr>
          <p:sp>
            <p:nvSpPr>
              <p:cNvPr id="9275" name="Google Shape;9275;p68"/>
              <p:cNvSpPr/>
              <p:nvPr/>
            </p:nvSpPr>
            <p:spPr>
              <a:xfrm>
                <a:off x="2463" y="3366"/>
                <a:ext cx="1356" cy="174"/>
              </a:xfrm>
              <a:prstGeom prst="rect">
                <a:avLst/>
              </a:prstGeom>
              <a:solidFill>
                <a:srgbClr val="FFFFFF"/>
              </a:solidFill>
              <a:ln cap="flat" cmpd="sng" w="12700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cxnSp>
            <p:nvCxnSpPr>
              <p:cNvPr id="9276" name="Google Shape;9276;p68"/>
              <p:cNvCxnSpPr/>
              <p:nvPr/>
            </p:nvCxnSpPr>
            <p:spPr>
              <a:xfrm>
                <a:off x="2784" y="3372"/>
                <a:ext cx="0" cy="168"/>
              </a:xfrm>
              <a:prstGeom prst="straightConnector1">
                <a:avLst/>
              </a:prstGeom>
              <a:noFill/>
              <a:ln cap="flat" cmpd="sng" w="1270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277" name="Google Shape;9277;p68"/>
              <p:cNvCxnSpPr/>
              <p:nvPr/>
            </p:nvCxnSpPr>
            <p:spPr>
              <a:xfrm>
                <a:off x="3186" y="3375"/>
                <a:ext cx="0" cy="168"/>
              </a:xfrm>
              <a:prstGeom prst="straightConnector1">
                <a:avLst/>
              </a:prstGeom>
              <a:noFill/>
              <a:ln cap="flat" cmpd="sng" w="1270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278" name="Google Shape;9278;p68"/>
              <p:cNvCxnSpPr/>
              <p:nvPr/>
            </p:nvCxnSpPr>
            <p:spPr>
              <a:xfrm>
                <a:off x="3321" y="3375"/>
                <a:ext cx="0" cy="168"/>
              </a:xfrm>
              <a:prstGeom prst="straightConnector1">
                <a:avLst/>
              </a:prstGeom>
              <a:noFill/>
              <a:ln cap="flat" cmpd="sng" w="1270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9279" name="Google Shape;9279;p68"/>
              <p:cNvSpPr txBox="1"/>
              <p:nvPr/>
            </p:nvSpPr>
            <p:spPr>
              <a:xfrm>
                <a:off x="2418" y="3342"/>
                <a:ext cx="1446" cy="21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CC0000"/>
                  </a:buClr>
                  <a:buSzPts val="1600"/>
                  <a:buFont typeface="Arial"/>
                  <a:buNone/>
                </a:pPr>
                <a:r>
                  <a:rPr b="0" i="0" lang="en-US" sz="1600" u="none" cap="none" strike="noStrike">
                    <a:solidFill>
                      <a:srgbClr val="CC0000"/>
                    </a:solidFill>
                    <a:latin typeface="Arial"/>
                    <a:ea typeface="Arial"/>
                    <a:cs typeface="Arial"/>
                    <a:sym typeface="Arial"/>
                  </a:rPr>
                  <a:t>src:B</a:t>
                </a:r>
                <a:r>
                  <a:rPr b="0" i="0" lang="en-US" sz="16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 dest:A     payload</a:t>
                </a:r>
                <a:endParaRPr b="0" i="0" sz="1600" u="none" cap="none" strike="noStrik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</p:grpSp>
      </p:grpSp>
      <p:sp>
        <p:nvSpPr>
          <p:cNvPr id="9280" name="Google Shape;9280;p68"/>
          <p:cNvSpPr txBox="1"/>
          <p:nvPr>
            <p:ph idx="12" type="sldNum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Introduction: 1-</a:t>
            </a: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85" name="Shape 9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6" name="Google Shape;9286;p69"/>
          <p:cNvSpPr txBox="1"/>
          <p:nvPr>
            <p:ph type="title"/>
          </p:nvPr>
        </p:nvSpPr>
        <p:spPr>
          <a:xfrm>
            <a:off x="825267" y="291947"/>
            <a:ext cx="10515600" cy="8946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4400"/>
              <a:buFont typeface="Calibri"/>
              <a:buNone/>
            </a:pPr>
            <a:r>
              <a:rPr lang="en-US" sz="4400"/>
              <a:t>Bad guys: denial of service</a:t>
            </a:r>
            <a:endParaRPr/>
          </a:p>
        </p:txBody>
      </p:sp>
      <p:grpSp>
        <p:nvGrpSpPr>
          <p:cNvPr id="9287" name="Google Shape;9287;p69"/>
          <p:cNvGrpSpPr/>
          <p:nvPr/>
        </p:nvGrpSpPr>
        <p:grpSpPr>
          <a:xfrm flipH="1">
            <a:off x="7546011" y="3759781"/>
            <a:ext cx="735012" cy="681037"/>
            <a:chOff x="-44" y="1473"/>
            <a:chExt cx="981" cy="1105"/>
          </a:xfrm>
        </p:grpSpPr>
        <p:pic>
          <p:nvPicPr>
            <p:cNvPr descr="desktop_computer_stylized_medium" id="9288" name="Google Shape;9288;p6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289" name="Google Shape;9289;p69"/>
            <p:cNvSpPr/>
            <p:nvPr/>
          </p:nvSpPr>
          <p:spPr>
            <a:xfrm flipH="1">
              <a:off x="374" y="1579"/>
              <a:ext cx="477" cy="506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290" name="Google Shape;9290;p69"/>
          <p:cNvGrpSpPr/>
          <p:nvPr/>
        </p:nvGrpSpPr>
        <p:grpSpPr>
          <a:xfrm>
            <a:off x="8087348" y="4002668"/>
            <a:ext cx="831850" cy="1260475"/>
            <a:chOff x="5069" y="1396"/>
            <a:chExt cx="524" cy="794"/>
          </a:xfrm>
        </p:grpSpPr>
        <p:sp>
          <p:nvSpPr>
            <p:cNvPr id="9291" name="Google Shape;9291;p69"/>
            <p:cNvSpPr txBox="1"/>
            <p:nvPr/>
          </p:nvSpPr>
          <p:spPr>
            <a:xfrm>
              <a:off x="5069" y="1940"/>
              <a:ext cx="524" cy="2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-US" sz="2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target</a:t>
              </a:r>
              <a:endParaRPr/>
            </a:p>
          </p:txBody>
        </p:sp>
        <p:grpSp>
          <p:nvGrpSpPr>
            <p:cNvPr id="9292" name="Google Shape;9292;p69"/>
            <p:cNvGrpSpPr/>
            <p:nvPr/>
          </p:nvGrpSpPr>
          <p:grpSpPr>
            <a:xfrm>
              <a:off x="5200" y="1396"/>
              <a:ext cx="258" cy="574"/>
              <a:chOff x="4140" y="429"/>
              <a:chExt cx="1425" cy="2396"/>
            </a:xfrm>
          </p:grpSpPr>
          <p:sp>
            <p:nvSpPr>
              <p:cNvPr id="9293" name="Google Shape;9293;p69"/>
              <p:cNvSpPr/>
              <p:nvPr/>
            </p:nvSpPr>
            <p:spPr>
              <a:xfrm>
                <a:off x="5268" y="433"/>
                <a:ext cx="283" cy="2286"/>
              </a:xfrm>
              <a:custGeom>
                <a:rect b="b" l="l" r="r" t="t"/>
                <a:pathLst>
                  <a:path extrusionOk="0" h="2742" w="354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94" name="Google Shape;9294;p69"/>
              <p:cNvSpPr/>
              <p:nvPr/>
            </p:nvSpPr>
            <p:spPr>
              <a:xfrm>
                <a:off x="4206" y="429"/>
                <a:ext cx="1049" cy="2283"/>
              </a:xfrm>
              <a:prstGeom prst="rect">
                <a:avLst/>
              </a:prstGeom>
              <a:gradFill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95" name="Google Shape;9295;p69"/>
              <p:cNvSpPr/>
              <p:nvPr/>
            </p:nvSpPr>
            <p:spPr>
              <a:xfrm>
                <a:off x="5321" y="570"/>
                <a:ext cx="169" cy="2115"/>
              </a:xfrm>
              <a:custGeom>
                <a:rect b="b" l="l" r="r" t="t"/>
                <a:pathLst>
                  <a:path extrusionOk="0" h="2537" w="211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96" name="Google Shape;9296;p69"/>
              <p:cNvSpPr/>
              <p:nvPr/>
            </p:nvSpPr>
            <p:spPr>
              <a:xfrm>
                <a:off x="5284" y="1640"/>
                <a:ext cx="263" cy="189"/>
              </a:xfrm>
              <a:custGeom>
                <a:rect b="b" l="l" r="r" t="t"/>
                <a:pathLst>
                  <a:path extrusionOk="0" h="226" w="328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97" name="Google Shape;9297;p69"/>
              <p:cNvSpPr/>
              <p:nvPr/>
            </p:nvSpPr>
            <p:spPr>
              <a:xfrm>
                <a:off x="4212" y="692"/>
                <a:ext cx="597" cy="50"/>
              </a:xfrm>
              <a:prstGeom prst="rect">
                <a:avLst/>
              </a:pr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9298" name="Google Shape;9298;p69"/>
              <p:cNvGrpSpPr/>
              <p:nvPr/>
            </p:nvGrpSpPr>
            <p:grpSpPr>
              <a:xfrm>
                <a:off x="4747" y="667"/>
                <a:ext cx="580" cy="146"/>
                <a:chOff x="612" y="2567"/>
                <a:chExt cx="724" cy="140"/>
              </a:xfrm>
            </p:grpSpPr>
            <p:sp>
              <p:nvSpPr>
                <p:cNvPr id="9299" name="Google Shape;9299;p69"/>
                <p:cNvSpPr/>
                <p:nvPr/>
              </p:nvSpPr>
              <p:spPr>
                <a:xfrm>
                  <a:off x="612" y="2567"/>
                  <a:ext cx="724" cy="140"/>
                </a:xfrm>
                <a:prstGeom prst="roundRect">
                  <a:avLst>
                    <a:gd fmla="val 50000" name="adj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Arial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300" name="Google Shape;9300;p69"/>
                <p:cNvSpPr/>
                <p:nvPr/>
              </p:nvSpPr>
              <p:spPr>
                <a:xfrm>
                  <a:off x="626" y="2583"/>
                  <a:ext cx="689" cy="108"/>
                </a:xfrm>
                <a:prstGeom prst="roundRect">
                  <a:avLst>
                    <a:gd fmla="val 50000" name="adj"/>
                  </a:avLst>
                </a:prstGeom>
                <a:gradFill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Arial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9301" name="Google Shape;9301;p69"/>
              <p:cNvSpPr/>
              <p:nvPr/>
            </p:nvSpPr>
            <p:spPr>
              <a:xfrm>
                <a:off x="4223" y="1018"/>
                <a:ext cx="597" cy="50"/>
              </a:xfrm>
              <a:prstGeom prst="rect">
                <a:avLst/>
              </a:pr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9302" name="Google Shape;9302;p69"/>
              <p:cNvGrpSpPr/>
              <p:nvPr/>
            </p:nvGrpSpPr>
            <p:grpSpPr>
              <a:xfrm>
                <a:off x="4748" y="992"/>
                <a:ext cx="580" cy="134"/>
                <a:chOff x="615" y="2566"/>
                <a:chExt cx="724" cy="139"/>
              </a:xfrm>
            </p:grpSpPr>
            <p:sp>
              <p:nvSpPr>
                <p:cNvPr id="9303" name="Google Shape;9303;p69"/>
                <p:cNvSpPr/>
                <p:nvPr/>
              </p:nvSpPr>
              <p:spPr>
                <a:xfrm>
                  <a:off x="615" y="2566"/>
                  <a:ext cx="724" cy="139"/>
                </a:xfrm>
                <a:prstGeom prst="roundRect">
                  <a:avLst>
                    <a:gd fmla="val 50000" name="adj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Arial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304" name="Google Shape;9304;p69"/>
                <p:cNvSpPr/>
                <p:nvPr/>
              </p:nvSpPr>
              <p:spPr>
                <a:xfrm>
                  <a:off x="628" y="2584"/>
                  <a:ext cx="689" cy="104"/>
                </a:xfrm>
                <a:prstGeom prst="roundRect">
                  <a:avLst>
                    <a:gd fmla="val 50000" name="adj"/>
                  </a:avLst>
                </a:prstGeom>
                <a:gradFill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Arial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9305" name="Google Shape;9305;p69"/>
              <p:cNvSpPr/>
              <p:nvPr/>
            </p:nvSpPr>
            <p:spPr>
              <a:xfrm>
                <a:off x="4217" y="1360"/>
                <a:ext cx="597" cy="46"/>
              </a:xfrm>
              <a:prstGeom prst="rect">
                <a:avLst/>
              </a:pr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06" name="Google Shape;9306;p69"/>
              <p:cNvSpPr/>
              <p:nvPr/>
            </p:nvSpPr>
            <p:spPr>
              <a:xfrm>
                <a:off x="4228" y="1656"/>
                <a:ext cx="597" cy="46"/>
              </a:xfrm>
              <a:prstGeom prst="rect">
                <a:avLst/>
              </a:pr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9307" name="Google Shape;9307;p69"/>
              <p:cNvGrpSpPr/>
              <p:nvPr/>
            </p:nvGrpSpPr>
            <p:grpSpPr>
              <a:xfrm>
                <a:off x="4737" y="1627"/>
                <a:ext cx="580" cy="150"/>
                <a:chOff x="616" y="2568"/>
                <a:chExt cx="722" cy="138"/>
              </a:xfrm>
            </p:grpSpPr>
            <p:sp>
              <p:nvSpPr>
                <p:cNvPr id="9308" name="Google Shape;9308;p69"/>
                <p:cNvSpPr/>
                <p:nvPr/>
              </p:nvSpPr>
              <p:spPr>
                <a:xfrm>
                  <a:off x="616" y="2568"/>
                  <a:ext cx="722" cy="138"/>
                </a:xfrm>
                <a:prstGeom prst="roundRect">
                  <a:avLst>
                    <a:gd fmla="val 50000" name="adj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Arial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309" name="Google Shape;9309;p69"/>
                <p:cNvSpPr/>
                <p:nvPr/>
              </p:nvSpPr>
              <p:spPr>
                <a:xfrm>
                  <a:off x="630" y="2583"/>
                  <a:ext cx="688" cy="108"/>
                </a:xfrm>
                <a:prstGeom prst="roundRect">
                  <a:avLst>
                    <a:gd fmla="val 50000" name="adj"/>
                  </a:avLst>
                </a:prstGeom>
                <a:gradFill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Arial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9310" name="Google Shape;9310;p69"/>
              <p:cNvSpPr/>
              <p:nvPr/>
            </p:nvSpPr>
            <p:spPr>
              <a:xfrm>
                <a:off x="5288" y="1354"/>
                <a:ext cx="263" cy="188"/>
              </a:xfrm>
              <a:custGeom>
                <a:rect b="b" l="l" r="r" t="t"/>
                <a:pathLst>
                  <a:path extrusionOk="0" h="226" w="328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9311" name="Google Shape;9311;p69"/>
              <p:cNvGrpSpPr/>
              <p:nvPr/>
            </p:nvGrpSpPr>
            <p:grpSpPr>
              <a:xfrm>
                <a:off x="4737" y="1326"/>
                <a:ext cx="585" cy="138"/>
                <a:chOff x="611" y="2567"/>
                <a:chExt cx="729" cy="138"/>
              </a:xfrm>
            </p:grpSpPr>
            <p:sp>
              <p:nvSpPr>
                <p:cNvPr id="9312" name="Google Shape;9312;p69"/>
                <p:cNvSpPr/>
                <p:nvPr/>
              </p:nvSpPr>
              <p:spPr>
                <a:xfrm>
                  <a:off x="611" y="2567"/>
                  <a:ext cx="729" cy="138"/>
                </a:xfrm>
                <a:prstGeom prst="roundRect">
                  <a:avLst>
                    <a:gd fmla="val 50000" name="adj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Arial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313" name="Google Shape;9313;p69"/>
                <p:cNvSpPr/>
                <p:nvPr/>
              </p:nvSpPr>
              <p:spPr>
                <a:xfrm>
                  <a:off x="625" y="2584"/>
                  <a:ext cx="695" cy="100"/>
                </a:xfrm>
                <a:prstGeom prst="roundRect">
                  <a:avLst>
                    <a:gd fmla="val 50000" name="adj"/>
                  </a:avLst>
                </a:prstGeom>
                <a:gradFill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Arial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9314" name="Google Shape;9314;p69"/>
              <p:cNvSpPr/>
              <p:nvPr/>
            </p:nvSpPr>
            <p:spPr>
              <a:xfrm>
                <a:off x="5250" y="429"/>
                <a:ext cx="66" cy="2287"/>
              </a:xfrm>
              <a:prstGeom prst="rect">
                <a:avLst/>
              </a:prstGeom>
              <a:gradFill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0"/>
              </a:gra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15" name="Google Shape;9315;p69"/>
              <p:cNvSpPr/>
              <p:nvPr/>
            </p:nvSpPr>
            <p:spPr>
              <a:xfrm>
                <a:off x="5312" y="1007"/>
                <a:ext cx="237" cy="213"/>
              </a:xfrm>
              <a:custGeom>
                <a:rect b="b" l="l" r="r" t="t"/>
                <a:pathLst>
                  <a:path extrusionOk="0" h="256" w="29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16" name="Google Shape;9316;p69"/>
              <p:cNvSpPr/>
              <p:nvPr/>
            </p:nvSpPr>
            <p:spPr>
              <a:xfrm>
                <a:off x="5315" y="680"/>
                <a:ext cx="244" cy="240"/>
              </a:xfrm>
              <a:custGeom>
                <a:rect b="b" l="l" r="r" t="t"/>
                <a:pathLst>
                  <a:path extrusionOk="0" h="288" w="304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17" name="Google Shape;9317;p69"/>
              <p:cNvSpPr/>
              <p:nvPr/>
            </p:nvSpPr>
            <p:spPr>
              <a:xfrm>
                <a:off x="5515" y="2612"/>
                <a:ext cx="50" cy="96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18" name="Google Shape;9318;p69"/>
              <p:cNvSpPr/>
              <p:nvPr/>
            </p:nvSpPr>
            <p:spPr>
              <a:xfrm>
                <a:off x="5302" y="2614"/>
                <a:ext cx="245" cy="200"/>
              </a:xfrm>
              <a:custGeom>
                <a:rect b="b" l="l" r="r" t="t"/>
                <a:pathLst>
                  <a:path extrusionOk="0" h="240" w="306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19" name="Google Shape;9319;p69"/>
              <p:cNvSpPr/>
              <p:nvPr/>
            </p:nvSpPr>
            <p:spPr>
              <a:xfrm>
                <a:off x="4140" y="2679"/>
                <a:ext cx="1199" cy="146"/>
              </a:xfrm>
              <a:prstGeom prst="roundRect">
                <a:avLst>
                  <a:gd fmla="val 50000" name="adj"/>
                </a:avLst>
              </a:prstGeom>
              <a:solidFill>
                <a:srgbClr val="DDDDDD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20" name="Google Shape;9320;p69"/>
              <p:cNvSpPr/>
              <p:nvPr/>
            </p:nvSpPr>
            <p:spPr>
              <a:xfrm>
                <a:off x="4206" y="2712"/>
                <a:ext cx="1072" cy="79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0" scaled="0"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21" name="Google Shape;9321;p69"/>
              <p:cNvSpPr/>
              <p:nvPr/>
            </p:nvSpPr>
            <p:spPr>
              <a:xfrm>
                <a:off x="4306" y="2383"/>
                <a:ext cx="160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22" name="Google Shape;9322;p69"/>
              <p:cNvSpPr/>
              <p:nvPr/>
            </p:nvSpPr>
            <p:spPr>
              <a:xfrm>
                <a:off x="4488" y="2383"/>
                <a:ext cx="160" cy="146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23" name="Google Shape;9323;p69"/>
              <p:cNvSpPr/>
              <p:nvPr/>
            </p:nvSpPr>
            <p:spPr>
              <a:xfrm>
                <a:off x="4665" y="2383"/>
                <a:ext cx="155" cy="138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24" name="Google Shape;9324;p69"/>
              <p:cNvSpPr/>
              <p:nvPr/>
            </p:nvSpPr>
            <p:spPr>
              <a:xfrm>
                <a:off x="5062" y="1836"/>
                <a:ext cx="83" cy="760"/>
              </a:xfrm>
              <a:prstGeom prst="rect">
                <a:avLst/>
              </a:prstGeom>
              <a:solidFill>
                <a:srgbClr val="292929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9325" name="Google Shape;9325;p69"/>
          <p:cNvSpPr txBox="1"/>
          <p:nvPr/>
        </p:nvSpPr>
        <p:spPr>
          <a:xfrm>
            <a:off x="727345" y="1393213"/>
            <a:ext cx="9863871" cy="15244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2250" lvl="0" marL="35242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3200"/>
              <a:buFont typeface="Noto Sans Symbols"/>
              <a:buNone/>
            </a:pPr>
            <a:r>
              <a:rPr b="0" i="1" lang="en-US" sz="32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Denial of Service (DoS):</a:t>
            </a:r>
            <a:r>
              <a:rPr b="0" i="0" lang="en-US" sz="32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attackers make resources (server, bandwidth) unavailable to legitimate traffic by overwhelming resource with bogus traffic</a:t>
            </a:r>
            <a:endParaRPr/>
          </a:p>
        </p:txBody>
      </p:sp>
      <p:sp>
        <p:nvSpPr>
          <p:cNvPr id="9326" name="Google Shape;9326;p69"/>
          <p:cNvSpPr/>
          <p:nvPr/>
        </p:nvSpPr>
        <p:spPr>
          <a:xfrm>
            <a:off x="1761658" y="3116853"/>
            <a:ext cx="41148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7D31"/>
              </a:buClr>
              <a:buSzPts val="2380"/>
              <a:buFont typeface="Arial"/>
              <a:buNone/>
            </a:pPr>
            <a:r>
              <a:rPr b="0" i="0" lang="en-US" sz="2800" u="none" cap="none" strike="noStrike">
                <a:solidFill>
                  <a:srgbClr val="000099"/>
                </a:solidFill>
                <a:latin typeface="Calibri"/>
                <a:ea typeface="Calibri"/>
                <a:cs typeface="Calibri"/>
                <a:sym typeface="Calibri"/>
              </a:rPr>
              <a:t>1.</a:t>
            </a: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select target</a:t>
            </a:r>
            <a:endParaRPr/>
          </a:p>
        </p:txBody>
      </p:sp>
      <p:sp>
        <p:nvSpPr>
          <p:cNvPr id="9327" name="Google Shape;9327;p69"/>
          <p:cNvSpPr/>
          <p:nvPr/>
        </p:nvSpPr>
        <p:spPr>
          <a:xfrm>
            <a:off x="1788645" y="3635965"/>
            <a:ext cx="3795713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7D31"/>
              </a:buClr>
              <a:buSzPts val="2380"/>
              <a:buFont typeface="Arial"/>
              <a:buNone/>
            </a:pPr>
            <a:r>
              <a:rPr b="0" i="0" lang="en-US" sz="2800" u="none" cap="none" strike="noStrike">
                <a:solidFill>
                  <a:srgbClr val="000099"/>
                </a:solidFill>
                <a:latin typeface="Calibri"/>
                <a:ea typeface="Calibri"/>
                <a:cs typeface="Calibri"/>
                <a:sym typeface="Calibri"/>
              </a:rPr>
              <a:t>2.</a:t>
            </a: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break into hosts around the network (see botnet)</a:t>
            </a:r>
            <a:endParaRPr/>
          </a:p>
          <a:p>
            <a:pPr indent="-306070" lvl="0" marL="4572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ED7D31"/>
              </a:buClr>
              <a:buSzPts val="238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28" name="Google Shape;9328;p69"/>
          <p:cNvSpPr/>
          <p:nvPr/>
        </p:nvSpPr>
        <p:spPr>
          <a:xfrm>
            <a:off x="1728360" y="4894191"/>
            <a:ext cx="41148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7D31"/>
              </a:buClr>
              <a:buSzPts val="2380"/>
              <a:buFont typeface="Arial"/>
              <a:buNone/>
            </a:pPr>
            <a:r>
              <a:rPr b="0" i="0" lang="en-US" sz="2800" u="none" cap="none" strike="noStrike">
                <a:solidFill>
                  <a:srgbClr val="000099"/>
                </a:solidFill>
                <a:latin typeface="Calibri"/>
                <a:ea typeface="Calibri"/>
                <a:cs typeface="Calibri"/>
                <a:sym typeface="Calibri"/>
              </a:rPr>
              <a:t>3.</a:t>
            </a: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send packets to target from compromised hosts</a:t>
            </a:r>
            <a:endParaRPr/>
          </a:p>
        </p:txBody>
      </p:sp>
      <p:grpSp>
        <p:nvGrpSpPr>
          <p:cNvPr id="9329" name="Google Shape;9329;p69"/>
          <p:cNvGrpSpPr/>
          <p:nvPr/>
        </p:nvGrpSpPr>
        <p:grpSpPr>
          <a:xfrm>
            <a:off x="6876086" y="3297818"/>
            <a:ext cx="2720975" cy="2674938"/>
            <a:chOff x="-262" y="2555"/>
            <a:chExt cx="1714" cy="1685"/>
          </a:xfrm>
        </p:grpSpPr>
        <p:cxnSp>
          <p:nvCxnSpPr>
            <p:cNvPr id="9330" name="Google Shape;9330;p69"/>
            <p:cNvCxnSpPr/>
            <p:nvPr/>
          </p:nvCxnSpPr>
          <p:spPr>
            <a:xfrm flipH="1" rot="10800000">
              <a:off x="160" y="3261"/>
              <a:ext cx="436" cy="166"/>
            </a:xfrm>
            <a:prstGeom prst="straightConnector1">
              <a:avLst/>
            </a:prstGeom>
            <a:noFill/>
            <a:ln cap="flat" cmpd="sng" w="57150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9331" name="Google Shape;9331;p69"/>
            <p:cNvCxnSpPr/>
            <p:nvPr/>
          </p:nvCxnSpPr>
          <p:spPr>
            <a:xfrm flipH="1" rot="10800000">
              <a:off x="413" y="3470"/>
              <a:ext cx="226" cy="324"/>
            </a:xfrm>
            <a:prstGeom prst="straightConnector1">
              <a:avLst/>
            </a:prstGeom>
            <a:noFill/>
            <a:ln cap="flat" cmpd="sng" w="57150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9332" name="Google Shape;9332;p69"/>
            <p:cNvCxnSpPr/>
            <p:nvPr/>
          </p:nvCxnSpPr>
          <p:spPr>
            <a:xfrm rot="10800000">
              <a:off x="857" y="3410"/>
              <a:ext cx="595" cy="456"/>
            </a:xfrm>
            <a:prstGeom prst="straightConnector1">
              <a:avLst/>
            </a:prstGeom>
            <a:noFill/>
            <a:ln cap="flat" cmpd="sng" w="57150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9333" name="Google Shape;9333;p69"/>
            <p:cNvCxnSpPr/>
            <p:nvPr/>
          </p:nvCxnSpPr>
          <p:spPr>
            <a:xfrm>
              <a:off x="735" y="2555"/>
              <a:ext cx="16" cy="460"/>
            </a:xfrm>
            <a:prstGeom prst="straightConnector1">
              <a:avLst/>
            </a:prstGeom>
            <a:noFill/>
            <a:ln cap="flat" cmpd="sng" w="57150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9334" name="Google Shape;9334;p69"/>
            <p:cNvCxnSpPr/>
            <p:nvPr/>
          </p:nvCxnSpPr>
          <p:spPr>
            <a:xfrm flipH="1">
              <a:off x="829" y="3011"/>
              <a:ext cx="473" cy="181"/>
            </a:xfrm>
            <a:prstGeom prst="straightConnector1">
              <a:avLst/>
            </a:prstGeom>
            <a:noFill/>
            <a:ln cap="flat" cmpd="sng" w="57150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9335" name="Google Shape;9335;p69"/>
            <p:cNvCxnSpPr/>
            <p:nvPr/>
          </p:nvCxnSpPr>
          <p:spPr>
            <a:xfrm>
              <a:off x="-262" y="3083"/>
              <a:ext cx="879" cy="111"/>
            </a:xfrm>
            <a:prstGeom prst="straightConnector1">
              <a:avLst/>
            </a:prstGeom>
            <a:noFill/>
            <a:ln cap="flat" cmpd="sng" w="57150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9336" name="Google Shape;9336;p69"/>
            <p:cNvCxnSpPr/>
            <p:nvPr/>
          </p:nvCxnSpPr>
          <p:spPr>
            <a:xfrm flipH="1" rot="10800000">
              <a:off x="-201" y="3362"/>
              <a:ext cx="800" cy="649"/>
            </a:xfrm>
            <a:prstGeom prst="straightConnector1">
              <a:avLst/>
            </a:prstGeom>
            <a:noFill/>
            <a:ln cap="flat" cmpd="sng" w="57150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9337" name="Google Shape;9337;p69"/>
            <p:cNvCxnSpPr/>
            <p:nvPr/>
          </p:nvCxnSpPr>
          <p:spPr>
            <a:xfrm flipH="1">
              <a:off x="852" y="2623"/>
              <a:ext cx="352" cy="398"/>
            </a:xfrm>
            <a:prstGeom prst="straightConnector1">
              <a:avLst/>
            </a:prstGeom>
            <a:noFill/>
            <a:ln cap="flat" cmpd="sng" w="57150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9338" name="Google Shape;9338;p69"/>
            <p:cNvCxnSpPr/>
            <p:nvPr/>
          </p:nvCxnSpPr>
          <p:spPr>
            <a:xfrm flipH="1" rot="10800000">
              <a:off x="494" y="3582"/>
              <a:ext cx="198" cy="658"/>
            </a:xfrm>
            <a:prstGeom prst="straightConnector1">
              <a:avLst/>
            </a:prstGeom>
            <a:noFill/>
            <a:ln cap="flat" cmpd="sng" w="57150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9339" name="Google Shape;9339;p69"/>
            <p:cNvCxnSpPr/>
            <p:nvPr/>
          </p:nvCxnSpPr>
          <p:spPr>
            <a:xfrm>
              <a:off x="162" y="2738"/>
              <a:ext cx="416" cy="258"/>
            </a:xfrm>
            <a:prstGeom prst="straightConnector1">
              <a:avLst/>
            </a:prstGeom>
            <a:noFill/>
            <a:ln cap="flat" cmpd="sng" w="57150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9340" name="Google Shape;9340;p69"/>
          <p:cNvGrpSpPr/>
          <p:nvPr/>
        </p:nvGrpSpPr>
        <p:grpSpPr>
          <a:xfrm flipH="1">
            <a:off x="9041436" y="2937456"/>
            <a:ext cx="735012" cy="681037"/>
            <a:chOff x="-44" y="1473"/>
            <a:chExt cx="981" cy="1105"/>
          </a:xfrm>
        </p:grpSpPr>
        <p:pic>
          <p:nvPicPr>
            <p:cNvPr descr="desktop_computer_stylized_medium" id="9341" name="Google Shape;9341;p6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342" name="Google Shape;9342;p69"/>
            <p:cNvSpPr/>
            <p:nvPr/>
          </p:nvSpPr>
          <p:spPr>
            <a:xfrm flipH="1">
              <a:off x="374" y="1579"/>
              <a:ext cx="477" cy="506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343" name="Google Shape;9343;p69"/>
          <p:cNvGrpSpPr/>
          <p:nvPr/>
        </p:nvGrpSpPr>
        <p:grpSpPr>
          <a:xfrm flipH="1">
            <a:off x="9328773" y="3774068"/>
            <a:ext cx="735013" cy="681038"/>
            <a:chOff x="-44" y="1473"/>
            <a:chExt cx="981" cy="1105"/>
          </a:xfrm>
        </p:grpSpPr>
        <p:pic>
          <p:nvPicPr>
            <p:cNvPr descr="desktop_computer_stylized_medium" id="9344" name="Google Shape;9344;p6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345" name="Google Shape;9345;p69"/>
            <p:cNvSpPr/>
            <p:nvPr/>
          </p:nvSpPr>
          <p:spPr>
            <a:xfrm flipH="1">
              <a:off x="374" y="1579"/>
              <a:ext cx="477" cy="506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346" name="Google Shape;9346;p69"/>
          <p:cNvGrpSpPr/>
          <p:nvPr/>
        </p:nvGrpSpPr>
        <p:grpSpPr>
          <a:xfrm flipH="1">
            <a:off x="9387511" y="4475743"/>
            <a:ext cx="735012" cy="681038"/>
            <a:chOff x="-44" y="1473"/>
            <a:chExt cx="981" cy="1105"/>
          </a:xfrm>
        </p:grpSpPr>
        <p:pic>
          <p:nvPicPr>
            <p:cNvPr descr="desktop_computer_stylized_medium" id="9347" name="Google Shape;9347;p6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348" name="Google Shape;9348;p69"/>
            <p:cNvSpPr/>
            <p:nvPr/>
          </p:nvSpPr>
          <p:spPr>
            <a:xfrm flipH="1">
              <a:off x="374" y="1579"/>
              <a:ext cx="477" cy="506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349" name="Google Shape;9349;p69"/>
          <p:cNvGrpSpPr/>
          <p:nvPr/>
        </p:nvGrpSpPr>
        <p:grpSpPr>
          <a:xfrm flipH="1">
            <a:off x="9424023" y="5256793"/>
            <a:ext cx="735013" cy="681038"/>
            <a:chOff x="-44" y="1473"/>
            <a:chExt cx="981" cy="1105"/>
          </a:xfrm>
        </p:grpSpPr>
        <p:pic>
          <p:nvPicPr>
            <p:cNvPr descr="desktop_computer_stylized_medium" id="9350" name="Google Shape;9350;p6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351" name="Google Shape;9351;p69"/>
            <p:cNvSpPr/>
            <p:nvPr/>
          </p:nvSpPr>
          <p:spPr>
            <a:xfrm flipH="1">
              <a:off x="374" y="1579"/>
              <a:ext cx="477" cy="506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352" name="Google Shape;9352;p69"/>
          <p:cNvGrpSpPr/>
          <p:nvPr/>
        </p:nvGrpSpPr>
        <p:grpSpPr>
          <a:xfrm flipH="1">
            <a:off x="8079411" y="3066043"/>
            <a:ext cx="735012" cy="681038"/>
            <a:chOff x="-44" y="1473"/>
            <a:chExt cx="981" cy="1105"/>
          </a:xfrm>
        </p:grpSpPr>
        <p:pic>
          <p:nvPicPr>
            <p:cNvPr descr="desktop_computer_stylized_medium" id="9353" name="Google Shape;9353;p6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354" name="Google Shape;9354;p69"/>
            <p:cNvSpPr/>
            <p:nvPr/>
          </p:nvSpPr>
          <p:spPr>
            <a:xfrm flipH="1">
              <a:off x="374" y="1579"/>
              <a:ext cx="477" cy="506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355" name="Google Shape;9355;p69"/>
          <p:cNvGrpSpPr/>
          <p:nvPr/>
        </p:nvGrpSpPr>
        <p:grpSpPr>
          <a:xfrm flipH="1">
            <a:off x="7074523" y="3127956"/>
            <a:ext cx="735013" cy="681037"/>
            <a:chOff x="-44" y="1473"/>
            <a:chExt cx="981" cy="1105"/>
          </a:xfrm>
        </p:grpSpPr>
        <p:pic>
          <p:nvPicPr>
            <p:cNvPr descr="desktop_computer_stylized_medium" id="9356" name="Google Shape;9356;p6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357" name="Google Shape;9357;p69"/>
            <p:cNvSpPr/>
            <p:nvPr/>
          </p:nvSpPr>
          <p:spPr>
            <a:xfrm flipH="1">
              <a:off x="374" y="1579"/>
              <a:ext cx="477" cy="506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358" name="Google Shape;9358;p69"/>
          <p:cNvGrpSpPr/>
          <p:nvPr/>
        </p:nvGrpSpPr>
        <p:grpSpPr>
          <a:xfrm flipH="1">
            <a:off x="6358561" y="3832806"/>
            <a:ext cx="735012" cy="681037"/>
            <a:chOff x="-44" y="1473"/>
            <a:chExt cx="981" cy="1105"/>
          </a:xfrm>
        </p:grpSpPr>
        <p:pic>
          <p:nvPicPr>
            <p:cNvPr descr="desktop_computer_stylized_medium" id="9359" name="Google Shape;9359;p6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360" name="Google Shape;9360;p69"/>
            <p:cNvSpPr/>
            <p:nvPr/>
          </p:nvSpPr>
          <p:spPr>
            <a:xfrm flipH="1">
              <a:off x="374" y="1579"/>
              <a:ext cx="477" cy="506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361" name="Google Shape;9361;p69"/>
          <p:cNvGrpSpPr/>
          <p:nvPr/>
        </p:nvGrpSpPr>
        <p:grpSpPr>
          <a:xfrm flipH="1">
            <a:off x="6990386" y="4567818"/>
            <a:ext cx="735012" cy="681038"/>
            <a:chOff x="-44" y="1473"/>
            <a:chExt cx="981" cy="1105"/>
          </a:xfrm>
        </p:grpSpPr>
        <p:pic>
          <p:nvPicPr>
            <p:cNvPr descr="desktop_computer_stylized_medium" id="9362" name="Google Shape;9362;p6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363" name="Google Shape;9363;p69"/>
            <p:cNvSpPr/>
            <p:nvPr/>
          </p:nvSpPr>
          <p:spPr>
            <a:xfrm flipH="1">
              <a:off x="374" y="1579"/>
              <a:ext cx="477" cy="506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364" name="Google Shape;9364;p69"/>
          <p:cNvGrpSpPr/>
          <p:nvPr/>
        </p:nvGrpSpPr>
        <p:grpSpPr>
          <a:xfrm flipH="1">
            <a:off x="7520611" y="5177418"/>
            <a:ext cx="735012" cy="681038"/>
            <a:chOff x="-44" y="1473"/>
            <a:chExt cx="981" cy="1105"/>
          </a:xfrm>
        </p:grpSpPr>
        <p:pic>
          <p:nvPicPr>
            <p:cNvPr descr="desktop_computer_stylized_medium" id="9365" name="Google Shape;9365;p6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366" name="Google Shape;9366;p69"/>
            <p:cNvSpPr/>
            <p:nvPr/>
          </p:nvSpPr>
          <p:spPr>
            <a:xfrm flipH="1">
              <a:off x="374" y="1579"/>
              <a:ext cx="477" cy="506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367" name="Google Shape;9367;p69"/>
          <p:cNvGrpSpPr/>
          <p:nvPr/>
        </p:nvGrpSpPr>
        <p:grpSpPr>
          <a:xfrm flipH="1">
            <a:off x="6598273" y="5467931"/>
            <a:ext cx="735013" cy="681037"/>
            <a:chOff x="-44" y="1473"/>
            <a:chExt cx="981" cy="1105"/>
          </a:xfrm>
        </p:grpSpPr>
        <p:pic>
          <p:nvPicPr>
            <p:cNvPr descr="desktop_computer_stylized_medium" id="9368" name="Google Shape;9368;p6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369" name="Google Shape;9369;p69"/>
            <p:cNvSpPr/>
            <p:nvPr/>
          </p:nvSpPr>
          <p:spPr>
            <a:xfrm flipH="1">
              <a:off x="374" y="1579"/>
              <a:ext cx="477" cy="506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370" name="Google Shape;9370;p69"/>
          <p:cNvGrpSpPr/>
          <p:nvPr/>
        </p:nvGrpSpPr>
        <p:grpSpPr>
          <a:xfrm flipH="1">
            <a:off x="7790486" y="5974343"/>
            <a:ext cx="735012" cy="681038"/>
            <a:chOff x="-44" y="1473"/>
            <a:chExt cx="981" cy="1105"/>
          </a:xfrm>
        </p:grpSpPr>
        <p:pic>
          <p:nvPicPr>
            <p:cNvPr descr="desktop_computer_stylized_medium" id="9371" name="Google Shape;9371;p6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372" name="Google Shape;9372;p69"/>
            <p:cNvSpPr/>
            <p:nvPr/>
          </p:nvSpPr>
          <p:spPr>
            <a:xfrm flipH="1">
              <a:off x="374" y="1579"/>
              <a:ext cx="477" cy="506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373" name="Google Shape;9373;p69"/>
          <p:cNvGrpSpPr/>
          <p:nvPr/>
        </p:nvGrpSpPr>
        <p:grpSpPr>
          <a:xfrm flipH="1">
            <a:off x="8535023" y="5585406"/>
            <a:ext cx="735013" cy="681037"/>
            <a:chOff x="-44" y="1473"/>
            <a:chExt cx="981" cy="1105"/>
          </a:xfrm>
        </p:grpSpPr>
        <p:pic>
          <p:nvPicPr>
            <p:cNvPr descr="desktop_computer_stylized_medium" id="9374" name="Google Shape;9374;p6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375" name="Google Shape;9375;p69"/>
            <p:cNvSpPr/>
            <p:nvPr/>
          </p:nvSpPr>
          <p:spPr>
            <a:xfrm flipH="1">
              <a:off x="374" y="1579"/>
              <a:ext cx="477" cy="506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376" name="Google Shape;9376;p69"/>
          <p:cNvGrpSpPr/>
          <p:nvPr/>
        </p:nvGrpSpPr>
        <p:grpSpPr>
          <a:xfrm>
            <a:off x="6383961" y="3005718"/>
            <a:ext cx="3525837" cy="3408363"/>
            <a:chOff x="2920" y="1824"/>
            <a:chExt cx="2221" cy="2147"/>
          </a:xfrm>
        </p:grpSpPr>
        <p:pic>
          <p:nvPicPr>
            <p:cNvPr id="9377" name="Google Shape;9377;p6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967" y="1922"/>
              <a:ext cx="297" cy="2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378" name="Google Shape;9378;p6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321" y="1922"/>
              <a:ext cx="297" cy="2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379" name="Google Shape;9379;p6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920" y="2376"/>
              <a:ext cx="297" cy="2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380" name="Google Shape;9380;p6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270" y="2803"/>
              <a:ext cx="297" cy="2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381" name="Google Shape;9381;p6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620" y="3230"/>
              <a:ext cx="297" cy="2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382" name="Google Shape;9382;p6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787" y="3692"/>
              <a:ext cx="297" cy="2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383" name="Google Shape;9383;p6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844" y="3308"/>
              <a:ext cx="297" cy="2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384" name="Google Shape;9384;p6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758" y="2339"/>
              <a:ext cx="297" cy="2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385" name="Google Shape;9385;p6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014" y="3395"/>
              <a:ext cx="297" cy="2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386" name="Google Shape;9386;p6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552" y="1824"/>
              <a:ext cx="297" cy="27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387" name="Google Shape;9387;p69"/>
          <p:cNvSpPr txBox="1"/>
          <p:nvPr>
            <p:ph idx="12" type="sldNum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Introduction: 1-</a:t>
            </a: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92" name="Shape 9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3" name="Google Shape;9393;p70"/>
          <p:cNvSpPr txBox="1"/>
          <p:nvPr>
            <p:ph type="title"/>
          </p:nvPr>
        </p:nvSpPr>
        <p:spPr>
          <a:xfrm>
            <a:off x="825267" y="291947"/>
            <a:ext cx="10515600" cy="8946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4800"/>
              <a:buFont typeface="Calibri"/>
              <a:buNone/>
            </a:pPr>
            <a:r>
              <a:rPr lang="en-US" sz="4800"/>
              <a:t>Lines of defense:</a:t>
            </a:r>
            <a:endParaRPr/>
          </a:p>
        </p:txBody>
      </p:sp>
      <p:sp>
        <p:nvSpPr>
          <p:cNvPr id="9394" name="Google Shape;9394;p70"/>
          <p:cNvSpPr txBox="1"/>
          <p:nvPr/>
        </p:nvSpPr>
        <p:spPr>
          <a:xfrm>
            <a:off x="841312" y="1344535"/>
            <a:ext cx="10342830" cy="48924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10000"/>
          </a:bodyPr>
          <a:lstStyle/>
          <a:p>
            <a:pPr indent="-274638" lvl="0" marL="40481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ct val="100000"/>
              <a:buFont typeface="Noto Sans Symbols"/>
              <a:buChar char="▪"/>
            </a:pPr>
            <a:r>
              <a:rPr b="0" i="0" lang="en-US" sz="32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authentication: </a:t>
            </a:r>
            <a:r>
              <a:rPr b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proving you are who you say you are</a:t>
            </a:r>
            <a:endParaRPr/>
          </a:p>
          <a:p>
            <a:pPr indent="-274638" lvl="1" marL="74771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Pct val="100000"/>
              <a:buFont typeface="Arial"/>
              <a:buChar char="•"/>
            </a:pP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cellular networks provides hardware identity via SIM card; no such hardware assist in traditional Internet</a:t>
            </a:r>
            <a:endParaRPr/>
          </a:p>
          <a:p>
            <a:pPr indent="-274638" lvl="0" marL="404813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ct val="100000"/>
              <a:buFont typeface="Noto Sans Symbols"/>
              <a:buChar char="▪"/>
            </a:pPr>
            <a:r>
              <a:rPr b="0" i="0" lang="en-US" sz="32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confidentiality: </a:t>
            </a:r>
            <a:r>
              <a:rPr b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via encryption</a:t>
            </a:r>
            <a:endParaRPr/>
          </a:p>
          <a:p>
            <a:pPr indent="-274638" lvl="0" marL="404813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ct val="100000"/>
              <a:buFont typeface="Noto Sans Symbols"/>
              <a:buChar char="▪"/>
            </a:pPr>
            <a:r>
              <a:rPr b="0" i="0" lang="en-US" sz="32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integrity checks: </a:t>
            </a:r>
            <a:r>
              <a:rPr b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digital signatures prevent/detect tampering</a:t>
            </a:r>
            <a:endParaRPr/>
          </a:p>
          <a:p>
            <a:pPr indent="-274638" lvl="0" marL="404813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ct val="100000"/>
              <a:buFont typeface="Noto Sans Symbols"/>
              <a:buChar char="▪"/>
            </a:pPr>
            <a:r>
              <a:rPr b="0" i="0" lang="en-US" sz="32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access restrictions:  </a:t>
            </a:r>
            <a:r>
              <a:rPr b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password-protected VPNs</a:t>
            </a:r>
            <a:endParaRPr/>
          </a:p>
          <a:p>
            <a:pPr indent="-274638" lvl="0" marL="404813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ct val="100000"/>
              <a:buFont typeface="Noto Sans Symbols"/>
              <a:buChar char="▪"/>
            </a:pPr>
            <a:r>
              <a:rPr b="0" i="0" lang="en-US" sz="32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firewalls: </a:t>
            </a:r>
            <a:r>
              <a:rPr b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specialized “middleboxes” in access and core networks:</a:t>
            </a:r>
            <a:endParaRPr/>
          </a:p>
          <a:p>
            <a:pPr indent="-228600" lvl="2" marL="1143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off-by-default: filter incoming packets to restrict senders, receivers, applications </a:t>
            </a:r>
            <a:endParaRPr/>
          </a:p>
          <a:p>
            <a:pPr indent="-228600" lvl="2" marL="1143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detecting/reacting to DOS attacks</a:t>
            </a:r>
            <a:endParaRPr/>
          </a:p>
          <a:p>
            <a:pPr indent="-67309" lvl="1" marL="69532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Pct val="100000"/>
              <a:buFont typeface="Noto Sans Symbols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95" name="Google Shape;9395;p70"/>
          <p:cNvSpPr/>
          <p:nvPr/>
        </p:nvSpPr>
        <p:spPr>
          <a:xfrm>
            <a:off x="1080914" y="6172356"/>
            <a:ext cx="10250759" cy="6856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libri"/>
              <a:buNone/>
            </a:pPr>
            <a:r>
              <a:rPr b="0" i="1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… lots more on security (throughout, Chapter 8)</a:t>
            </a:r>
            <a:endParaRPr/>
          </a:p>
        </p:txBody>
      </p:sp>
      <p:sp>
        <p:nvSpPr>
          <p:cNvPr id="9396" name="Google Shape;9396;p70"/>
          <p:cNvSpPr txBox="1"/>
          <p:nvPr>
            <p:ph idx="12" type="sldNum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Introduction: 1-</a:t>
            </a: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9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39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9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39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9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39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9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39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9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39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9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39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9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39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9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39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9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39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01" name="Shape 9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2" name="Google Shape;9402;p71"/>
          <p:cNvSpPr txBox="1"/>
          <p:nvPr>
            <p:ph type="title"/>
          </p:nvPr>
        </p:nvSpPr>
        <p:spPr>
          <a:xfrm>
            <a:off x="798691" y="289325"/>
            <a:ext cx="10515600" cy="8946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4400"/>
              <a:buFont typeface="Calibri"/>
              <a:buNone/>
            </a:pPr>
            <a:r>
              <a:rPr lang="en-US"/>
              <a:t>Chapter 1: roadmap</a:t>
            </a:r>
            <a:endParaRPr/>
          </a:p>
        </p:txBody>
      </p:sp>
      <p:sp>
        <p:nvSpPr>
          <p:cNvPr id="9403" name="Google Shape;9403;p71"/>
          <p:cNvSpPr txBox="1"/>
          <p:nvPr>
            <p:ph idx="12" type="sldNum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Introduction: 1-</a:t>
            </a: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404" name="Google Shape;9404;p71"/>
          <p:cNvSpPr txBox="1"/>
          <p:nvPr>
            <p:ph idx="2" type="body"/>
          </p:nvPr>
        </p:nvSpPr>
        <p:spPr>
          <a:xfrm>
            <a:off x="798690" y="1414011"/>
            <a:ext cx="6618109" cy="50290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/>
          </a:bodyPr>
          <a:lstStyle/>
          <a:p>
            <a:pPr indent="-285750" lvl="0" marL="40322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ct val="100000"/>
              <a:buChar char="▪"/>
            </a:pPr>
            <a:r>
              <a:rPr lang="en-US" sz="32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What </a:t>
            </a:r>
            <a:r>
              <a:rPr i="1" lang="en-US" sz="32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is</a:t>
            </a:r>
            <a:r>
              <a:rPr lang="en-US" sz="32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 the Internet?</a:t>
            </a:r>
            <a:endParaRPr/>
          </a:p>
          <a:p>
            <a:pPr indent="-285750" lvl="0" marL="403225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BFBFBF"/>
              </a:buClr>
              <a:buSzPct val="100000"/>
              <a:buChar char="▪"/>
            </a:pPr>
            <a:r>
              <a:rPr lang="en-US" sz="32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What</a:t>
            </a:r>
            <a:r>
              <a:rPr i="1" lang="en-US" sz="32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 is </a:t>
            </a:r>
            <a:r>
              <a:rPr lang="en-US" sz="32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a protocol?</a:t>
            </a:r>
            <a:endParaRPr/>
          </a:p>
          <a:p>
            <a:pPr indent="-285750" lvl="0" marL="403225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BFBFBF"/>
              </a:buClr>
              <a:buSzPct val="100000"/>
              <a:buChar char="▪"/>
            </a:pPr>
            <a:r>
              <a:rPr lang="en-US" sz="3200">
                <a:solidFill>
                  <a:srgbClr val="BFBFBF"/>
                </a:solidFill>
                <a:latin typeface="Calibri"/>
                <a:ea typeface="Calibri"/>
                <a:cs typeface="Calibri"/>
                <a:sym typeface="Calibri"/>
              </a:rPr>
              <a:t>Network edge: hosts, access network, physical media</a:t>
            </a:r>
            <a:endParaRPr/>
          </a:p>
          <a:p>
            <a:pPr indent="-285750" lvl="0" marL="403225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BFBFBF"/>
              </a:buClr>
              <a:buSzPct val="100000"/>
              <a:buChar char="▪"/>
            </a:pPr>
            <a:r>
              <a:rPr lang="en-US" sz="3200">
                <a:solidFill>
                  <a:srgbClr val="BFBFBF"/>
                </a:solidFill>
                <a:latin typeface="Calibri"/>
                <a:ea typeface="Calibri"/>
                <a:cs typeface="Calibri"/>
                <a:sym typeface="Calibri"/>
              </a:rPr>
              <a:t>Network core: packet/circuit switching, internet structure</a:t>
            </a:r>
            <a:endParaRPr/>
          </a:p>
          <a:p>
            <a:pPr indent="-285750" lvl="0" marL="403225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BFBFBF"/>
              </a:buClr>
              <a:buSzPct val="100000"/>
              <a:buChar char="▪"/>
            </a:pPr>
            <a:r>
              <a:rPr lang="en-US" sz="3200">
                <a:solidFill>
                  <a:srgbClr val="BFBFBF"/>
                </a:solidFill>
                <a:latin typeface="Calibri"/>
                <a:ea typeface="Calibri"/>
                <a:cs typeface="Calibri"/>
                <a:sym typeface="Calibri"/>
              </a:rPr>
              <a:t>Performance: loss, delay, throughput</a:t>
            </a:r>
            <a:endParaRPr/>
          </a:p>
          <a:p>
            <a:pPr indent="-285750" lvl="0" marL="403225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BFBFBF"/>
              </a:buClr>
              <a:buSzPct val="100000"/>
              <a:buChar char="▪"/>
            </a:pPr>
            <a:r>
              <a:rPr lang="en-US" sz="3200">
                <a:solidFill>
                  <a:srgbClr val="BFBFBF"/>
                </a:solidFill>
                <a:latin typeface="Calibri"/>
                <a:ea typeface="Calibri"/>
                <a:cs typeface="Calibri"/>
                <a:sym typeface="Calibri"/>
              </a:rPr>
              <a:t>Security</a:t>
            </a:r>
            <a:endParaRPr/>
          </a:p>
          <a:p>
            <a:pPr indent="-285750" lvl="0" marL="403225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A8"/>
              </a:buClr>
              <a:buSzPct val="100000"/>
              <a:buChar char="▪"/>
            </a:pPr>
            <a:r>
              <a:rPr lang="en-US" sz="3200">
                <a:latin typeface="Calibri"/>
                <a:ea typeface="Calibri"/>
                <a:cs typeface="Calibri"/>
                <a:sym typeface="Calibri"/>
              </a:rPr>
              <a:t>Protocol layers, service models</a:t>
            </a:r>
            <a:endParaRPr/>
          </a:p>
          <a:p>
            <a:pPr indent="-285750" lvl="0" marL="403225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BFBFBF"/>
              </a:buClr>
              <a:buSzPct val="100000"/>
              <a:buChar char="▪"/>
            </a:pPr>
            <a:r>
              <a:rPr lang="en-US" sz="32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History</a:t>
            </a:r>
            <a:endParaRPr/>
          </a:p>
          <a:p>
            <a:pPr indent="-222250" lvl="0" marL="352425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Noto Sans Symbols"/>
              <a:buNone/>
            </a:pPr>
            <a:r>
              <a:t/>
            </a:r>
            <a:endParaRPr sz="2400"/>
          </a:p>
        </p:txBody>
      </p:sp>
      <p:pic>
        <p:nvPicPr>
          <p:cNvPr descr="Kurose&amp;Ross 8th ed cover picture" id="9405" name="Google Shape;9405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74329" y="1293471"/>
            <a:ext cx="3657600" cy="274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10" name="Shape 9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1" name="Google Shape;9411;p72"/>
          <p:cNvSpPr txBox="1"/>
          <p:nvPr>
            <p:ph type="title"/>
          </p:nvPr>
        </p:nvSpPr>
        <p:spPr>
          <a:xfrm>
            <a:off x="825267" y="291947"/>
            <a:ext cx="10515600" cy="8946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4400"/>
              <a:buFont typeface="Calibri"/>
              <a:buNone/>
            </a:pPr>
            <a:r>
              <a:rPr lang="en-US" sz="4400"/>
              <a:t>Protocol </a:t>
            </a:r>
            <a:r>
              <a:rPr lang="en-US"/>
              <a:t>“l</a:t>
            </a:r>
            <a:r>
              <a:rPr lang="en-US" sz="4400"/>
              <a:t>ayers</a:t>
            </a:r>
            <a:r>
              <a:rPr lang="en-US"/>
              <a:t>”</a:t>
            </a:r>
            <a:r>
              <a:rPr lang="en-US" sz="4400"/>
              <a:t> and reference </a:t>
            </a:r>
            <a:r>
              <a:rPr lang="en-US"/>
              <a:t>m</a:t>
            </a:r>
            <a:r>
              <a:rPr lang="en-US" sz="4400"/>
              <a:t>odels</a:t>
            </a:r>
            <a:endParaRPr sz="4400"/>
          </a:p>
        </p:txBody>
      </p:sp>
      <p:sp>
        <p:nvSpPr>
          <p:cNvPr id="9412" name="Google Shape;9412;p72"/>
          <p:cNvSpPr txBox="1"/>
          <p:nvPr/>
        </p:nvSpPr>
        <p:spPr>
          <a:xfrm>
            <a:off x="800566" y="1575775"/>
            <a:ext cx="5615905" cy="50498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2250" lvl="0" marL="352425" marR="0" rt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3600"/>
              <a:buFont typeface="Noto Sans Symbols"/>
              <a:buNone/>
            </a:pPr>
            <a:r>
              <a:rPr b="0" lang="en-US" sz="3600" u="none" cap="none" strike="noStrike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Networks are complex,</a:t>
            </a:r>
            <a:endParaRPr/>
          </a:p>
          <a:p>
            <a:pPr indent="-222250" lvl="0" marL="352425" marR="0" rtl="0" algn="l">
              <a:lnSpc>
                <a:spcPct val="75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3600"/>
              <a:buFont typeface="Noto Sans Symbols"/>
              <a:buNone/>
            </a:pPr>
            <a:r>
              <a:rPr b="0" lang="en-US" sz="3600" u="none" cap="none" strike="noStrike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with many “pieces”:</a:t>
            </a:r>
            <a:endParaRPr/>
          </a:p>
          <a:p>
            <a:pPr indent="-231775" lvl="1" marL="69532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Pts val="3200"/>
              <a:buFont typeface="Noto Sans Symbols"/>
              <a:buChar char="▪"/>
            </a:pPr>
            <a:r>
              <a:rPr b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hosts</a:t>
            </a:r>
            <a:endParaRPr/>
          </a:p>
          <a:p>
            <a:pPr indent="-231775" lvl="1" marL="69532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Pts val="3200"/>
              <a:buFont typeface="Noto Sans Symbols"/>
              <a:buChar char="▪"/>
            </a:pPr>
            <a:r>
              <a:rPr b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routers</a:t>
            </a:r>
            <a:endParaRPr/>
          </a:p>
          <a:p>
            <a:pPr indent="-231775" lvl="1" marL="69532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Pts val="3200"/>
              <a:buFont typeface="Noto Sans Symbols"/>
              <a:buChar char="▪"/>
            </a:pPr>
            <a:r>
              <a:rPr b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links of various media</a:t>
            </a:r>
            <a:endParaRPr/>
          </a:p>
          <a:p>
            <a:pPr indent="-231775" lvl="1" marL="69532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Pts val="3200"/>
              <a:buFont typeface="Noto Sans Symbols"/>
              <a:buChar char="▪"/>
            </a:pPr>
            <a:r>
              <a:rPr b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applications</a:t>
            </a:r>
            <a:endParaRPr/>
          </a:p>
          <a:p>
            <a:pPr indent="-231775" lvl="1" marL="69532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Pts val="3200"/>
              <a:buFont typeface="Noto Sans Symbols"/>
              <a:buChar char="▪"/>
            </a:pPr>
            <a:r>
              <a:rPr b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protocols</a:t>
            </a:r>
            <a:endParaRPr/>
          </a:p>
          <a:p>
            <a:pPr indent="-231775" lvl="1" marL="69532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Pts val="3200"/>
              <a:buFont typeface="Noto Sans Symbols"/>
              <a:buChar char="▪"/>
            </a:pPr>
            <a:r>
              <a:rPr b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hardware, software</a:t>
            </a:r>
            <a:endParaRPr/>
          </a:p>
          <a:p>
            <a:pPr indent="-222250" lvl="0" marL="352425" marR="0" rtl="0" algn="l">
              <a:lnSpc>
                <a:spcPct val="75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3200"/>
              <a:buFont typeface="Noto Sans Symbols"/>
              <a:buNone/>
            </a:pPr>
            <a:r>
              <a:t/>
            </a:r>
            <a:endParaRPr b="0" i="1" sz="3200" u="none" cap="none" strike="noStrike">
              <a:solidFill>
                <a:srgbClr val="CC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13" name="Google Shape;9413;p72"/>
          <p:cNvSpPr txBox="1"/>
          <p:nvPr/>
        </p:nvSpPr>
        <p:spPr>
          <a:xfrm>
            <a:off x="6584274" y="1539452"/>
            <a:ext cx="4531739" cy="43430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7625" lvl="0" marL="1778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3200"/>
              <a:buFont typeface="Noto Sans Symbols"/>
              <a:buNone/>
            </a:pPr>
            <a:r>
              <a:rPr b="0" i="1" lang="en-US" sz="3200" u="none" cap="none" strike="noStrike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Question:</a:t>
            </a:r>
            <a:r>
              <a:rPr b="0" i="0" lang="en-US" sz="2400" u="sng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is there any hope of </a:t>
            </a:r>
            <a:r>
              <a:rPr b="0" i="1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organizing</a:t>
            </a:r>
            <a:r>
              <a:rPr b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structure of network?</a:t>
            </a:r>
            <a:endParaRPr/>
          </a:p>
          <a:p>
            <a:pPr indent="-223837" lvl="0" marL="522288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3200"/>
              <a:buFont typeface="Noto Sans Symbols"/>
              <a:buChar char="▪"/>
            </a:pPr>
            <a:r>
              <a:rPr b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and/or our </a:t>
            </a:r>
            <a:r>
              <a:rPr b="0" i="1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discussion</a:t>
            </a:r>
            <a:r>
              <a:rPr b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of networks?</a:t>
            </a:r>
            <a:endParaRPr/>
          </a:p>
        </p:txBody>
      </p:sp>
      <p:sp>
        <p:nvSpPr>
          <p:cNvPr id="9414" name="Google Shape;9414;p72"/>
          <p:cNvSpPr txBox="1"/>
          <p:nvPr>
            <p:ph idx="12" type="sldNum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Introduction: 1-</a:t>
            </a: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19" name="Shape 9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0" name="Google Shape;9420;p73"/>
          <p:cNvSpPr txBox="1"/>
          <p:nvPr>
            <p:ph type="title"/>
          </p:nvPr>
        </p:nvSpPr>
        <p:spPr>
          <a:xfrm>
            <a:off x="825267" y="291947"/>
            <a:ext cx="10515600" cy="8946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4400"/>
              <a:buFont typeface="Calibri"/>
              <a:buNone/>
            </a:pPr>
            <a:r>
              <a:rPr lang="en-US" sz="4400"/>
              <a:t>Example: organization of air </a:t>
            </a:r>
            <a:r>
              <a:rPr lang="en-US"/>
              <a:t>t</a:t>
            </a:r>
            <a:r>
              <a:rPr lang="en-US" sz="4400"/>
              <a:t>ravel</a:t>
            </a:r>
            <a:endParaRPr/>
          </a:p>
        </p:txBody>
      </p:sp>
      <p:sp>
        <p:nvSpPr>
          <p:cNvPr id="9421" name="Google Shape;9421;p73"/>
          <p:cNvSpPr txBox="1"/>
          <p:nvPr/>
        </p:nvSpPr>
        <p:spPr>
          <a:xfrm>
            <a:off x="2345096" y="6081243"/>
            <a:ext cx="9529651" cy="5429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572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 series of steps, involving many services</a:t>
            </a:r>
            <a:endParaRPr/>
          </a:p>
        </p:txBody>
      </p:sp>
      <p:sp>
        <p:nvSpPr>
          <p:cNvPr id="9422" name="Google Shape;9422;p73"/>
          <p:cNvSpPr txBox="1"/>
          <p:nvPr/>
        </p:nvSpPr>
        <p:spPr>
          <a:xfrm>
            <a:off x="1110119" y="1935719"/>
            <a:ext cx="3719769" cy="28479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800"/>
              <a:buFont typeface="Calibri"/>
              <a:buNone/>
            </a:pPr>
            <a:r>
              <a:rPr b="0" i="0" lang="en-US" sz="2800" u="none" cap="none" strike="noStrike">
                <a:solidFill>
                  <a:srgbClr val="000099"/>
                </a:solidFill>
                <a:latin typeface="Calibri"/>
                <a:ea typeface="Calibri"/>
                <a:cs typeface="Calibri"/>
                <a:sym typeface="Calibri"/>
              </a:rPr>
              <a:t>ticket (purchase)</a:t>
            </a:r>
            <a:endParaRPr/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800"/>
              <a:buFont typeface="Calibri"/>
              <a:buNone/>
            </a:pPr>
            <a:r>
              <a:rPr b="0" i="0" lang="en-US" sz="2800" u="none" cap="none" strike="noStrike">
                <a:solidFill>
                  <a:srgbClr val="000099"/>
                </a:solidFill>
                <a:latin typeface="Calibri"/>
                <a:ea typeface="Calibri"/>
                <a:cs typeface="Calibri"/>
                <a:sym typeface="Calibri"/>
              </a:rPr>
              <a:t>baggage (check)</a:t>
            </a:r>
            <a:endParaRPr/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800"/>
              <a:buFont typeface="Calibri"/>
              <a:buNone/>
            </a:pPr>
            <a:r>
              <a:rPr b="0" i="0" lang="en-US" sz="2800" u="none" cap="none" strike="noStrike">
                <a:solidFill>
                  <a:srgbClr val="000099"/>
                </a:solidFill>
                <a:latin typeface="Calibri"/>
                <a:ea typeface="Calibri"/>
                <a:cs typeface="Calibri"/>
                <a:sym typeface="Calibri"/>
              </a:rPr>
              <a:t>gates (load)</a:t>
            </a:r>
            <a:endParaRPr/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800"/>
              <a:buFont typeface="Calibri"/>
              <a:buNone/>
            </a:pPr>
            <a:r>
              <a:rPr b="0" i="0" lang="en-US" sz="2800" u="none" cap="none" strike="noStrike">
                <a:solidFill>
                  <a:srgbClr val="000099"/>
                </a:solidFill>
                <a:latin typeface="Calibri"/>
                <a:ea typeface="Calibri"/>
                <a:cs typeface="Calibri"/>
                <a:sym typeface="Calibri"/>
              </a:rPr>
              <a:t>runway takeoff</a:t>
            </a:r>
            <a:endParaRPr/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800"/>
              <a:buFont typeface="Calibri"/>
              <a:buNone/>
            </a:pPr>
            <a:r>
              <a:rPr b="0" i="0" lang="en-US" sz="2800" u="none" cap="none" strike="noStrike">
                <a:solidFill>
                  <a:srgbClr val="000099"/>
                </a:solidFill>
                <a:latin typeface="Calibri"/>
                <a:ea typeface="Calibri"/>
                <a:cs typeface="Calibri"/>
                <a:sym typeface="Calibri"/>
              </a:rPr>
              <a:t>airplane routing</a:t>
            </a:r>
            <a:endParaRPr b="0" i="0" sz="2000" u="none" cap="none" strike="noStrike">
              <a:solidFill>
                <a:srgbClr val="00009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23" name="Google Shape;9423;p73"/>
          <p:cNvSpPr txBox="1"/>
          <p:nvPr/>
        </p:nvSpPr>
        <p:spPr>
          <a:xfrm>
            <a:off x="7623765" y="1942018"/>
            <a:ext cx="2625654" cy="28478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800"/>
              <a:buFont typeface="Calibri"/>
              <a:buNone/>
            </a:pPr>
            <a:r>
              <a:rPr b="0" i="0" lang="en-US" sz="2800" u="none" cap="none" strike="noStrike">
                <a:solidFill>
                  <a:srgbClr val="000099"/>
                </a:solidFill>
                <a:latin typeface="Calibri"/>
                <a:ea typeface="Calibri"/>
                <a:cs typeface="Calibri"/>
                <a:sym typeface="Calibri"/>
              </a:rPr>
              <a:t>ticket (complain)</a:t>
            </a:r>
            <a:endParaRPr/>
          </a:p>
          <a:p>
            <a:pPr indent="0" lvl="0" marL="0" marR="0" rtl="0" algn="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800"/>
              <a:buFont typeface="Calibri"/>
              <a:buNone/>
            </a:pPr>
            <a:r>
              <a:rPr b="0" i="0" lang="en-US" sz="2800" u="none" cap="none" strike="noStrike">
                <a:solidFill>
                  <a:srgbClr val="000099"/>
                </a:solidFill>
                <a:latin typeface="Calibri"/>
                <a:ea typeface="Calibri"/>
                <a:cs typeface="Calibri"/>
                <a:sym typeface="Calibri"/>
              </a:rPr>
              <a:t>baggage (claim)</a:t>
            </a:r>
            <a:endParaRPr/>
          </a:p>
          <a:p>
            <a:pPr indent="0" lvl="0" marL="0" marR="0" rtl="0" algn="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800"/>
              <a:buFont typeface="Calibri"/>
              <a:buNone/>
            </a:pPr>
            <a:r>
              <a:rPr b="0" i="0" lang="en-US" sz="2800" u="none" cap="none" strike="noStrike">
                <a:solidFill>
                  <a:srgbClr val="000099"/>
                </a:solidFill>
                <a:latin typeface="Calibri"/>
                <a:ea typeface="Calibri"/>
                <a:cs typeface="Calibri"/>
                <a:sym typeface="Calibri"/>
              </a:rPr>
              <a:t>gates (unload)</a:t>
            </a:r>
            <a:endParaRPr/>
          </a:p>
          <a:p>
            <a:pPr indent="0" lvl="0" marL="0" marR="0" rtl="0" algn="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800"/>
              <a:buFont typeface="Calibri"/>
              <a:buNone/>
            </a:pPr>
            <a:r>
              <a:rPr b="0" i="0" lang="en-US" sz="2800" u="none" cap="none" strike="noStrike">
                <a:solidFill>
                  <a:srgbClr val="000099"/>
                </a:solidFill>
                <a:latin typeface="Calibri"/>
                <a:ea typeface="Calibri"/>
                <a:cs typeface="Calibri"/>
                <a:sym typeface="Calibri"/>
              </a:rPr>
              <a:t>runway landing</a:t>
            </a:r>
            <a:endParaRPr/>
          </a:p>
          <a:p>
            <a:pPr indent="0" lvl="0" marL="0" marR="0" rtl="0" algn="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800"/>
              <a:buFont typeface="Calibri"/>
              <a:buNone/>
            </a:pPr>
            <a:r>
              <a:rPr b="0" i="0" lang="en-US" sz="2800" u="none" cap="none" strike="noStrike">
                <a:solidFill>
                  <a:srgbClr val="000099"/>
                </a:solidFill>
                <a:latin typeface="Calibri"/>
                <a:ea typeface="Calibri"/>
                <a:cs typeface="Calibri"/>
                <a:sym typeface="Calibri"/>
              </a:rPr>
              <a:t>airplane routing</a:t>
            </a:r>
            <a:endParaRPr/>
          </a:p>
        </p:txBody>
      </p:sp>
      <p:sp>
        <p:nvSpPr>
          <p:cNvPr id="9424" name="Google Shape;9424;p73"/>
          <p:cNvSpPr txBox="1"/>
          <p:nvPr/>
        </p:nvSpPr>
        <p:spPr>
          <a:xfrm>
            <a:off x="4389746" y="4831320"/>
            <a:ext cx="3570798" cy="523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800"/>
              <a:buFont typeface="Calibri"/>
              <a:buNone/>
            </a:pPr>
            <a:r>
              <a:rPr b="0" i="0" lang="en-US" sz="2800" u="none" cap="none" strike="noStrike">
                <a:solidFill>
                  <a:srgbClr val="000099"/>
                </a:solidFill>
                <a:latin typeface="Calibri"/>
                <a:ea typeface="Calibri"/>
                <a:cs typeface="Calibri"/>
                <a:sym typeface="Calibri"/>
              </a:rPr>
              <a:t>airplane routing</a:t>
            </a:r>
            <a:endParaRPr/>
          </a:p>
        </p:txBody>
      </p:sp>
      <p:sp>
        <p:nvSpPr>
          <p:cNvPr id="9425" name="Google Shape;9425;p73"/>
          <p:cNvSpPr/>
          <p:nvPr/>
        </p:nvSpPr>
        <p:spPr>
          <a:xfrm>
            <a:off x="879891" y="2080182"/>
            <a:ext cx="7827767" cy="3289301"/>
          </a:xfrm>
          <a:custGeom>
            <a:rect b="b" l="l" r="r" t="t"/>
            <a:pathLst>
              <a:path extrusionOk="0" h="10000" w="8459">
                <a:moveTo>
                  <a:pt x="0" y="0"/>
                </a:moveTo>
                <a:cubicBezTo>
                  <a:pt x="3" y="2793"/>
                  <a:pt x="7" y="5585"/>
                  <a:pt x="10" y="8378"/>
                </a:cubicBezTo>
                <a:lnTo>
                  <a:pt x="1961" y="9961"/>
                </a:lnTo>
                <a:lnTo>
                  <a:pt x="8459" y="10000"/>
                </a:lnTo>
              </a:path>
            </a:pathLst>
          </a:custGeom>
          <a:noFill/>
          <a:ln cap="flat" cmpd="sng" w="4445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     </a:t>
            </a:r>
            <a:endParaRPr/>
          </a:p>
        </p:txBody>
      </p:sp>
      <p:sp>
        <p:nvSpPr>
          <p:cNvPr id="9426" name="Google Shape;9426;p73"/>
          <p:cNvSpPr/>
          <p:nvPr/>
        </p:nvSpPr>
        <p:spPr>
          <a:xfrm flipH="1">
            <a:off x="8627458" y="2106453"/>
            <a:ext cx="1822537" cy="3263030"/>
          </a:xfrm>
          <a:custGeom>
            <a:rect b="b" l="l" r="r" t="t"/>
            <a:pathLst>
              <a:path extrusionOk="0" h="3263030" w="1822537">
                <a:moveTo>
                  <a:pt x="1822537" y="3263030"/>
                </a:moveTo>
                <a:lnTo>
                  <a:pt x="6263" y="2743200"/>
                </a:lnTo>
                <a:cubicBezTo>
                  <a:pt x="4175" y="1828800"/>
                  <a:pt x="2088" y="914400"/>
                  <a:pt x="0" y="0"/>
                </a:cubicBezTo>
              </a:path>
            </a:pathLst>
          </a:custGeom>
          <a:noFill/>
          <a:ln cap="flat" cmpd="sng" w="4445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                   </a:t>
            </a:r>
            <a:endParaRPr/>
          </a:p>
        </p:txBody>
      </p:sp>
      <p:sp>
        <p:nvSpPr>
          <p:cNvPr id="9427" name="Google Shape;9427;p73"/>
          <p:cNvSpPr txBox="1"/>
          <p:nvPr/>
        </p:nvSpPr>
        <p:spPr>
          <a:xfrm>
            <a:off x="1882900" y="5634038"/>
            <a:ext cx="9529651" cy="5429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ct val="100000"/>
              <a:buFont typeface="Noto Sans Symbols"/>
              <a:buNone/>
            </a:pPr>
            <a:r>
              <a:rPr b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How would you </a:t>
            </a:r>
            <a:r>
              <a:rPr b="0" i="1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define/discuss </a:t>
            </a:r>
            <a:r>
              <a:rPr b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the </a:t>
            </a:r>
            <a:r>
              <a:rPr b="0" i="1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system</a:t>
            </a:r>
            <a:r>
              <a:rPr b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of airline travel?</a:t>
            </a:r>
            <a:endParaRPr/>
          </a:p>
        </p:txBody>
      </p:sp>
      <p:cxnSp>
        <p:nvCxnSpPr>
          <p:cNvPr id="9428" name="Google Shape;9428;p73"/>
          <p:cNvCxnSpPr/>
          <p:nvPr/>
        </p:nvCxnSpPr>
        <p:spPr>
          <a:xfrm>
            <a:off x="1564598" y="1798817"/>
            <a:ext cx="760001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9429" name="Google Shape;9429;p73"/>
          <p:cNvSpPr txBox="1"/>
          <p:nvPr/>
        </p:nvSpPr>
        <p:spPr>
          <a:xfrm>
            <a:off x="2473378" y="1558977"/>
            <a:ext cx="5581913" cy="46166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end-to-end transfer of person plus baggage</a:t>
            </a:r>
            <a:endParaRPr/>
          </a:p>
        </p:txBody>
      </p:sp>
      <p:grpSp>
        <p:nvGrpSpPr>
          <p:cNvPr id="9430" name="Google Shape;9430;p73"/>
          <p:cNvGrpSpPr/>
          <p:nvPr/>
        </p:nvGrpSpPr>
        <p:grpSpPr>
          <a:xfrm>
            <a:off x="4267725" y="1021517"/>
            <a:ext cx="1528763" cy="620713"/>
            <a:chOff x="-1042195" y="4302698"/>
            <a:chExt cx="1528763" cy="620713"/>
          </a:xfrm>
        </p:grpSpPr>
        <p:pic>
          <p:nvPicPr>
            <p:cNvPr descr="yylgaifm[1]" id="9431" name="Google Shape;9431;p7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flipH="1">
              <a:off x="-1042195" y="4463036"/>
              <a:ext cx="1528763" cy="460375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9432" name="Google Shape;9432;p73"/>
            <p:cNvCxnSpPr/>
            <p:nvPr/>
          </p:nvCxnSpPr>
          <p:spPr>
            <a:xfrm>
              <a:off x="-561182" y="4302698"/>
              <a:ext cx="450850" cy="1588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433" name="Google Shape;9433;p73"/>
            <p:cNvCxnSpPr/>
            <p:nvPr/>
          </p:nvCxnSpPr>
          <p:spPr>
            <a:xfrm>
              <a:off x="-408782" y="4455098"/>
              <a:ext cx="450850" cy="1588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434" name="Google Shape;9434;p73"/>
            <p:cNvCxnSpPr/>
            <p:nvPr/>
          </p:nvCxnSpPr>
          <p:spPr>
            <a:xfrm>
              <a:off x="-256382" y="4607498"/>
              <a:ext cx="450850" cy="1588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9435" name="Google Shape;9435;p73"/>
          <p:cNvSpPr txBox="1"/>
          <p:nvPr>
            <p:ph idx="12" type="sldNum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Introduction: 1-</a:t>
            </a: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42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942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942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40" name="Shape 9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41" name="Google Shape;9441;p74"/>
          <p:cNvGrpSpPr/>
          <p:nvPr/>
        </p:nvGrpSpPr>
        <p:grpSpPr>
          <a:xfrm>
            <a:off x="464981" y="2052861"/>
            <a:ext cx="10432006" cy="2708042"/>
            <a:chOff x="464981" y="1753061"/>
            <a:chExt cx="10432006" cy="2708042"/>
          </a:xfrm>
        </p:grpSpPr>
        <p:sp>
          <p:nvSpPr>
            <p:cNvPr id="9442" name="Google Shape;9442;p74"/>
            <p:cNvSpPr/>
            <p:nvPr/>
          </p:nvSpPr>
          <p:spPr>
            <a:xfrm>
              <a:off x="464981" y="4061418"/>
              <a:ext cx="10421481" cy="399685"/>
            </a:xfrm>
            <a:prstGeom prst="rect">
              <a:avLst/>
            </a:prstGeom>
            <a:solidFill>
              <a:srgbClr val="8DA9D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43" name="Google Shape;9443;p74"/>
            <p:cNvSpPr/>
            <p:nvPr/>
          </p:nvSpPr>
          <p:spPr>
            <a:xfrm>
              <a:off x="475506" y="3495132"/>
              <a:ext cx="10421481" cy="399685"/>
            </a:xfrm>
            <a:prstGeom prst="rect">
              <a:avLst/>
            </a:prstGeom>
            <a:solidFill>
              <a:srgbClr val="8DA9D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44" name="Google Shape;9444;p74"/>
            <p:cNvSpPr/>
            <p:nvPr/>
          </p:nvSpPr>
          <p:spPr>
            <a:xfrm>
              <a:off x="470508" y="2945434"/>
              <a:ext cx="10421481" cy="399685"/>
            </a:xfrm>
            <a:prstGeom prst="rect">
              <a:avLst/>
            </a:prstGeom>
            <a:solidFill>
              <a:srgbClr val="8DA9D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45" name="Google Shape;9445;p74"/>
            <p:cNvSpPr/>
            <p:nvPr/>
          </p:nvSpPr>
          <p:spPr>
            <a:xfrm>
              <a:off x="471525" y="2357714"/>
              <a:ext cx="10421481" cy="399685"/>
            </a:xfrm>
            <a:prstGeom prst="rect">
              <a:avLst/>
            </a:prstGeom>
            <a:solidFill>
              <a:srgbClr val="8DA9D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46" name="Google Shape;9446;p74"/>
            <p:cNvSpPr/>
            <p:nvPr/>
          </p:nvSpPr>
          <p:spPr>
            <a:xfrm>
              <a:off x="464982" y="1753061"/>
              <a:ext cx="10421481" cy="399685"/>
            </a:xfrm>
            <a:prstGeom prst="rect">
              <a:avLst/>
            </a:prstGeom>
            <a:solidFill>
              <a:srgbClr val="8DA9D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447" name="Google Shape;9447;p74"/>
          <p:cNvGrpSpPr/>
          <p:nvPr/>
        </p:nvGrpSpPr>
        <p:grpSpPr>
          <a:xfrm>
            <a:off x="7572969" y="1945699"/>
            <a:ext cx="2929467" cy="2895601"/>
            <a:chOff x="1574800" y="1788319"/>
            <a:chExt cx="2929467" cy="2895601"/>
          </a:xfrm>
        </p:grpSpPr>
        <p:sp>
          <p:nvSpPr>
            <p:cNvPr id="9448" name="Google Shape;9448;p74"/>
            <p:cNvSpPr/>
            <p:nvPr/>
          </p:nvSpPr>
          <p:spPr>
            <a:xfrm>
              <a:off x="1591733" y="1788319"/>
              <a:ext cx="2794000" cy="2895601"/>
            </a:xfrm>
            <a:prstGeom prst="rect">
              <a:avLst/>
            </a:prstGeom>
            <a:solidFill>
              <a:schemeClr val="accent1"/>
            </a:solidFill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9449" name="Google Shape;9449;p74"/>
            <p:cNvCxnSpPr/>
            <p:nvPr/>
          </p:nvCxnSpPr>
          <p:spPr>
            <a:xfrm>
              <a:off x="1574800" y="2421466"/>
              <a:ext cx="2929467" cy="0"/>
            </a:xfrm>
            <a:prstGeom prst="straightConnector1">
              <a:avLst/>
            </a:prstGeom>
            <a:noFill/>
            <a:ln cap="flat" cmpd="sng" w="254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450" name="Google Shape;9450;p74"/>
            <p:cNvCxnSpPr/>
            <p:nvPr/>
          </p:nvCxnSpPr>
          <p:spPr>
            <a:xfrm>
              <a:off x="1574800" y="3009694"/>
              <a:ext cx="2929467" cy="0"/>
            </a:xfrm>
            <a:prstGeom prst="straightConnector1">
              <a:avLst/>
            </a:prstGeom>
            <a:noFill/>
            <a:ln cap="flat" cmpd="sng" w="254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451" name="Google Shape;9451;p74"/>
            <p:cNvCxnSpPr/>
            <p:nvPr/>
          </p:nvCxnSpPr>
          <p:spPr>
            <a:xfrm>
              <a:off x="1574800" y="3581400"/>
              <a:ext cx="2929467" cy="0"/>
            </a:xfrm>
            <a:prstGeom prst="straightConnector1">
              <a:avLst/>
            </a:prstGeom>
            <a:noFill/>
            <a:ln cap="flat" cmpd="sng" w="254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452" name="Google Shape;9452;p74"/>
            <p:cNvCxnSpPr/>
            <p:nvPr/>
          </p:nvCxnSpPr>
          <p:spPr>
            <a:xfrm>
              <a:off x="1574800" y="4115129"/>
              <a:ext cx="2929467" cy="0"/>
            </a:xfrm>
            <a:prstGeom prst="straightConnector1">
              <a:avLst/>
            </a:prstGeom>
            <a:noFill/>
            <a:ln cap="flat" cmpd="sng" w="254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9453" name="Google Shape;9453;p74"/>
          <p:cNvSpPr/>
          <p:nvPr/>
        </p:nvSpPr>
        <p:spPr>
          <a:xfrm>
            <a:off x="965209" y="1935719"/>
            <a:ext cx="2794000" cy="2895601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54" name="Google Shape;9454;p74"/>
          <p:cNvSpPr txBox="1"/>
          <p:nvPr>
            <p:ph type="title"/>
          </p:nvPr>
        </p:nvSpPr>
        <p:spPr>
          <a:xfrm>
            <a:off x="825267" y="291947"/>
            <a:ext cx="10515600" cy="8946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4400"/>
              <a:buFont typeface="Calibri"/>
              <a:buNone/>
            </a:pPr>
            <a:r>
              <a:rPr lang="en-US" sz="4400"/>
              <a:t>Example: organization of air </a:t>
            </a:r>
            <a:r>
              <a:rPr lang="en-US"/>
              <a:t>t</a:t>
            </a:r>
            <a:r>
              <a:rPr lang="en-US" sz="4400"/>
              <a:t>ravel</a:t>
            </a:r>
            <a:endParaRPr/>
          </a:p>
        </p:txBody>
      </p:sp>
      <p:sp>
        <p:nvSpPr>
          <p:cNvPr id="9455" name="Google Shape;9455;p74"/>
          <p:cNvSpPr txBox="1"/>
          <p:nvPr/>
        </p:nvSpPr>
        <p:spPr>
          <a:xfrm>
            <a:off x="1110119" y="1935719"/>
            <a:ext cx="2616935" cy="28478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alibri"/>
              <a:buNone/>
            </a:pPr>
            <a:r>
              <a:rPr b="0" i="0" lang="en-US" sz="2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ticket (purchase)</a:t>
            </a:r>
            <a:endParaRPr/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alibri"/>
              <a:buNone/>
            </a:pPr>
            <a:r>
              <a:rPr b="0" i="0" lang="en-US" sz="2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baggage (check)</a:t>
            </a:r>
            <a:endParaRPr/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alibri"/>
              <a:buNone/>
            </a:pPr>
            <a:r>
              <a:rPr b="0" i="0" lang="en-US" sz="2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gates (load)</a:t>
            </a:r>
            <a:endParaRPr/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alibri"/>
              <a:buNone/>
            </a:pPr>
            <a:r>
              <a:rPr b="0" i="0" lang="en-US" sz="2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runway takeoff</a:t>
            </a:r>
            <a:endParaRPr/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alibri"/>
              <a:buNone/>
            </a:pPr>
            <a:r>
              <a:rPr b="0" i="0" lang="en-US" sz="2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airplane routing</a:t>
            </a:r>
            <a:endParaRPr b="0" i="0" sz="20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56" name="Google Shape;9456;p74"/>
          <p:cNvSpPr txBox="1"/>
          <p:nvPr/>
        </p:nvSpPr>
        <p:spPr>
          <a:xfrm>
            <a:off x="7623765" y="1942018"/>
            <a:ext cx="2625654" cy="28478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alibri"/>
              <a:buNone/>
            </a:pPr>
            <a:r>
              <a:rPr b="0" i="0" lang="en-US" sz="2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ticket (complain)</a:t>
            </a:r>
            <a:endParaRPr/>
          </a:p>
          <a:p>
            <a:pPr indent="0" lvl="0" marL="0" marR="0" rtl="0" algn="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alibri"/>
              <a:buNone/>
            </a:pPr>
            <a:r>
              <a:rPr b="0" i="0" lang="en-US" sz="2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baggage (claim)</a:t>
            </a:r>
            <a:endParaRPr/>
          </a:p>
          <a:p>
            <a:pPr indent="0" lvl="0" marL="0" marR="0" rtl="0" algn="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alibri"/>
              <a:buNone/>
            </a:pPr>
            <a:r>
              <a:rPr b="0" i="0" lang="en-US" sz="2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gates (unload)</a:t>
            </a:r>
            <a:endParaRPr/>
          </a:p>
          <a:p>
            <a:pPr indent="0" lvl="0" marL="0" marR="0" rtl="0" algn="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alibri"/>
              <a:buNone/>
            </a:pPr>
            <a:r>
              <a:rPr b="0" i="0" lang="en-US" sz="2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runway landing</a:t>
            </a:r>
            <a:endParaRPr/>
          </a:p>
          <a:p>
            <a:pPr indent="0" lvl="0" marL="0" marR="0" rtl="0" algn="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alibri"/>
              <a:buNone/>
            </a:pPr>
            <a:r>
              <a:rPr b="0" i="0" lang="en-US" sz="2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airplane routing</a:t>
            </a:r>
            <a:endParaRPr/>
          </a:p>
        </p:txBody>
      </p:sp>
      <p:cxnSp>
        <p:nvCxnSpPr>
          <p:cNvPr id="9457" name="Google Shape;9457;p74"/>
          <p:cNvCxnSpPr/>
          <p:nvPr/>
        </p:nvCxnSpPr>
        <p:spPr>
          <a:xfrm>
            <a:off x="948276" y="2568866"/>
            <a:ext cx="2929467" cy="0"/>
          </a:xfrm>
          <a:prstGeom prst="straightConnector1">
            <a:avLst/>
          </a:prstGeom>
          <a:noFill/>
          <a:ln cap="flat" cmpd="sng" w="254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9458" name="Google Shape;9458;p74"/>
          <p:cNvCxnSpPr/>
          <p:nvPr/>
        </p:nvCxnSpPr>
        <p:spPr>
          <a:xfrm>
            <a:off x="948276" y="3157094"/>
            <a:ext cx="2929467" cy="0"/>
          </a:xfrm>
          <a:prstGeom prst="straightConnector1">
            <a:avLst/>
          </a:prstGeom>
          <a:noFill/>
          <a:ln cap="flat" cmpd="sng" w="254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9459" name="Google Shape;9459;p74"/>
          <p:cNvCxnSpPr/>
          <p:nvPr/>
        </p:nvCxnSpPr>
        <p:spPr>
          <a:xfrm>
            <a:off x="948276" y="3728800"/>
            <a:ext cx="2929467" cy="0"/>
          </a:xfrm>
          <a:prstGeom prst="straightConnector1">
            <a:avLst/>
          </a:prstGeom>
          <a:noFill/>
          <a:ln cap="flat" cmpd="sng" w="254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9460" name="Google Shape;9460;p74"/>
          <p:cNvCxnSpPr/>
          <p:nvPr/>
        </p:nvCxnSpPr>
        <p:spPr>
          <a:xfrm>
            <a:off x="948276" y="4262529"/>
            <a:ext cx="2929467" cy="0"/>
          </a:xfrm>
          <a:prstGeom prst="straightConnector1">
            <a:avLst/>
          </a:prstGeom>
          <a:noFill/>
          <a:ln cap="flat" cmpd="sng" w="254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9461" name="Google Shape;9461;p74"/>
          <p:cNvSpPr/>
          <p:nvPr/>
        </p:nvSpPr>
        <p:spPr>
          <a:xfrm>
            <a:off x="4260623" y="4272051"/>
            <a:ext cx="2794000" cy="568791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62" name="Google Shape;9462;p74"/>
          <p:cNvSpPr txBox="1"/>
          <p:nvPr/>
        </p:nvSpPr>
        <p:spPr>
          <a:xfrm>
            <a:off x="4453486" y="4300858"/>
            <a:ext cx="2511265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alibri"/>
              <a:buNone/>
            </a:pPr>
            <a:r>
              <a:rPr b="0" i="0" lang="en-US" sz="2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airplane routing</a:t>
            </a:r>
            <a:endParaRPr/>
          </a:p>
        </p:txBody>
      </p:sp>
      <p:grpSp>
        <p:nvGrpSpPr>
          <p:cNvPr id="9463" name="Google Shape;9463;p74"/>
          <p:cNvGrpSpPr/>
          <p:nvPr/>
        </p:nvGrpSpPr>
        <p:grpSpPr>
          <a:xfrm>
            <a:off x="3948545" y="1999560"/>
            <a:ext cx="3522823" cy="2811596"/>
            <a:chOff x="3948545" y="1699760"/>
            <a:chExt cx="3522823" cy="2811596"/>
          </a:xfrm>
        </p:grpSpPr>
        <p:sp>
          <p:nvSpPr>
            <p:cNvPr id="9464" name="Google Shape;9464;p74"/>
            <p:cNvSpPr txBox="1"/>
            <p:nvPr/>
          </p:nvSpPr>
          <p:spPr>
            <a:xfrm>
              <a:off x="4400060" y="1699760"/>
              <a:ext cx="2507418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Calibri"/>
                <a:buNone/>
              </a:pPr>
              <a:r>
                <a:rPr b="0" i="1" lang="en-US" sz="2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ticketing service</a:t>
              </a:r>
              <a:endParaRPr/>
            </a:p>
          </p:txBody>
        </p:sp>
        <p:sp>
          <p:nvSpPr>
            <p:cNvPr id="9465" name="Google Shape;9465;p74"/>
            <p:cNvSpPr txBox="1"/>
            <p:nvPr/>
          </p:nvSpPr>
          <p:spPr>
            <a:xfrm>
              <a:off x="4384331" y="2292643"/>
              <a:ext cx="2542106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Calibri"/>
                <a:buNone/>
              </a:pPr>
              <a:r>
                <a:rPr b="0" i="1" lang="en-US" sz="2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baggage service</a:t>
              </a:r>
              <a:endParaRPr/>
            </a:p>
          </p:txBody>
        </p:sp>
        <p:sp>
          <p:nvSpPr>
            <p:cNvPr id="9466" name="Google Shape;9466;p74"/>
            <p:cNvSpPr txBox="1"/>
            <p:nvPr/>
          </p:nvSpPr>
          <p:spPr>
            <a:xfrm>
              <a:off x="4686266" y="2872078"/>
              <a:ext cx="1921103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Calibri"/>
                <a:buNone/>
              </a:pPr>
              <a:r>
                <a:rPr b="0" i="1" lang="en-US" sz="2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gate service</a:t>
              </a:r>
              <a:endParaRPr/>
            </a:p>
          </p:txBody>
        </p:sp>
        <p:sp>
          <p:nvSpPr>
            <p:cNvPr id="9467" name="Google Shape;9467;p74"/>
            <p:cNvSpPr txBox="1"/>
            <p:nvPr/>
          </p:nvSpPr>
          <p:spPr>
            <a:xfrm>
              <a:off x="4485939" y="3451513"/>
              <a:ext cx="2354234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Calibri"/>
                <a:buNone/>
              </a:pPr>
              <a:r>
                <a:rPr b="0" i="1" lang="en-US" sz="2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runway service</a:t>
              </a:r>
              <a:endParaRPr/>
            </a:p>
          </p:txBody>
        </p:sp>
        <p:grpSp>
          <p:nvGrpSpPr>
            <p:cNvPr id="9468" name="Google Shape;9468;p74"/>
            <p:cNvGrpSpPr/>
            <p:nvPr/>
          </p:nvGrpSpPr>
          <p:grpSpPr>
            <a:xfrm>
              <a:off x="3948545" y="3988136"/>
              <a:ext cx="3522823" cy="523220"/>
              <a:chOff x="3976681" y="3974068"/>
              <a:chExt cx="3522823" cy="523220"/>
            </a:xfrm>
          </p:grpSpPr>
          <p:sp>
            <p:nvSpPr>
              <p:cNvPr id="9469" name="Google Shape;9469;p74"/>
              <p:cNvSpPr/>
              <p:nvPr/>
            </p:nvSpPr>
            <p:spPr>
              <a:xfrm>
                <a:off x="3976681" y="4046279"/>
                <a:ext cx="3522823" cy="402622"/>
              </a:xfrm>
              <a:prstGeom prst="rect">
                <a:avLst/>
              </a:pr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70" name="Google Shape;9470;p74"/>
              <p:cNvSpPr txBox="1"/>
              <p:nvPr/>
            </p:nvSpPr>
            <p:spPr>
              <a:xfrm>
                <a:off x="4506558" y="3974068"/>
                <a:ext cx="2327304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800"/>
                  <a:buFont typeface="Calibri"/>
                  <a:buNone/>
                </a:pPr>
                <a:r>
                  <a:rPr b="0" i="1" lang="en-US" sz="2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routing service</a:t>
                </a:r>
                <a:endParaRPr/>
              </a:p>
            </p:txBody>
          </p:sp>
        </p:grpSp>
      </p:grpSp>
      <p:sp>
        <p:nvSpPr>
          <p:cNvPr id="9471" name="Google Shape;9471;p74"/>
          <p:cNvSpPr txBox="1"/>
          <p:nvPr/>
        </p:nvSpPr>
        <p:spPr>
          <a:xfrm>
            <a:off x="2393447" y="5094287"/>
            <a:ext cx="7613650" cy="17637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2250" lvl="0" marL="35242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3200"/>
              <a:buFont typeface="Noto Sans Symbols"/>
              <a:buNone/>
            </a:pPr>
            <a:r>
              <a:rPr b="0" i="1" lang="en-US" sz="3200" u="none" cap="none" strike="noStrike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layers:</a:t>
            </a:r>
            <a:r>
              <a:rPr b="0" i="0" lang="en-US" sz="32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each layer implements a service</a:t>
            </a:r>
            <a:endParaRPr/>
          </a:p>
          <a:p>
            <a:pPr indent="-231775" lvl="1" marL="69532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via its own internal-layer actions</a:t>
            </a:r>
            <a:endParaRPr/>
          </a:p>
          <a:p>
            <a:pPr indent="-231775" lvl="1" marL="69532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relying on services provided by layer below</a:t>
            </a:r>
            <a:endParaRPr/>
          </a:p>
          <a:p>
            <a:pPr indent="-222250" lvl="0" marL="35242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2800"/>
              <a:buFont typeface="Noto Sans Symbols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72" name="Google Shape;9472;p74"/>
          <p:cNvSpPr txBox="1"/>
          <p:nvPr>
            <p:ph idx="12" type="sldNum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Introduction: 1-</a:t>
            </a: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1" name="Shape 1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2" name="Google Shape;1652;p12"/>
          <p:cNvSpPr txBox="1"/>
          <p:nvPr>
            <p:ph type="title"/>
          </p:nvPr>
        </p:nvSpPr>
        <p:spPr>
          <a:xfrm>
            <a:off x="838200" y="451821"/>
            <a:ext cx="10515600" cy="8946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4400"/>
              <a:buFont typeface="Calibri"/>
              <a:buNone/>
            </a:pPr>
            <a:r>
              <a:rPr lang="en-US"/>
              <a:t>What’s a protocol?</a:t>
            </a:r>
            <a:endParaRPr/>
          </a:p>
        </p:txBody>
      </p:sp>
      <p:sp>
        <p:nvSpPr>
          <p:cNvPr id="1653" name="Google Shape;1653;p12"/>
          <p:cNvSpPr txBox="1"/>
          <p:nvPr/>
        </p:nvSpPr>
        <p:spPr>
          <a:xfrm>
            <a:off x="844202" y="1490089"/>
            <a:ext cx="3581400" cy="46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3200"/>
              <a:buFont typeface="Noto Sans Symbols"/>
              <a:buNone/>
            </a:pPr>
            <a:r>
              <a:rPr i="1" lang="en-US" sz="3200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Human protocols:</a:t>
            </a:r>
            <a:endParaRPr/>
          </a:p>
          <a:p>
            <a:pPr indent="-220662" lvl="0" marL="34925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1800"/>
              <a:buFont typeface="Noto Sans Symbols"/>
              <a:buChar char="▪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“what’s the time?”</a:t>
            </a:r>
            <a:endParaRPr/>
          </a:p>
          <a:p>
            <a:pPr indent="-220662" lvl="0" marL="34925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1800"/>
              <a:buFont typeface="Noto Sans Symbols"/>
              <a:buChar char="▪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“I have a question”</a:t>
            </a:r>
            <a:endParaRPr/>
          </a:p>
          <a:p>
            <a:pPr indent="-220662" lvl="0" marL="34925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1800"/>
              <a:buFont typeface="Noto Sans Symbols"/>
              <a:buChar char="▪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introductions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4" name="Google Shape;1654;p12"/>
          <p:cNvSpPr txBox="1"/>
          <p:nvPr/>
        </p:nvSpPr>
        <p:spPr>
          <a:xfrm>
            <a:off x="5182172" y="1500137"/>
            <a:ext cx="5780439" cy="25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3200"/>
              <a:buFont typeface="Noto Sans Symbols"/>
              <a:buNone/>
            </a:pPr>
            <a:r>
              <a:rPr i="1" lang="en-US" sz="3200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Network protocols:</a:t>
            </a:r>
            <a:endParaRPr/>
          </a:p>
          <a:p>
            <a:pPr indent="-220662" lvl="0" marL="34925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1800"/>
              <a:buFont typeface="Noto Sans Symbols"/>
              <a:buChar char="▪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computers (devices) rather than humans</a:t>
            </a:r>
            <a:endParaRPr/>
          </a:p>
          <a:p>
            <a:pPr indent="-220662" lvl="0" marL="34925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1800"/>
              <a:buFont typeface="Noto Sans Symbols"/>
              <a:buChar char="▪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all communication activity in Internet governed by protocols</a:t>
            </a:r>
            <a:endParaRPr/>
          </a:p>
        </p:txBody>
      </p:sp>
      <p:grpSp>
        <p:nvGrpSpPr>
          <p:cNvPr id="1655" name="Google Shape;1655;p12"/>
          <p:cNvGrpSpPr/>
          <p:nvPr/>
        </p:nvGrpSpPr>
        <p:grpSpPr>
          <a:xfrm>
            <a:off x="5192221" y="3708643"/>
            <a:ext cx="5860823" cy="2568587"/>
            <a:chOff x="5573361" y="3999310"/>
            <a:chExt cx="5860823" cy="2568587"/>
          </a:xfrm>
        </p:grpSpPr>
        <p:sp>
          <p:nvSpPr>
            <p:cNvPr id="1656" name="Google Shape;1656;p12"/>
            <p:cNvSpPr/>
            <p:nvPr/>
          </p:nvSpPr>
          <p:spPr>
            <a:xfrm>
              <a:off x="5573361" y="4205697"/>
              <a:ext cx="5720151" cy="2362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-342900" lvl="0" marL="34290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2380"/>
                <a:buFont typeface="Noto Sans Symbols"/>
                <a:buNone/>
              </a:pPr>
              <a:r>
                <a:rPr i="1" lang="en-US" sz="2800">
                  <a:solidFill>
                    <a:srgbClr val="CC0000"/>
                  </a:solidFill>
                  <a:latin typeface="Calibri"/>
                  <a:ea typeface="Calibri"/>
                  <a:cs typeface="Calibri"/>
                  <a:sym typeface="Calibri"/>
                </a:rPr>
                <a:t>Protocols</a:t>
              </a:r>
              <a:r>
                <a:rPr i="1" lang="en-US" sz="2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define the </a:t>
              </a:r>
              <a:r>
                <a:rPr i="1" lang="en-US" sz="2800">
                  <a:solidFill>
                    <a:srgbClr val="CC0000"/>
                  </a:solidFill>
                  <a:latin typeface="Calibri"/>
                  <a:ea typeface="Calibri"/>
                  <a:cs typeface="Calibri"/>
                  <a:sym typeface="Calibri"/>
                </a:rPr>
                <a:t>format</a:t>
              </a:r>
              <a:r>
                <a:rPr i="1" lang="en-US" sz="2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, </a:t>
              </a:r>
              <a:r>
                <a:rPr i="1" lang="en-US" sz="2800">
                  <a:solidFill>
                    <a:srgbClr val="CC0000"/>
                  </a:solidFill>
                  <a:latin typeface="Calibri"/>
                  <a:ea typeface="Calibri"/>
                  <a:cs typeface="Calibri"/>
                  <a:sym typeface="Calibri"/>
                </a:rPr>
                <a:t>order</a:t>
              </a:r>
              <a:r>
                <a:rPr i="1" lang="en-US" sz="2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of </a:t>
              </a:r>
              <a:r>
                <a:rPr i="1" lang="en-US" sz="2800">
                  <a:solidFill>
                    <a:srgbClr val="CC0000"/>
                  </a:solidFill>
                  <a:latin typeface="Calibri"/>
                  <a:ea typeface="Calibri"/>
                  <a:cs typeface="Calibri"/>
                  <a:sym typeface="Calibri"/>
                </a:rPr>
                <a:t>messages sent and received</a:t>
              </a:r>
              <a:r>
                <a:rPr i="1" lang="en-US" sz="2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among network entities, and </a:t>
              </a:r>
              <a:r>
                <a:rPr i="1" lang="en-US" sz="2800">
                  <a:solidFill>
                    <a:srgbClr val="CC0000"/>
                  </a:solidFill>
                  <a:latin typeface="Calibri"/>
                  <a:ea typeface="Calibri"/>
                  <a:cs typeface="Calibri"/>
                  <a:sym typeface="Calibri"/>
                </a:rPr>
                <a:t>actions taken</a:t>
              </a:r>
              <a:r>
                <a:rPr i="1" lang="en-US" sz="2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on message transmission, receipt</a:t>
              </a:r>
              <a:r>
                <a:rPr i="1" lang="en-US" sz="2400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endParaRPr/>
            </a:p>
          </p:txBody>
        </p:sp>
        <p:sp>
          <p:nvSpPr>
            <p:cNvPr id="1657" name="Google Shape;1657;p12"/>
            <p:cNvSpPr/>
            <p:nvPr/>
          </p:nvSpPr>
          <p:spPr>
            <a:xfrm>
              <a:off x="5653745" y="3999310"/>
              <a:ext cx="5780439" cy="2362200"/>
            </a:xfrm>
            <a:prstGeom prst="rect">
              <a:avLst/>
            </a:prstGeom>
            <a:noFill/>
            <a:ln cap="flat" cmpd="sng" w="19050">
              <a:solidFill>
                <a:srgbClr val="000099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1658" name="Google Shape;1658;p12"/>
          <p:cNvSpPr txBox="1"/>
          <p:nvPr/>
        </p:nvSpPr>
        <p:spPr>
          <a:xfrm>
            <a:off x="952500" y="3843823"/>
            <a:ext cx="3581400" cy="20659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2400"/>
              <a:buFont typeface="Noto Sans Symbols"/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Rules for:</a:t>
            </a:r>
            <a:endParaRPr/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2400"/>
              <a:buFont typeface="Noto Sans Symbols"/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… specific messages sent</a:t>
            </a:r>
            <a:endParaRPr/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2400"/>
              <a:buFont typeface="Noto Sans Symbols"/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… specific actions taken when message received, or other events</a:t>
            </a:r>
            <a:endParaRPr/>
          </a:p>
        </p:txBody>
      </p:sp>
      <p:sp>
        <p:nvSpPr>
          <p:cNvPr id="1659" name="Google Shape;1659;p12"/>
          <p:cNvSpPr txBox="1"/>
          <p:nvPr>
            <p:ph idx="12" type="sldNum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Introduction: 1-</a:t>
            </a: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77" name="Shape 9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8" name="Google Shape;9478;p75"/>
          <p:cNvSpPr txBox="1"/>
          <p:nvPr>
            <p:ph type="title"/>
          </p:nvPr>
        </p:nvSpPr>
        <p:spPr>
          <a:xfrm>
            <a:off x="825267" y="291947"/>
            <a:ext cx="10515600" cy="8946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4400"/>
              <a:buFont typeface="Calibri"/>
              <a:buNone/>
            </a:pPr>
            <a:r>
              <a:rPr lang="en-US" sz="4400"/>
              <a:t>Why layering?</a:t>
            </a:r>
            <a:endParaRPr sz="4400"/>
          </a:p>
        </p:txBody>
      </p:sp>
      <p:sp>
        <p:nvSpPr>
          <p:cNvPr id="9479" name="Google Shape;9479;p75"/>
          <p:cNvSpPr txBox="1"/>
          <p:nvPr/>
        </p:nvSpPr>
        <p:spPr>
          <a:xfrm>
            <a:off x="780297" y="1203575"/>
            <a:ext cx="10162523" cy="49227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2250" lvl="0" marL="35242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3600"/>
              <a:buFont typeface="Noto Sans Symbols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Approach to designing/discussing complex systems:</a:t>
            </a:r>
            <a:endParaRPr/>
          </a:p>
        </p:txBody>
      </p:sp>
      <p:sp>
        <p:nvSpPr>
          <p:cNvPr id="9480" name="Google Shape;9480;p75"/>
          <p:cNvSpPr txBox="1"/>
          <p:nvPr/>
        </p:nvSpPr>
        <p:spPr>
          <a:xfrm>
            <a:off x="722834" y="1935296"/>
            <a:ext cx="7431816" cy="43455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55600" lvl="0" marL="57308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3200"/>
              <a:buFont typeface="Noto Sans Symbols"/>
              <a:buChar char="▪"/>
            </a:pPr>
            <a:r>
              <a:rPr b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explicit structure allows identification, relationship of system’s pieces</a:t>
            </a:r>
            <a:endParaRPr/>
          </a:p>
          <a:p>
            <a:pPr indent="-355600" lvl="1" marL="98266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layered </a:t>
            </a:r>
            <a:r>
              <a:rPr b="0" i="1" lang="en-US" sz="2800" u="none" cap="none" strike="noStrike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reference model</a:t>
            </a: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for discussion</a:t>
            </a:r>
            <a:endParaRPr/>
          </a:p>
          <a:p>
            <a:pPr indent="-355600" lvl="0" marL="573088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3200"/>
              <a:buFont typeface="Noto Sans Symbols"/>
              <a:buChar char="▪"/>
            </a:pPr>
            <a:r>
              <a:rPr b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modularization eases maintenance, updating of system</a:t>
            </a:r>
            <a:endParaRPr/>
          </a:p>
          <a:p>
            <a:pPr indent="-355600" lvl="1" marL="98266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change in layer's service </a:t>
            </a:r>
            <a:r>
              <a:rPr b="0" i="1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implementation</a:t>
            </a: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: transparent to rest of system</a:t>
            </a:r>
            <a:endParaRPr/>
          </a:p>
          <a:p>
            <a:pPr indent="-355600" lvl="1" marL="98266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e.g., change in gate procedure doesn’t affect rest of system</a:t>
            </a:r>
            <a:endParaRPr/>
          </a:p>
        </p:txBody>
      </p:sp>
      <p:sp>
        <p:nvSpPr>
          <p:cNvPr id="9481" name="Google Shape;9481;p75"/>
          <p:cNvSpPr txBox="1"/>
          <p:nvPr>
            <p:ph idx="12" type="sldNum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Introduction: 1-</a:t>
            </a: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8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48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8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48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8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48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8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48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8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48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86" name="Shape 9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7" name="Google Shape;9487;p76"/>
          <p:cNvSpPr txBox="1"/>
          <p:nvPr>
            <p:ph type="title"/>
          </p:nvPr>
        </p:nvSpPr>
        <p:spPr>
          <a:xfrm>
            <a:off x="825267" y="291947"/>
            <a:ext cx="10515600" cy="8946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4400"/>
              <a:buFont typeface="Calibri"/>
              <a:buNone/>
            </a:pPr>
            <a:r>
              <a:rPr lang="en-US" sz="4400"/>
              <a:t>Layered Internet protocol </a:t>
            </a:r>
            <a:r>
              <a:rPr lang="en-US"/>
              <a:t>s</a:t>
            </a:r>
            <a:r>
              <a:rPr lang="en-US" sz="4400"/>
              <a:t>tack</a:t>
            </a:r>
            <a:endParaRPr sz="4400"/>
          </a:p>
        </p:txBody>
      </p:sp>
      <p:sp>
        <p:nvSpPr>
          <p:cNvPr id="9488" name="Google Shape;9488;p76"/>
          <p:cNvSpPr txBox="1"/>
          <p:nvPr/>
        </p:nvSpPr>
        <p:spPr>
          <a:xfrm>
            <a:off x="979383" y="1472008"/>
            <a:ext cx="7368749" cy="49227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87338" lvl="0" marL="287338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3200"/>
              <a:buFont typeface="Noto Sans Symbols"/>
              <a:buChar char="▪"/>
            </a:pPr>
            <a:r>
              <a:rPr b="0" i="1" lang="en-US" sz="3200" u="none" cap="none" strike="noStrike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application:</a:t>
            </a:r>
            <a:r>
              <a:rPr b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supporting network applications</a:t>
            </a:r>
            <a:endParaRPr/>
          </a:p>
          <a:p>
            <a:pPr indent="-225425" lvl="1" marL="682625" marR="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HTTP, IMAP, SMTP, DNS</a:t>
            </a:r>
            <a:endParaRPr/>
          </a:p>
          <a:p>
            <a:pPr indent="-287338" lvl="0" marL="287338" marR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3200"/>
              <a:buFont typeface="Noto Sans Symbols"/>
              <a:buChar char="▪"/>
            </a:pPr>
            <a:r>
              <a:rPr b="0" i="1" lang="en-US" sz="3200" u="none" cap="none" strike="noStrike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transport:</a:t>
            </a:r>
            <a:r>
              <a:rPr b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process-process data transfer</a:t>
            </a:r>
            <a:endParaRPr/>
          </a:p>
          <a:p>
            <a:pPr indent="-225425" lvl="1" marL="682625" marR="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TCP, UDP</a:t>
            </a:r>
            <a:endParaRPr/>
          </a:p>
          <a:p>
            <a:pPr indent="-287338" lvl="0" marL="287338" marR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3200"/>
              <a:buFont typeface="Noto Sans Symbols"/>
              <a:buChar char="▪"/>
            </a:pPr>
            <a:r>
              <a:rPr b="0" i="1" lang="en-US" sz="3200" u="none" cap="none" strike="noStrike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network:</a:t>
            </a:r>
            <a:r>
              <a:rPr b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routing of datagrams from source to destination</a:t>
            </a:r>
            <a:endParaRPr/>
          </a:p>
          <a:p>
            <a:pPr indent="-225425" lvl="1" marL="682625" marR="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IP, routing protocols</a:t>
            </a:r>
            <a:endParaRPr/>
          </a:p>
          <a:p>
            <a:pPr indent="-287338" lvl="0" marL="287338" marR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3200"/>
              <a:buFont typeface="Noto Sans Symbols"/>
              <a:buChar char="▪"/>
            </a:pPr>
            <a:r>
              <a:rPr b="0" i="1" lang="en-US" sz="3200" u="none" cap="none" strike="noStrike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link:</a:t>
            </a:r>
            <a:r>
              <a:rPr b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data transfer between neighboring  network elements</a:t>
            </a:r>
            <a:endParaRPr/>
          </a:p>
          <a:p>
            <a:pPr indent="-225425" lvl="1" marL="682625" marR="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Ethernet, 802.11 (WiFi), PPP</a:t>
            </a:r>
            <a:endParaRPr/>
          </a:p>
          <a:p>
            <a:pPr indent="-287338" lvl="0" marL="287338" marR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3200"/>
              <a:buFont typeface="Noto Sans Symbols"/>
              <a:buChar char="▪"/>
            </a:pPr>
            <a:r>
              <a:rPr b="0" i="1" lang="en-US" sz="3200" u="none" cap="none" strike="noStrike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physical:</a:t>
            </a:r>
            <a:r>
              <a:rPr b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bits “on the wire”</a:t>
            </a:r>
            <a:endParaRPr/>
          </a:p>
        </p:txBody>
      </p:sp>
      <p:sp>
        <p:nvSpPr>
          <p:cNvPr id="9489" name="Google Shape;9489;p76"/>
          <p:cNvSpPr/>
          <p:nvPr/>
        </p:nvSpPr>
        <p:spPr>
          <a:xfrm>
            <a:off x="8913284" y="1902006"/>
            <a:ext cx="1892300" cy="35306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304800" rotWithShape="0" algn="bl" dir="189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7357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90" name="Google Shape;9490;p76"/>
          <p:cNvSpPr txBox="1"/>
          <p:nvPr/>
        </p:nvSpPr>
        <p:spPr>
          <a:xfrm>
            <a:off x="9503820" y="4217549"/>
            <a:ext cx="700833" cy="4564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98571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Calibri"/>
              <a:buNone/>
            </a:pPr>
            <a:r>
              <a:rPr b="0" i="0" lang="en-US" sz="28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link</a:t>
            </a:r>
            <a:endParaRPr/>
          </a:p>
        </p:txBody>
      </p:sp>
      <p:cxnSp>
        <p:nvCxnSpPr>
          <p:cNvPr id="9491" name="Google Shape;9491;p76"/>
          <p:cNvCxnSpPr/>
          <p:nvPr/>
        </p:nvCxnSpPr>
        <p:spPr>
          <a:xfrm>
            <a:off x="8906934" y="2637698"/>
            <a:ext cx="188595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492" name="Google Shape;9492;p76"/>
          <p:cNvCxnSpPr/>
          <p:nvPr/>
        </p:nvCxnSpPr>
        <p:spPr>
          <a:xfrm>
            <a:off x="8906934" y="3342548"/>
            <a:ext cx="188595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493" name="Google Shape;9493;p76"/>
          <p:cNvCxnSpPr/>
          <p:nvPr/>
        </p:nvCxnSpPr>
        <p:spPr>
          <a:xfrm>
            <a:off x="8906934" y="4053748"/>
            <a:ext cx="188595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494" name="Google Shape;9494;p76"/>
          <p:cNvCxnSpPr/>
          <p:nvPr/>
        </p:nvCxnSpPr>
        <p:spPr>
          <a:xfrm>
            <a:off x="8906934" y="4764948"/>
            <a:ext cx="188595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495" name="Google Shape;9495;p76"/>
          <p:cNvSpPr txBox="1"/>
          <p:nvPr/>
        </p:nvSpPr>
        <p:spPr>
          <a:xfrm>
            <a:off x="8942478" y="2070093"/>
            <a:ext cx="1795813" cy="4564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98571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Calibri"/>
              <a:buNone/>
            </a:pPr>
            <a:r>
              <a:rPr b="0" i="0" lang="en-US" sz="28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application</a:t>
            </a:r>
            <a:endParaRPr/>
          </a:p>
        </p:txBody>
      </p:sp>
      <p:sp>
        <p:nvSpPr>
          <p:cNvPr id="9496" name="Google Shape;9496;p76"/>
          <p:cNvSpPr txBox="1"/>
          <p:nvPr/>
        </p:nvSpPr>
        <p:spPr>
          <a:xfrm>
            <a:off x="9139934" y="3510968"/>
            <a:ext cx="1400896" cy="4564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98571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Calibri"/>
              <a:buNone/>
            </a:pPr>
            <a:r>
              <a:rPr b="0" i="0" lang="en-US" sz="28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network</a:t>
            </a:r>
            <a:endParaRPr/>
          </a:p>
        </p:txBody>
      </p:sp>
      <p:sp>
        <p:nvSpPr>
          <p:cNvPr id="9497" name="Google Shape;9497;p76"/>
          <p:cNvSpPr txBox="1"/>
          <p:nvPr/>
        </p:nvSpPr>
        <p:spPr>
          <a:xfrm>
            <a:off x="9024889" y="2776676"/>
            <a:ext cx="1547860" cy="4564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98571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Calibri"/>
              <a:buNone/>
            </a:pPr>
            <a:r>
              <a:rPr b="0" i="0" lang="en-US" sz="28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transport</a:t>
            </a:r>
            <a:endParaRPr/>
          </a:p>
        </p:txBody>
      </p:sp>
      <p:sp>
        <p:nvSpPr>
          <p:cNvPr id="9498" name="Google Shape;9498;p76"/>
          <p:cNvSpPr txBox="1"/>
          <p:nvPr/>
        </p:nvSpPr>
        <p:spPr>
          <a:xfrm>
            <a:off x="9197943" y="4884466"/>
            <a:ext cx="1340302" cy="4564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98571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Calibri"/>
              <a:buNone/>
            </a:pPr>
            <a:r>
              <a:rPr b="0" i="0" lang="en-US" sz="28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physical</a:t>
            </a:r>
            <a:endParaRPr/>
          </a:p>
        </p:txBody>
      </p:sp>
      <p:grpSp>
        <p:nvGrpSpPr>
          <p:cNvPr id="9499" name="Google Shape;9499;p76"/>
          <p:cNvGrpSpPr/>
          <p:nvPr/>
        </p:nvGrpSpPr>
        <p:grpSpPr>
          <a:xfrm>
            <a:off x="8931728" y="1894114"/>
            <a:ext cx="1877786" cy="734786"/>
            <a:chOff x="8980714" y="751114"/>
            <a:chExt cx="1877786" cy="734786"/>
          </a:xfrm>
        </p:grpSpPr>
        <p:sp>
          <p:nvSpPr>
            <p:cNvPr id="9500" name="Google Shape;9500;p76"/>
            <p:cNvSpPr/>
            <p:nvPr/>
          </p:nvSpPr>
          <p:spPr>
            <a:xfrm>
              <a:off x="8980714" y="751114"/>
              <a:ext cx="1877786" cy="734786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01" name="Google Shape;9501;p76"/>
            <p:cNvSpPr txBox="1"/>
            <p:nvPr/>
          </p:nvSpPr>
          <p:spPr>
            <a:xfrm>
              <a:off x="9029564" y="899878"/>
              <a:ext cx="1795813" cy="45640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98571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Calibri"/>
                <a:buNone/>
              </a:pPr>
              <a:r>
                <a:rPr b="0" i="0" lang="en-US" sz="2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application</a:t>
              </a:r>
              <a:endParaRPr/>
            </a:p>
          </p:txBody>
        </p:sp>
      </p:grpSp>
      <p:grpSp>
        <p:nvGrpSpPr>
          <p:cNvPr id="9502" name="Google Shape;9502;p76"/>
          <p:cNvGrpSpPr/>
          <p:nvPr/>
        </p:nvGrpSpPr>
        <p:grpSpPr>
          <a:xfrm>
            <a:off x="8933979" y="2649498"/>
            <a:ext cx="1861418" cy="688224"/>
            <a:chOff x="8993850" y="766270"/>
            <a:chExt cx="1861418" cy="688224"/>
          </a:xfrm>
        </p:grpSpPr>
        <p:sp>
          <p:nvSpPr>
            <p:cNvPr id="9503" name="Google Shape;9503;p76"/>
            <p:cNvSpPr/>
            <p:nvPr/>
          </p:nvSpPr>
          <p:spPr>
            <a:xfrm>
              <a:off x="8993850" y="766270"/>
              <a:ext cx="1861418" cy="688224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04" name="Google Shape;9504;p76"/>
            <p:cNvSpPr txBox="1"/>
            <p:nvPr/>
          </p:nvSpPr>
          <p:spPr>
            <a:xfrm>
              <a:off x="9153542" y="899878"/>
              <a:ext cx="1547860" cy="45640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98571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Calibri"/>
                <a:buNone/>
              </a:pPr>
              <a:r>
                <a:rPr b="0" i="0" lang="en-US" sz="2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transport</a:t>
              </a:r>
              <a:endParaRPr/>
            </a:p>
          </p:txBody>
        </p:sp>
      </p:grpSp>
      <p:grpSp>
        <p:nvGrpSpPr>
          <p:cNvPr id="9505" name="Google Shape;9505;p76"/>
          <p:cNvGrpSpPr/>
          <p:nvPr/>
        </p:nvGrpSpPr>
        <p:grpSpPr>
          <a:xfrm>
            <a:off x="8931286" y="3357646"/>
            <a:ext cx="1861418" cy="677992"/>
            <a:chOff x="8993850" y="766270"/>
            <a:chExt cx="1861418" cy="677992"/>
          </a:xfrm>
        </p:grpSpPr>
        <p:sp>
          <p:nvSpPr>
            <p:cNvPr id="9506" name="Google Shape;9506;p76"/>
            <p:cNvSpPr/>
            <p:nvPr/>
          </p:nvSpPr>
          <p:spPr>
            <a:xfrm>
              <a:off x="8993850" y="766270"/>
              <a:ext cx="1861418" cy="677992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07" name="Google Shape;9507;p76"/>
            <p:cNvSpPr txBox="1"/>
            <p:nvPr/>
          </p:nvSpPr>
          <p:spPr>
            <a:xfrm>
              <a:off x="9227024" y="899878"/>
              <a:ext cx="1400896" cy="45640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98571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Calibri"/>
                <a:buNone/>
              </a:pPr>
              <a:r>
                <a:rPr b="0" i="0" lang="en-US" sz="2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network</a:t>
              </a:r>
              <a:endParaRPr/>
            </a:p>
          </p:txBody>
        </p:sp>
      </p:grpSp>
      <p:grpSp>
        <p:nvGrpSpPr>
          <p:cNvPr id="9508" name="Google Shape;9508;p76"/>
          <p:cNvGrpSpPr/>
          <p:nvPr/>
        </p:nvGrpSpPr>
        <p:grpSpPr>
          <a:xfrm>
            <a:off x="8931824" y="4072257"/>
            <a:ext cx="1861418" cy="677992"/>
            <a:chOff x="8993850" y="766270"/>
            <a:chExt cx="1861418" cy="677992"/>
          </a:xfrm>
        </p:grpSpPr>
        <p:sp>
          <p:nvSpPr>
            <p:cNvPr id="9509" name="Google Shape;9509;p76"/>
            <p:cNvSpPr/>
            <p:nvPr/>
          </p:nvSpPr>
          <p:spPr>
            <a:xfrm>
              <a:off x="8993850" y="766270"/>
              <a:ext cx="1861418" cy="677992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10" name="Google Shape;9510;p76"/>
            <p:cNvSpPr txBox="1"/>
            <p:nvPr/>
          </p:nvSpPr>
          <p:spPr>
            <a:xfrm>
              <a:off x="9577056" y="899878"/>
              <a:ext cx="700834" cy="45640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98571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Calibri"/>
                <a:buNone/>
              </a:pPr>
              <a:r>
                <a:rPr b="0" i="0" lang="en-US" sz="2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link</a:t>
              </a:r>
              <a:endParaRPr/>
            </a:p>
          </p:txBody>
        </p:sp>
      </p:grpSp>
      <p:grpSp>
        <p:nvGrpSpPr>
          <p:cNvPr id="9511" name="Google Shape;9511;p76"/>
          <p:cNvGrpSpPr/>
          <p:nvPr/>
        </p:nvGrpSpPr>
        <p:grpSpPr>
          <a:xfrm>
            <a:off x="8925900" y="4785252"/>
            <a:ext cx="1861418" cy="639758"/>
            <a:chOff x="8993850" y="784041"/>
            <a:chExt cx="1861418" cy="639758"/>
          </a:xfrm>
        </p:grpSpPr>
        <p:sp>
          <p:nvSpPr>
            <p:cNvPr id="9512" name="Google Shape;9512;p76"/>
            <p:cNvSpPr/>
            <p:nvPr/>
          </p:nvSpPr>
          <p:spPr>
            <a:xfrm>
              <a:off x="8993850" y="784041"/>
              <a:ext cx="1861418" cy="639758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13" name="Google Shape;9513;p76"/>
            <p:cNvSpPr txBox="1"/>
            <p:nvPr/>
          </p:nvSpPr>
          <p:spPr>
            <a:xfrm>
              <a:off x="9257324" y="899878"/>
              <a:ext cx="1340303" cy="45640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98571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Calibri"/>
                <a:buNone/>
              </a:pPr>
              <a:r>
                <a:rPr b="0" i="0" lang="en-US" sz="2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physical</a:t>
              </a:r>
              <a:endParaRPr/>
            </a:p>
          </p:txBody>
        </p:sp>
      </p:grpSp>
      <p:sp>
        <p:nvSpPr>
          <p:cNvPr id="9514" name="Google Shape;9514;p76"/>
          <p:cNvSpPr txBox="1"/>
          <p:nvPr>
            <p:ph idx="12" type="sldNum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Introduction: 1-</a:t>
            </a: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8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48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8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48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8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48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8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48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8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48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8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48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8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48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8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48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8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48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4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94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9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5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95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9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5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95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9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5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95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9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5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19" name="Shape 9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0" name="Google Shape;9520;p77"/>
          <p:cNvSpPr/>
          <p:nvPr/>
        </p:nvSpPr>
        <p:spPr>
          <a:xfrm flipH="1" rot="10800000">
            <a:off x="10916607" y="1577038"/>
            <a:ext cx="450309" cy="4061761"/>
          </a:xfrm>
          <a:custGeom>
            <a:rect b="b" l="l" r="r" t="t"/>
            <a:pathLst>
              <a:path extrusionOk="0" h="21660" w="12496">
                <a:moveTo>
                  <a:pt x="12425" y="0"/>
                </a:moveTo>
                <a:lnTo>
                  <a:pt x="0" y="1517"/>
                </a:lnTo>
                <a:lnTo>
                  <a:pt x="1248" y="21660"/>
                </a:lnTo>
                <a:cubicBezTo>
                  <a:pt x="4581" y="12959"/>
                  <a:pt x="6667" y="10269"/>
                  <a:pt x="12496" y="4855"/>
                </a:cubicBezTo>
                <a:cubicBezTo>
                  <a:pt x="12472" y="3237"/>
                  <a:pt x="12449" y="1618"/>
                  <a:pt x="12425" y="0"/>
                </a:cubicBezTo>
                <a:close/>
              </a:path>
            </a:pathLst>
          </a:custGeom>
          <a:gradFill>
            <a:gsLst>
              <a:gs pos="0">
                <a:srgbClr val="3C6CDF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21" name="Google Shape;9521;p77"/>
          <p:cNvSpPr txBox="1"/>
          <p:nvPr>
            <p:ph type="title"/>
          </p:nvPr>
        </p:nvSpPr>
        <p:spPr>
          <a:xfrm>
            <a:off x="825267" y="291947"/>
            <a:ext cx="10515600" cy="8946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4400"/>
              <a:buFont typeface="Calibri"/>
              <a:buNone/>
            </a:pPr>
            <a:r>
              <a:rPr lang="en-US" sz="4400"/>
              <a:t>Services, Layering and Encapsulation</a:t>
            </a:r>
            <a:endParaRPr sz="4400"/>
          </a:p>
        </p:txBody>
      </p:sp>
      <p:sp>
        <p:nvSpPr>
          <p:cNvPr id="9522" name="Google Shape;9522;p77"/>
          <p:cNvSpPr txBox="1"/>
          <p:nvPr/>
        </p:nvSpPr>
        <p:spPr>
          <a:xfrm>
            <a:off x="449705" y="5724388"/>
            <a:ext cx="1100137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Noto Sans Symbols"/>
              <a:buNone/>
            </a:pPr>
            <a:r>
              <a:rPr b="0" i="1" lang="en-US" sz="2400" u="none" cap="none" strike="noStrik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rPr>
              <a:t>source</a:t>
            </a:r>
            <a:endParaRPr/>
          </a:p>
        </p:txBody>
      </p:sp>
      <p:sp>
        <p:nvSpPr>
          <p:cNvPr id="9523" name="Google Shape;9523;p77"/>
          <p:cNvSpPr/>
          <p:nvPr/>
        </p:nvSpPr>
        <p:spPr>
          <a:xfrm rot="10800000">
            <a:off x="975630" y="1559549"/>
            <a:ext cx="450309" cy="4061761"/>
          </a:xfrm>
          <a:custGeom>
            <a:rect b="b" l="l" r="r" t="t"/>
            <a:pathLst>
              <a:path extrusionOk="0" h="21660" w="12496">
                <a:moveTo>
                  <a:pt x="12425" y="0"/>
                </a:moveTo>
                <a:lnTo>
                  <a:pt x="0" y="1517"/>
                </a:lnTo>
                <a:lnTo>
                  <a:pt x="1248" y="21660"/>
                </a:lnTo>
                <a:cubicBezTo>
                  <a:pt x="4581" y="12959"/>
                  <a:pt x="6667" y="10269"/>
                  <a:pt x="12496" y="4855"/>
                </a:cubicBezTo>
                <a:cubicBezTo>
                  <a:pt x="12472" y="3237"/>
                  <a:pt x="12449" y="1618"/>
                  <a:pt x="12425" y="0"/>
                </a:cubicBezTo>
                <a:close/>
              </a:path>
            </a:pathLst>
          </a:custGeom>
          <a:gradFill>
            <a:gsLst>
              <a:gs pos="0">
                <a:srgbClr val="3C6CDF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524" name="Google Shape;9524;p77"/>
          <p:cNvGrpSpPr/>
          <p:nvPr/>
        </p:nvGrpSpPr>
        <p:grpSpPr>
          <a:xfrm flipH="1">
            <a:off x="635446" y="5073984"/>
            <a:ext cx="803275" cy="771525"/>
            <a:chOff x="-44" y="1473"/>
            <a:chExt cx="981" cy="1105"/>
          </a:xfrm>
        </p:grpSpPr>
        <p:pic>
          <p:nvPicPr>
            <p:cNvPr descr="desktop_computer_stylized_medium" id="9525" name="Google Shape;9525;p7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526" name="Google Shape;9526;p77"/>
            <p:cNvSpPr/>
            <p:nvPr/>
          </p:nvSpPr>
          <p:spPr>
            <a:xfrm flipH="1">
              <a:off x="374" y="1579"/>
              <a:ext cx="477" cy="506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527" name="Google Shape;9527;p77"/>
          <p:cNvSpPr txBox="1"/>
          <p:nvPr/>
        </p:nvSpPr>
        <p:spPr>
          <a:xfrm>
            <a:off x="3462727" y="3394795"/>
            <a:ext cx="5831174" cy="20867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95275" lvl="0" marL="29527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2400"/>
              <a:buFont typeface="Noto Sans Symbols"/>
              <a:buChar char="▪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transport-layer protocol </a:t>
            </a:r>
            <a:r>
              <a:rPr lang="en-US" sz="2400">
                <a:solidFill>
                  <a:srgbClr val="0000A3"/>
                </a:solidFill>
                <a:latin typeface="Calibri"/>
                <a:ea typeface="Calibri"/>
                <a:cs typeface="Calibri"/>
                <a:sym typeface="Calibri"/>
              </a:rPr>
              <a:t>encapsulates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application-layer message, M, with </a:t>
            </a:r>
            <a:r>
              <a:rPr i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transport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layer-layer header H</a:t>
            </a:r>
            <a:r>
              <a:rPr baseline="-25000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 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 create a transport-layer </a:t>
            </a: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segment</a:t>
            </a:r>
            <a:endParaRPr baseline="-25000" sz="24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31775" lvl="1" marL="57467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</a:t>
            </a:r>
            <a:r>
              <a:rPr b="0" baseline="-2500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 </a:t>
            </a: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used by transport layer protocol to implement its service</a:t>
            </a:r>
            <a:endParaRPr b="0" baseline="-2500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528" name="Google Shape;9528;p77"/>
          <p:cNvGrpSpPr/>
          <p:nvPr/>
        </p:nvGrpSpPr>
        <p:grpSpPr>
          <a:xfrm>
            <a:off x="1334125" y="1421667"/>
            <a:ext cx="1765726" cy="4034752"/>
            <a:chOff x="1484027" y="1706480"/>
            <a:chExt cx="1765726" cy="4034752"/>
          </a:xfrm>
        </p:grpSpPr>
        <p:sp>
          <p:nvSpPr>
            <p:cNvPr id="9529" name="Google Shape;9529;p77"/>
            <p:cNvSpPr/>
            <p:nvPr/>
          </p:nvSpPr>
          <p:spPr>
            <a:xfrm>
              <a:off x="1528997" y="1870247"/>
              <a:ext cx="1648917" cy="3870985"/>
            </a:xfrm>
            <a:prstGeom prst="rect">
              <a:avLst/>
            </a:prstGeom>
            <a:solidFill>
              <a:schemeClr val="lt1"/>
            </a:solidFill>
            <a:ln cap="flat" cmpd="sng" w="2857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76200" sx="101000" rotWithShape="0" algn="bl" dir="18900000" dist="38100" sy="101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30" name="Google Shape;9530;p77"/>
            <p:cNvSpPr txBox="1"/>
            <p:nvPr/>
          </p:nvSpPr>
          <p:spPr>
            <a:xfrm>
              <a:off x="1484027" y="1706480"/>
              <a:ext cx="1765726" cy="403309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2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Noto Sans Symbols"/>
                <a:buNone/>
              </a:pPr>
              <a:r>
                <a:rPr b="0" i="0" lang="en-US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application</a:t>
              </a:r>
              <a:endParaRPr/>
            </a:p>
            <a:p>
              <a:pPr indent="0" lvl="0" marL="0" marR="0" rtl="0" algn="ctr">
                <a:lnSpc>
                  <a:spcPct val="2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Noto Sans Symbols"/>
                <a:buNone/>
              </a:pPr>
              <a:r>
                <a:rPr b="0" i="0" lang="en-US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transport</a:t>
              </a:r>
              <a:endParaRPr/>
            </a:p>
            <a:p>
              <a:pPr indent="0" lvl="0" marL="0" marR="0" rtl="0" algn="ctr">
                <a:lnSpc>
                  <a:spcPct val="2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Noto Sans Symbols"/>
                <a:buNone/>
              </a:pPr>
              <a:r>
                <a:rPr b="0" i="0" lang="en-US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network</a:t>
              </a:r>
              <a:endParaRPr/>
            </a:p>
            <a:p>
              <a:pPr indent="0" lvl="0" marL="0" marR="0" rtl="0" algn="ctr">
                <a:lnSpc>
                  <a:spcPct val="2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Noto Sans Symbols"/>
                <a:buNone/>
              </a:pPr>
              <a:r>
                <a:rPr b="0" i="0" lang="en-US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link</a:t>
              </a:r>
              <a:endParaRPr/>
            </a:p>
            <a:p>
              <a:pPr indent="0" lvl="0" marL="0" marR="0" rtl="0" algn="ctr">
                <a:lnSpc>
                  <a:spcPct val="2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Noto Sans Symbols"/>
                <a:buNone/>
              </a:pPr>
              <a:r>
                <a:rPr b="0" i="0" lang="en-US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physical</a:t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9531" name="Google Shape;9531;p77"/>
            <p:cNvCxnSpPr/>
            <p:nvPr/>
          </p:nvCxnSpPr>
          <p:spPr>
            <a:xfrm>
              <a:off x="1534432" y="2675745"/>
              <a:ext cx="1643483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532" name="Google Shape;9532;p77"/>
            <p:cNvCxnSpPr/>
            <p:nvPr/>
          </p:nvCxnSpPr>
          <p:spPr>
            <a:xfrm>
              <a:off x="1506952" y="3472722"/>
              <a:ext cx="1655973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533" name="Google Shape;9533;p77"/>
            <p:cNvCxnSpPr/>
            <p:nvPr/>
          </p:nvCxnSpPr>
          <p:spPr>
            <a:xfrm>
              <a:off x="1509450" y="4209737"/>
              <a:ext cx="1668465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534" name="Google Shape;9534;p77"/>
            <p:cNvCxnSpPr/>
            <p:nvPr/>
          </p:nvCxnSpPr>
          <p:spPr>
            <a:xfrm>
              <a:off x="1511947" y="4991726"/>
              <a:ext cx="1650978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9535" name="Google Shape;9535;p77"/>
          <p:cNvGrpSpPr/>
          <p:nvPr/>
        </p:nvGrpSpPr>
        <p:grpSpPr>
          <a:xfrm>
            <a:off x="11107713" y="4961744"/>
            <a:ext cx="374754" cy="833726"/>
            <a:chOff x="4140" y="429"/>
            <a:chExt cx="1425" cy="2396"/>
          </a:xfrm>
        </p:grpSpPr>
        <p:sp>
          <p:nvSpPr>
            <p:cNvPr id="9536" name="Google Shape;9536;p77"/>
            <p:cNvSpPr/>
            <p:nvPr/>
          </p:nvSpPr>
          <p:spPr>
            <a:xfrm>
              <a:off x="5268" y="433"/>
              <a:ext cx="283" cy="2286"/>
            </a:xfrm>
            <a:custGeom>
              <a:rect b="b" l="l" r="r" t="t"/>
              <a:pathLst>
                <a:path extrusionOk="0" h="2742" w="354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37" name="Google Shape;9537;p77"/>
            <p:cNvSpPr/>
            <p:nvPr/>
          </p:nvSpPr>
          <p:spPr>
            <a:xfrm>
              <a:off x="4210" y="429"/>
              <a:ext cx="1046" cy="2285"/>
            </a:xfrm>
            <a:prstGeom prst="rect">
              <a:avLst/>
            </a:pr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38" name="Google Shape;9538;p77"/>
            <p:cNvSpPr/>
            <p:nvPr/>
          </p:nvSpPr>
          <p:spPr>
            <a:xfrm>
              <a:off x="5321" y="570"/>
              <a:ext cx="169" cy="2115"/>
            </a:xfrm>
            <a:custGeom>
              <a:rect b="b" l="l" r="r" t="t"/>
              <a:pathLst>
                <a:path extrusionOk="0" h="2537" w="211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39" name="Google Shape;9539;p77"/>
            <p:cNvSpPr/>
            <p:nvPr/>
          </p:nvSpPr>
          <p:spPr>
            <a:xfrm>
              <a:off x="5284" y="1640"/>
              <a:ext cx="263" cy="189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40" name="Google Shape;9540;p77"/>
            <p:cNvSpPr/>
            <p:nvPr/>
          </p:nvSpPr>
          <p:spPr>
            <a:xfrm>
              <a:off x="4210" y="690"/>
              <a:ext cx="598" cy="47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541" name="Google Shape;9541;p77"/>
            <p:cNvGrpSpPr/>
            <p:nvPr/>
          </p:nvGrpSpPr>
          <p:grpSpPr>
            <a:xfrm>
              <a:off x="4748" y="666"/>
              <a:ext cx="578" cy="150"/>
              <a:chOff x="613" y="2566"/>
              <a:chExt cx="721" cy="144"/>
            </a:xfrm>
          </p:grpSpPr>
          <p:sp>
            <p:nvSpPr>
              <p:cNvPr id="9542" name="Google Shape;9542;p77"/>
              <p:cNvSpPr/>
              <p:nvPr/>
            </p:nvSpPr>
            <p:spPr>
              <a:xfrm>
                <a:off x="613" y="2566"/>
                <a:ext cx="721" cy="144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43" name="Google Shape;9543;p77"/>
              <p:cNvSpPr/>
              <p:nvPr/>
            </p:nvSpPr>
            <p:spPr>
              <a:xfrm>
                <a:off x="625" y="2581"/>
                <a:ext cx="696" cy="114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9544" name="Google Shape;9544;p77"/>
            <p:cNvSpPr/>
            <p:nvPr/>
          </p:nvSpPr>
          <p:spPr>
            <a:xfrm>
              <a:off x="4220" y="1022"/>
              <a:ext cx="598" cy="47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545" name="Google Shape;9545;p77"/>
            <p:cNvGrpSpPr/>
            <p:nvPr/>
          </p:nvGrpSpPr>
          <p:grpSpPr>
            <a:xfrm>
              <a:off x="4748" y="990"/>
              <a:ext cx="578" cy="134"/>
              <a:chOff x="615" y="2564"/>
              <a:chExt cx="721" cy="139"/>
            </a:xfrm>
          </p:grpSpPr>
          <p:sp>
            <p:nvSpPr>
              <p:cNvPr id="9546" name="Google Shape;9546;p77"/>
              <p:cNvSpPr/>
              <p:nvPr/>
            </p:nvSpPr>
            <p:spPr>
              <a:xfrm>
                <a:off x="615" y="2564"/>
                <a:ext cx="721" cy="139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47" name="Google Shape;9547;p77"/>
              <p:cNvSpPr/>
              <p:nvPr/>
            </p:nvSpPr>
            <p:spPr>
              <a:xfrm>
                <a:off x="628" y="2581"/>
                <a:ext cx="696" cy="107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9548" name="Google Shape;9548;p77"/>
            <p:cNvSpPr/>
            <p:nvPr/>
          </p:nvSpPr>
          <p:spPr>
            <a:xfrm>
              <a:off x="4220" y="1354"/>
              <a:ext cx="598" cy="47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49" name="Google Shape;9549;p77"/>
            <p:cNvSpPr/>
            <p:nvPr/>
          </p:nvSpPr>
          <p:spPr>
            <a:xfrm>
              <a:off x="4230" y="1655"/>
              <a:ext cx="598" cy="47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550" name="Google Shape;9550;p77"/>
            <p:cNvGrpSpPr/>
            <p:nvPr/>
          </p:nvGrpSpPr>
          <p:grpSpPr>
            <a:xfrm>
              <a:off x="4738" y="1647"/>
              <a:ext cx="578" cy="135"/>
              <a:chOff x="618" y="2586"/>
              <a:chExt cx="720" cy="124"/>
            </a:xfrm>
          </p:grpSpPr>
          <p:sp>
            <p:nvSpPr>
              <p:cNvPr id="9551" name="Google Shape;9551;p77"/>
              <p:cNvSpPr/>
              <p:nvPr/>
            </p:nvSpPr>
            <p:spPr>
              <a:xfrm>
                <a:off x="618" y="2586"/>
                <a:ext cx="720" cy="124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52" name="Google Shape;9552;p77"/>
              <p:cNvSpPr/>
              <p:nvPr/>
            </p:nvSpPr>
            <p:spPr>
              <a:xfrm>
                <a:off x="630" y="2586"/>
                <a:ext cx="695" cy="109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9553" name="Google Shape;9553;p77"/>
            <p:cNvSpPr/>
            <p:nvPr/>
          </p:nvSpPr>
          <p:spPr>
            <a:xfrm>
              <a:off x="5288" y="1354"/>
              <a:ext cx="263" cy="188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554" name="Google Shape;9554;p77"/>
            <p:cNvGrpSpPr/>
            <p:nvPr/>
          </p:nvGrpSpPr>
          <p:grpSpPr>
            <a:xfrm>
              <a:off x="4738" y="1330"/>
              <a:ext cx="588" cy="134"/>
              <a:chOff x="613" y="2571"/>
              <a:chExt cx="732" cy="134"/>
            </a:xfrm>
          </p:grpSpPr>
          <p:sp>
            <p:nvSpPr>
              <p:cNvPr id="9555" name="Google Shape;9555;p77"/>
              <p:cNvSpPr/>
              <p:nvPr/>
            </p:nvSpPr>
            <p:spPr>
              <a:xfrm>
                <a:off x="613" y="2571"/>
                <a:ext cx="732" cy="134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56" name="Google Shape;9556;p77"/>
              <p:cNvSpPr/>
              <p:nvPr/>
            </p:nvSpPr>
            <p:spPr>
              <a:xfrm>
                <a:off x="625" y="2587"/>
                <a:ext cx="720" cy="103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9557" name="Google Shape;9557;p77"/>
            <p:cNvSpPr/>
            <p:nvPr/>
          </p:nvSpPr>
          <p:spPr>
            <a:xfrm>
              <a:off x="5246" y="429"/>
              <a:ext cx="70" cy="2285"/>
            </a:xfrm>
            <a:prstGeom prst="rect">
              <a:avLst/>
            </a:prstGeom>
            <a:gradFill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58" name="Google Shape;9558;p77"/>
            <p:cNvSpPr/>
            <p:nvPr/>
          </p:nvSpPr>
          <p:spPr>
            <a:xfrm>
              <a:off x="5312" y="1007"/>
              <a:ext cx="237" cy="213"/>
            </a:xfrm>
            <a:custGeom>
              <a:rect b="b" l="l" r="r" t="t"/>
              <a:pathLst>
                <a:path extrusionOk="0" h="256" w="29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59" name="Google Shape;9559;p77"/>
            <p:cNvSpPr/>
            <p:nvPr/>
          </p:nvSpPr>
          <p:spPr>
            <a:xfrm>
              <a:off x="5315" y="680"/>
              <a:ext cx="244" cy="240"/>
            </a:xfrm>
            <a:custGeom>
              <a:rect b="b" l="l" r="r" t="t"/>
              <a:pathLst>
                <a:path extrusionOk="0" h="288" w="304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60" name="Google Shape;9560;p77"/>
            <p:cNvSpPr/>
            <p:nvPr/>
          </p:nvSpPr>
          <p:spPr>
            <a:xfrm>
              <a:off x="5515" y="2611"/>
              <a:ext cx="50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61" name="Google Shape;9561;p77"/>
            <p:cNvSpPr/>
            <p:nvPr/>
          </p:nvSpPr>
          <p:spPr>
            <a:xfrm>
              <a:off x="5302" y="2614"/>
              <a:ext cx="245" cy="200"/>
            </a:xfrm>
            <a:custGeom>
              <a:rect b="b" l="l" r="r" t="t"/>
              <a:pathLst>
                <a:path extrusionOk="0" h="240" w="306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62" name="Google Shape;9562;p77"/>
            <p:cNvSpPr/>
            <p:nvPr/>
          </p:nvSpPr>
          <p:spPr>
            <a:xfrm>
              <a:off x="4140" y="2675"/>
              <a:ext cx="1196" cy="150"/>
            </a:xfrm>
            <a:prstGeom prst="roundRect">
              <a:avLst>
                <a:gd fmla="val 50000" name="adj"/>
              </a:avLst>
            </a:prstGeom>
            <a:solidFill>
              <a:srgbClr val="DDDDDD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63" name="Google Shape;9563;p77"/>
            <p:cNvSpPr/>
            <p:nvPr/>
          </p:nvSpPr>
          <p:spPr>
            <a:xfrm>
              <a:off x="4210" y="2714"/>
              <a:ext cx="1066" cy="79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64" name="Google Shape;9564;p77"/>
            <p:cNvSpPr/>
            <p:nvPr/>
          </p:nvSpPr>
          <p:spPr>
            <a:xfrm>
              <a:off x="4309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65" name="Google Shape;9565;p77"/>
            <p:cNvSpPr/>
            <p:nvPr/>
          </p:nvSpPr>
          <p:spPr>
            <a:xfrm>
              <a:off x="4489" y="2382"/>
              <a:ext cx="159" cy="1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Noto Sans Symbols"/>
                <a:buNone/>
              </a:pPr>
              <a:r>
                <a:t/>
              </a:r>
              <a:endParaRPr b="0" i="0" sz="1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66" name="Google Shape;9566;p77"/>
            <p:cNvSpPr/>
            <p:nvPr/>
          </p:nvSpPr>
          <p:spPr>
            <a:xfrm>
              <a:off x="4658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67" name="Google Shape;9567;p77"/>
            <p:cNvSpPr/>
            <p:nvPr/>
          </p:nvSpPr>
          <p:spPr>
            <a:xfrm>
              <a:off x="5067" y="1837"/>
              <a:ext cx="80" cy="759"/>
            </a:xfrm>
            <a:prstGeom prst="rect">
              <a:avLst/>
            </a:prstGeom>
            <a:solidFill>
              <a:srgbClr val="29292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568" name="Google Shape;9568;p77"/>
          <p:cNvSpPr txBox="1"/>
          <p:nvPr/>
        </p:nvSpPr>
        <p:spPr>
          <a:xfrm>
            <a:off x="10216734" y="5716780"/>
            <a:ext cx="1675459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Noto Sans Symbols"/>
              <a:buNone/>
            </a:pPr>
            <a:r>
              <a:rPr i="1" lang="en-US" sz="2400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rPr>
              <a:t>destination</a:t>
            </a:r>
            <a:endParaRPr b="0" i="1" sz="2400" u="none" cap="none" strike="noStrike">
              <a:solidFill>
                <a:srgbClr val="0000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569" name="Google Shape;9569;p77"/>
          <p:cNvGrpSpPr/>
          <p:nvPr/>
        </p:nvGrpSpPr>
        <p:grpSpPr>
          <a:xfrm>
            <a:off x="9221450" y="1413548"/>
            <a:ext cx="1765726" cy="4034752"/>
            <a:chOff x="1484027" y="1706480"/>
            <a:chExt cx="1765726" cy="4034752"/>
          </a:xfrm>
        </p:grpSpPr>
        <p:sp>
          <p:nvSpPr>
            <p:cNvPr id="9570" name="Google Shape;9570;p77"/>
            <p:cNvSpPr/>
            <p:nvPr/>
          </p:nvSpPr>
          <p:spPr>
            <a:xfrm>
              <a:off x="1528997" y="1870247"/>
              <a:ext cx="1648917" cy="3870985"/>
            </a:xfrm>
            <a:prstGeom prst="rect">
              <a:avLst/>
            </a:prstGeom>
            <a:solidFill>
              <a:schemeClr val="lt1"/>
            </a:solidFill>
            <a:ln cap="flat" cmpd="sng" w="2857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76200" sx="101000" rotWithShape="0" algn="bl" dir="18900000" dist="38100" sy="101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71" name="Google Shape;9571;p77"/>
            <p:cNvSpPr txBox="1"/>
            <p:nvPr/>
          </p:nvSpPr>
          <p:spPr>
            <a:xfrm>
              <a:off x="1484027" y="1706480"/>
              <a:ext cx="1765726" cy="403309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2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Noto Sans Symbols"/>
                <a:buNone/>
              </a:pPr>
              <a:r>
                <a:rPr b="0" i="0" lang="en-US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application</a:t>
              </a:r>
              <a:endParaRPr/>
            </a:p>
            <a:p>
              <a:pPr indent="0" lvl="0" marL="0" marR="0" rtl="0" algn="ctr">
                <a:lnSpc>
                  <a:spcPct val="2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Noto Sans Symbols"/>
                <a:buNone/>
              </a:pPr>
              <a:r>
                <a:rPr b="0" i="0" lang="en-US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transport</a:t>
              </a:r>
              <a:endParaRPr/>
            </a:p>
            <a:p>
              <a:pPr indent="0" lvl="0" marL="0" marR="0" rtl="0" algn="ctr">
                <a:lnSpc>
                  <a:spcPct val="2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Noto Sans Symbols"/>
                <a:buNone/>
              </a:pPr>
              <a:r>
                <a:rPr b="0" i="0" lang="en-US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network</a:t>
              </a:r>
              <a:endParaRPr/>
            </a:p>
            <a:p>
              <a:pPr indent="0" lvl="0" marL="0" marR="0" rtl="0" algn="ctr">
                <a:lnSpc>
                  <a:spcPct val="2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Noto Sans Symbols"/>
                <a:buNone/>
              </a:pPr>
              <a:r>
                <a:rPr b="0" i="0" lang="en-US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link</a:t>
              </a:r>
              <a:endParaRPr/>
            </a:p>
            <a:p>
              <a:pPr indent="0" lvl="0" marL="0" marR="0" rtl="0" algn="ctr">
                <a:lnSpc>
                  <a:spcPct val="2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Noto Sans Symbols"/>
                <a:buNone/>
              </a:pPr>
              <a:r>
                <a:rPr b="0" i="0" lang="en-US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physical</a:t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9572" name="Google Shape;9572;p77"/>
            <p:cNvCxnSpPr/>
            <p:nvPr/>
          </p:nvCxnSpPr>
          <p:spPr>
            <a:xfrm>
              <a:off x="1534432" y="2675745"/>
              <a:ext cx="1643483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573" name="Google Shape;9573;p77"/>
            <p:cNvCxnSpPr/>
            <p:nvPr/>
          </p:nvCxnSpPr>
          <p:spPr>
            <a:xfrm>
              <a:off x="1506952" y="3472722"/>
              <a:ext cx="1655973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574" name="Google Shape;9574;p77"/>
            <p:cNvCxnSpPr/>
            <p:nvPr/>
          </p:nvCxnSpPr>
          <p:spPr>
            <a:xfrm>
              <a:off x="1509450" y="4209737"/>
              <a:ext cx="1668465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575" name="Google Shape;9575;p77"/>
            <p:cNvCxnSpPr/>
            <p:nvPr/>
          </p:nvCxnSpPr>
          <p:spPr>
            <a:xfrm>
              <a:off x="1511947" y="4991726"/>
              <a:ext cx="1650978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9576" name="Google Shape;9576;p77"/>
          <p:cNvGrpSpPr/>
          <p:nvPr/>
        </p:nvGrpSpPr>
        <p:grpSpPr>
          <a:xfrm>
            <a:off x="3211642" y="2368401"/>
            <a:ext cx="5768716" cy="914472"/>
            <a:chOff x="3211642" y="2368401"/>
            <a:chExt cx="5768716" cy="914472"/>
          </a:xfrm>
        </p:grpSpPr>
        <p:cxnSp>
          <p:nvCxnSpPr>
            <p:cNvPr id="9577" name="Google Shape;9577;p77"/>
            <p:cNvCxnSpPr/>
            <p:nvPr/>
          </p:nvCxnSpPr>
          <p:spPr>
            <a:xfrm>
              <a:off x="3211642" y="2610788"/>
              <a:ext cx="5651292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miter lim="800000"/>
              <a:headEnd len="med" w="med" type="triangle"/>
              <a:tailEnd len="med" w="med" type="triangle"/>
            </a:ln>
          </p:spPr>
        </p:cxnSp>
        <p:sp>
          <p:nvSpPr>
            <p:cNvPr id="9578" name="Google Shape;9578;p77"/>
            <p:cNvSpPr txBox="1"/>
            <p:nvPr/>
          </p:nvSpPr>
          <p:spPr>
            <a:xfrm>
              <a:off x="3359490" y="2717590"/>
              <a:ext cx="5620868" cy="56528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C00000"/>
                  </a:solidFill>
                  <a:latin typeface="Calibri"/>
                  <a:ea typeface="Calibri"/>
                  <a:cs typeface="Calibri"/>
                  <a:sym typeface="Calibri"/>
                </a:rPr>
                <a:t>Transport-layer </a:t>
              </a: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protocol transfers M (e.g., reliably) from one </a:t>
              </a:r>
              <a:r>
                <a:rPr i="1"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process</a:t>
              </a: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to another, using services of network layer</a:t>
              </a:r>
              <a:endParaRPr/>
            </a:p>
          </p:txBody>
        </p:sp>
        <p:sp>
          <p:nvSpPr>
            <p:cNvPr id="9579" name="Google Shape;9579;p77"/>
            <p:cNvSpPr/>
            <p:nvPr/>
          </p:nvSpPr>
          <p:spPr>
            <a:xfrm>
              <a:off x="5584583" y="2368401"/>
              <a:ext cx="971760" cy="389744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580" name="Google Shape;9580;p77"/>
            <p:cNvGrpSpPr/>
            <p:nvPr/>
          </p:nvGrpSpPr>
          <p:grpSpPr>
            <a:xfrm>
              <a:off x="5690803" y="2434313"/>
              <a:ext cx="908050" cy="301625"/>
              <a:chOff x="1848" y="2046"/>
              <a:chExt cx="572" cy="190"/>
            </a:xfrm>
          </p:grpSpPr>
          <p:grpSp>
            <p:nvGrpSpPr>
              <p:cNvPr id="9581" name="Google Shape;9581;p77"/>
              <p:cNvGrpSpPr/>
              <p:nvPr/>
            </p:nvGrpSpPr>
            <p:grpSpPr>
              <a:xfrm>
                <a:off x="1848" y="2047"/>
                <a:ext cx="187" cy="184"/>
                <a:chOff x="1959" y="2058"/>
                <a:chExt cx="187" cy="184"/>
              </a:xfrm>
            </p:grpSpPr>
            <p:sp>
              <p:nvSpPr>
                <p:cNvPr id="9582" name="Google Shape;9582;p77"/>
                <p:cNvSpPr/>
                <p:nvPr/>
              </p:nvSpPr>
              <p:spPr>
                <a:xfrm>
                  <a:off x="1964" y="2075"/>
                  <a:ext cx="177" cy="162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Noto Sans Symbols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583" name="Google Shape;9583;p77"/>
                <p:cNvSpPr/>
                <p:nvPr/>
              </p:nvSpPr>
              <p:spPr>
                <a:xfrm>
                  <a:off x="1959" y="2058"/>
                  <a:ext cx="187" cy="18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Noto Sans Symbols"/>
                    <a:buNone/>
                  </a:pPr>
                  <a:r>
                    <a:rPr b="0" i="0" lang="en-US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H</a:t>
                  </a:r>
                  <a:r>
                    <a:rPr b="0" baseline="-25000" i="0" lang="en-US" sz="18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t</a:t>
                  </a:r>
                  <a:endParaRPr/>
                </a:p>
              </p:txBody>
            </p:sp>
          </p:grpSp>
          <p:grpSp>
            <p:nvGrpSpPr>
              <p:cNvPr id="9584" name="Google Shape;9584;p77"/>
              <p:cNvGrpSpPr/>
              <p:nvPr/>
            </p:nvGrpSpPr>
            <p:grpSpPr>
              <a:xfrm>
                <a:off x="1992" y="2046"/>
                <a:ext cx="428" cy="190"/>
                <a:chOff x="780" y="1553"/>
                <a:chExt cx="428" cy="190"/>
              </a:xfrm>
            </p:grpSpPr>
            <p:sp>
              <p:nvSpPr>
                <p:cNvPr id="9585" name="Google Shape;9585;p77"/>
                <p:cNvSpPr/>
                <p:nvPr/>
              </p:nvSpPr>
              <p:spPr>
                <a:xfrm>
                  <a:off x="817" y="1571"/>
                  <a:ext cx="312" cy="162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Noto Sans Symbols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586" name="Google Shape;9586;p77"/>
                <p:cNvSpPr/>
                <p:nvPr/>
              </p:nvSpPr>
              <p:spPr>
                <a:xfrm>
                  <a:off x="780" y="1553"/>
                  <a:ext cx="428" cy="19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Noto Sans Symbols"/>
                    <a:buNone/>
                  </a:pPr>
                  <a:r>
                    <a:rPr b="0" i="0" lang="en-US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M</a:t>
                  </a:r>
                  <a:endParaRPr/>
                </a:p>
              </p:txBody>
            </p:sp>
          </p:grpSp>
        </p:grpSp>
      </p:grpSp>
      <p:sp>
        <p:nvSpPr>
          <p:cNvPr id="9587" name="Google Shape;9587;p77"/>
          <p:cNvSpPr txBox="1"/>
          <p:nvPr/>
        </p:nvSpPr>
        <p:spPr>
          <a:xfrm>
            <a:off x="3375461" y="1789390"/>
            <a:ext cx="5618811" cy="5652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Application 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exchanges </a:t>
            </a:r>
            <a:r>
              <a:rPr lang="en-US" sz="1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messages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to implement some application service using </a:t>
            </a:r>
            <a:r>
              <a:rPr i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services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of transport layer</a:t>
            </a:r>
            <a:endParaRPr/>
          </a:p>
        </p:txBody>
      </p:sp>
      <p:grpSp>
        <p:nvGrpSpPr>
          <p:cNvPr id="9588" name="Google Shape;9588;p77"/>
          <p:cNvGrpSpPr/>
          <p:nvPr/>
        </p:nvGrpSpPr>
        <p:grpSpPr>
          <a:xfrm>
            <a:off x="3254290" y="1489592"/>
            <a:ext cx="5651292" cy="389744"/>
            <a:chOff x="3270354" y="1798823"/>
            <a:chExt cx="5651292" cy="389744"/>
          </a:xfrm>
        </p:grpSpPr>
        <p:cxnSp>
          <p:nvCxnSpPr>
            <p:cNvPr id="9589" name="Google Shape;9589;p77"/>
            <p:cNvCxnSpPr/>
            <p:nvPr/>
          </p:nvCxnSpPr>
          <p:spPr>
            <a:xfrm>
              <a:off x="3270354" y="1993691"/>
              <a:ext cx="5651292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miter lim="800000"/>
              <a:headEnd len="med" w="med" type="triangle"/>
              <a:tailEnd len="med" w="med" type="triangle"/>
            </a:ln>
          </p:spPr>
        </p:cxnSp>
        <p:sp>
          <p:nvSpPr>
            <p:cNvPr id="9590" name="Google Shape;9590;p77"/>
            <p:cNvSpPr/>
            <p:nvPr/>
          </p:nvSpPr>
          <p:spPr>
            <a:xfrm>
              <a:off x="5878639" y="1798823"/>
              <a:ext cx="674558" cy="389744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591" name="Google Shape;9591;p77"/>
            <p:cNvGrpSpPr/>
            <p:nvPr/>
          </p:nvGrpSpPr>
          <p:grpSpPr>
            <a:xfrm>
              <a:off x="5953468" y="1857555"/>
              <a:ext cx="679450" cy="301625"/>
              <a:chOff x="780" y="1553"/>
              <a:chExt cx="428" cy="190"/>
            </a:xfrm>
          </p:grpSpPr>
          <p:sp>
            <p:nvSpPr>
              <p:cNvPr id="9592" name="Google Shape;9592;p77"/>
              <p:cNvSpPr/>
              <p:nvPr/>
            </p:nvSpPr>
            <p:spPr>
              <a:xfrm>
                <a:off x="817" y="1569"/>
                <a:ext cx="312" cy="162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93" name="Google Shape;9593;p77"/>
              <p:cNvSpPr/>
              <p:nvPr/>
            </p:nvSpPr>
            <p:spPr>
              <a:xfrm>
                <a:off x="780" y="1553"/>
                <a:ext cx="428" cy="19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Noto Sans Symbols"/>
                  <a:buNone/>
                </a:pPr>
                <a:r>
                  <a:rPr b="0" i="0" lang="en-US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M</a:t>
                </a:r>
                <a:endParaRPr/>
              </a:p>
            </p:txBody>
          </p:sp>
        </p:grpSp>
      </p:grpSp>
      <p:sp>
        <p:nvSpPr>
          <p:cNvPr id="9594" name="Google Shape;9594;p77"/>
          <p:cNvSpPr txBox="1"/>
          <p:nvPr/>
        </p:nvSpPr>
        <p:spPr>
          <a:xfrm>
            <a:off x="6982691" y="-781396"/>
            <a:ext cx="4571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95" name="Google Shape;9595;p77"/>
          <p:cNvSpPr txBox="1"/>
          <p:nvPr>
            <p:ph idx="12" type="sldNum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Introduction: 1-</a:t>
            </a: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5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5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5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95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9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5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00" name="Shape 9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1" name="Google Shape;9601;p78"/>
          <p:cNvSpPr/>
          <p:nvPr/>
        </p:nvSpPr>
        <p:spPr>
          <a:xfrm flipH="1" rot="10800000">
            <a:off x="10916607" y="1577038"/>
            <a:ext cx="450309" cy="4061761"/>
          </a:xfrm>
          <a:custGeom>
            <a:rect b="b" l="l" r="r" t="t"/>
            <a:pathLst>
              <a:path extrusionOk="0" h="21660" w="12496">
                <a:moveTo>
                  <a:pt x="12425" y="0"/>
                </a:moveTo>
                <a:lnTo>
                  <a:pt x="0" y="1517"/>
                </a:lnTo>
                <a:lnTo>
                  <a:pt x="1248" y="21660"/>
                </a:lnTo>
                <a:cubicBezTo>
                  <a:pt x="4581" y="12959"/>
                  <a:pt x="6667" y="10269"/>
                  <a:pt x="12496" y="4855"/>
                </a:cubicBezTo>
                <a:cubicBezTo>
                  <a:pt x="12472" y="3237"/>
                  <a:pt x="12449" y="1618"/>
                  <a:pt x="12425" y="0"/>
                </a:cubicBezTo>
                <a:close/>
              </a:path>
            </a:pathLst>
          </a:custGeom>
          <a:gradFill>
            <a:gsLst>
              <a:gs pos="0">
                <a:srgbClr val="3C6CDF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02" name="Google Shape;9602;p78"/>
          <p:cNvSpPr txBox="1"/>
          <p:nvPr>
            <p:ph type="title"/>
          </p:nvPr>
        </p:nvSpPr>
        <p:spPr>
          <a:xfrm>
            <a:off x="825267" y="291947"/>
            <a:ext cx="10515600" cy="8946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4400"/>
              <a:buFont typeface="Calibri"/>
              <a:buNone/>
            </a:pPr>
            <a:r>
              <a:rPr lang="en-US" sz="4400"/>
              <a:t>Services, Layering and Encapsulation</a:t>
            </a:r>
            <a:endParaRPr sz="4400"/>
          </a:p>
        </p:txBody>
      </p:sp>
      <p:sp>
        <p:nvSpPr>
          <p:cNvPr id="9603" name="Google Shape;9603;p78"/>
          <p:cNvSpPr txBox="1"/>
          <p:nvPr/>
        </p:nvSpPr>
        <p:spPr>
          <a:xfrm>
            <a:off x="449705" y="5724388"/>
            <a:ext cx="1100137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Noto Sans Symbols"/>
              <a:buNone/>
            </a:pPr>
            <a:r>
              <a:rPr b="0" i="1" lang="en-US" sz="2400" u="none" cap="none" strike="noStrik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rPr>
              <a:t>source</a:t>
            </a:r>
            <a:endParaRPr/>
          </a:p>
        </p:txBody>
      </p:sp>
      <p:sp>
        <p:nvSpPr>
          <p:cNvPr id="9604" name="Google Shape;9604;p78"/>
          <p:cNvSpPr/>
          <p:nvPr/>
        </p:nvSpPr>
        <p:spPr>
          <a:xfrm rot="10800000">
            <a:off x="975630" y="1559549"/>
            <a:ext cx="450309" cy="4061761"/>
          </a:xfrm>
          <a:custGeom>
            <a:rect b="b" l="l" r="r" t="t"/>
            <a:pathLst>
              <a:path extrusionOk="0" h="21660" w="12496">
                <a:moveTo>
                  <a:pt x="12425" y="0"/>
                </a:moveTo>
                <a:lnTo>
                  <a:pt x="0" y="1517"/>
                </a:lnTo>
                <a:lnTo>
                  <a:pt x="1248" y="21660"/>
                </a:lnTo>
                <a:cubicBezTo>
                  <a:pt x="4581" y="12959"/>
                  <a:pt x="6667" y="10269"/>
                  <a:pt x="12496" y="4855"/>
                </a:cubicBezTo>
                <a:cubicBezTo>
                  <a:pt x="12472" y="3237"/>
                  <a:pt x="12449" y="1618"/>
                  <a:pt x="12425" y="0"/>
                </a:cubicBezTo>
                <a:close/>
              </a:path>
            </a:pathLst>
          </a:custGeom>
          <a:gradFill>
            <a:gsLst>
              <a:gs pos="0">
                <a:srgbClr val="3C6CDF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605" name="Google Shape;9605;p78"/>
          <p:cNvGrpSpPr/>
          <p:nvPr/>
        </p:nvGrpSpPr>
        <p:grpSpPr>
          <a:xfrm flipH="1">
            <a:off x="635446" y="5073984"/>
            <a:ext cx="803275" cy="771525"/>
            <a:chOff x="-44" y="1473"/>
            <a:chExt cx="981" cy="1105"/>
          </a:xfrm>
        </p:grpSpPr>
        <p:pic>
          <p:nvPicPr>
            <p:cNvPr descr="desktop_computer_stylized_medium" id="9606" name="Google Shape;9606;p7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607" name="Google Shape;9607;p78"/>
            <p:cNvSpPr/>
            <p:nvPr/>
          </p:nvSpPr>
          <p:spPr>
            <a:xfrm flipH="1">
              <a:off x="374" y="1579"/>
              <a:ext cx="477" cy="506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9608" name="Google Shape;9608;p78"/>
          <p:cNvCxnSpPr/>
          <p:nvPr/>
        </p:nvCxnSpPr>
        <p:spPr>
          <a:xfrm>
            <a:off x="3211642" y="2610788"/>
            <a:ext cx="5651292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miter lim="800000"/>
            <a:headEnd len="med" w="med" type="triangle"/>
            <a:tailEnd len="med" w="med" type="triangle"/>
          </a:ln>
        </p:spPr>
      </p:cxnSp>
      <p:sp>
        <p:nvSpPr>
          <p:cNvPr id="9609" name="Google Shape;9609;p78"/>
          <p:cNvSpPr txBox="1"/>
          <p:nvPr/>
        </p:nvSpPr>
        <p:spPr>
          <a:xfrm>
            <a:off x="3359490" y="2717590"/>
            <a:ext cx="5620868" cy="5652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Transport-layer 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protocol transfers M (e.g., reliably) from one </a:t>
            </a:r>
            <a:r>
              <a:rPr i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process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to another, using services of network layer</a:t>
            </a:r>
            <a:endParaRPr/>
          </a:p>
        </p:txBody>
      </p:sp>
      <p:sp>
        <p:nvSpPr>
          <p:cNvPr id="9610" name="Google Shape;9610;p78"/>
          <p:cNvSpPr/>
          <p:nvPr/>
        </p:nvSpPr>
        <p:spPr>
          <a:xfrm>
            <a:off x="5584583" y="2368401"/>
            <a:ext cx="971760" cy="38974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611" name="Google Shape;9611;p78"/>
          <p:cNvGrpSpPr/>
          <p:nvPr/>
        </p:nvGrpSpPr>
        <p:grpSpPr>
          <a:xfrm>
            <a:off x="5690803" y="2434313"/>
            <a:ext cx="908050" cy="301625"/>
            <a:chOff x="1848" y="2046"/>
            <a:chExt cx="572" cy="190"/>
          </a:xfrm>
        </p:grpSpPr>
        <p:grpSp>
          <p:nvGrpSpPr>
            <p:cNvPr id="9612" name="Google Shape;9612;p78"/>
            <p:cNvGrpSpPr/>
            <p:nvPr/>
          </p:nvGrpSpPr>
          <p:grpSpPr>
            <a:xfrm>
              <a:off x="1848" y="2047"/>
              <a:ext cx="187" cy="184"/>
              <a:chOff x="1959" y="2058"/>
              <a:chExt cx="187" cy="184"/>
            </a:xfrm>
          </p:grpSpPr>
          <p:sp>
            <p:nvSpPr>
              <p:cNvPr id="9613" name="Google Shape;9613;p78"/>
              <p:cNvSpPr/>
              <p:nvPr/>
            </p:nvSpPr>
            <p:spPr>
              <a:xfrm>
                <a:off x="1964" y="2075"/>
                <a:ext cx="177" cy="162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14" name="Google Shape;9614;p78"/>
              <p:cNvSpPr/>
              <p:nvPr/>
            </p:nvSpPr>
            <p:spPr>
              <a:xfrm>
                <a:off x="1959" y="2058"/>
                <a:ext cx="187" cy="18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Noto Sans Symbols"/>
                  <a:buNone/>
                </a:pPr>
                <a:r>
                  <a:rPr b="0" i="0" lang="en-US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H</a:t>
                </a:r>
                <a:r>
                  <a:rPr b="0" baseline="-25000" i="0" lang="en-US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t</a:t>
                </a:r>
                <a:endParaRPr/>
              </a:p>
            </p:txBody>
          </p:sp>
        </p:grpSp>
        <p:grpSp>
          <p:nvGrpSpPr>
            <p:cNvPr id="9615" name="Google Shape;9615;p78"/>
            <p:cNvGrpSpPr/>
            <p:nvPr/>
          </p:nvGrpSpPr>
          <p:grpSpPr>
            <a:xfrm>
              <a:off x="1992" y="2046"/>
              <a:ext cx="428" cy="190"/>
              <a:chOff x="780" y="1553"/>
              <a:chExt cx="428" cy="190"/>
            </a:xfrm>
          </p:grpSpPr>
          <p:sp>
            <p:nvSpPr>
              <p:cNvPr id="9616" name="Google Shape;9616;p78"/>
              <p:cNvSpPr/>
              <p:nvPr/>
            </p:nvSpPr>
            <p:spPr>
              <a:xfrm>
                <a:off x="817" y="1571"/>
                <a:ext cx="312" cy="162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17" name="Google Shape;9617;p78"/>
              <p:cNvSpPr/>
              <p:nvPr/>
            </p:nvSpPr>
            <p:spPr>
              <a:xfrm>
                <a:off x="780" y="1553"/>
                <a:ext cx="428" cy="19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Noto Sans Symbols"/>
                  <a:buNone/>
                </a:pPr>
                <a:r>
                  <a:rPr b="0" i="0" lang="en-US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M</a:t>
                </a:r>
                <a:endParaRPr/>
              </a:p>
            </p:txBody>
          </p:sp>
        </p:grpSp>
      </p:grpSp>
      <p:sp>
        <p:nvSpPr>
          <p:cNvPr id="9618" name="Google Shape;9618;p78"/>
          <p:cNvSpPr txBox="1"/>
          <p:nvPr/>
        </p:nvSpPr>
        <p:spPr>
          <a:xfrm>
            <a:off x="3462727" y="4339175"/>
            <a:ext cx="5831174" cy="20867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95275" lvl="0" marL="29527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2400"/>
              <a:buFont typeface="Noto Sans Symbols"/>
              <a:buChar char="▪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network-layer protocol </a:t>
            </a:r>
            <a:r>
              <a:rPr lang="en-US" sz="2400">
                <a:solidFill>
                  <a:srgbClr val="0000A3"/>
                </a:solidFill>
                <a:latin typeface="Calibri"/>
                <a:ea typeface="Calibri"/>
                <a:cs typeface="Calibri"/>
                <a:sym typeface="Calibri"/>
              </a:rPr>
              <a:t>encapsulates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transport-layer segment</a:t>
            </a: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[H</a:t>
            </a:r>
            <a:r>
              <a:rPr baseline="-25000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| M] 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with network layer-layer header H</a:t>
            </a:r>
            <a:r>
              <a:rPr baseline="-25000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 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to create a network-layer </a:t>
            </a: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datagram </a:t>
            </a:r>
            <a:endParaRPr/>
          </a:p>
          <a:p>
            <a:pPr indent="-231775" lvl="1" marL="57467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</a:t>
            </a:r>
            <a:r>
              <a:rPr b="0" baseline="-2500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 </a:t>
            </a: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used by network layer protocol to implement its service</a:t>
            </a:r>
            <a:endParaRPr b="0" baseline="-2500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619" name="Google Shape;9619;p78"/>
          <p:cNvGrpSpPr/>
          <p:nvPr/>
        </p:nvGrpSpPr>
        <p:grpSpPr>
          <a:xfrm>
            <a:off x="1334125" y="1421667"/>
            <a:ext cx="1765726" cy="4034752"/>
            <a:chOff x="1484027" y="1706480"/>
            <a:chExt cx="1765726" cy="4034752"/>
          </a:xfrm>
        </p:grpSpPr>
        <p:sp>
          <p:nvSpPr>
            <p:cNvPr id="9620" name="Google Shape;9620;p78"/>
            <p:cNvSpPr/>
            <p:nvPr/>
          </p:nvSpPr>
          <p:spPr>
            <a:xfrm>
              <a:off x="1528997" y="1870247"/>
              <a:ext cx="1648917" cy="3870985"/>
            </a:xfrm>
            <a:prstGeom prst="rect">
              <a:avLst/>
            </a:prstGeom>
            <a:solidFill>
              <a:schemeClr val="lt1"/>
            </a:solidFill>
            <a:ln cap="flat" cmpd="sng" w="2857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76200" sx="101000" rotWithShape="0" algn="bl" dir="18900000" dist="38100" sy="101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21" name="Google Shape;9621;p78"/>
            <p:cNvSpPr txBox="1"/>
            <p:nvPr/>
          </p:nvSpPr>
          <p:spPr>
            <a:xfrm>
              <a:off x="1484027" y="1706480"/>
              <a:ext cx="1765726" cy="403309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2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Noto Sans Symbols"/>
                <a:buNone/>
              </a:pPr>
              <a:r>
                <a:rPr b="0" i="0" lang="en-US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application</a:t>
              </a:r>
              <a:endParaRPr/>
            </a:p>
            <a:p>
              <a:pPr indent="0" lvl="0" marL="0" marR="0" rtl="0" algn="ctr">
                <a:lnSpc>
                  <a:spcPct val="2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Noto Sans Symbols"/>
                <a:buNone/>
              </a:pPr>
              <a:r>
                <a:rPr b="0" i="0" lang="en-US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transport</a:t>
              </a:r>
              <a:endParaRPr/>
            </a:p>
            <a:p>
              <a:pPr indent="0" lvl="0" marL="0" marR="0" rtl="0" algn="ctr">
                <a:lnSpc>
                  <a:spcPct val="2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Noto Sans Symbols"/>
                <a:buNone/>
              </a:pPr>
              <a:r>
                <a:rPr b="0" i="0" lang="en-US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network</a:t>
              </a:r>
              <a:endParaRPr/>
            </a:p>
            <a:p>
              <a:pPr indent="0" lvl="0" marL="0" marR="0" rtl="0" algn="ctr">
                <a:lnSpc>
                  <a:spcPct val="2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Noto Sans Symbols"/>
                <a:buNone/>
              </a:pPr>
              <a:r>
                <a:rPr b="0" i="0" lang="en-US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link</a:t>
              </a:r>
              <a:endParaRPr/>
            </a:p>
            <a:p>
              <a:pPr indent="0" lvl="0" marL="0" marR="0" rtl="0" algn="ctr">
                <a:lnSpc>
                  <a:spcPct val="2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Noto Sans Symbols"/>
                <a:buNone/>
              </a:pPr>
              <a:r>
                <a:rPr b="0" i="0" lang="en-US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physical</a:t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9622" name="Google Shape;9622;p78"/>
            <p:cNvCxnSpPr/>
            <p:nvPr/>
          </p:nvCxnSpPr>
          <p:spPr>
            <a:xfrm>
              <a:off x="1534432" y="2675745"/>
              <a:ext cx="1643483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623" name="Google Shape;9623;p78"/>
            <p:cNvCxnSpPr/>
            <p:nvPr/>
          </p:nvCxnSpPr>
          <p:spPr>
            <a:xfrm>
              <a:off x="1506952" y="3472722"/>
              <a:ext cx="1655973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624" name="Google Shape;9624;p78"/>
            <p:cNvCxnSpPr/>
            <p:nvPr/>
          </p:nvCxnSpPr>
          <p:spPr>
            <a:xfrm>
              <a:off x="1509450" y="4209737"/>
              <a:ext cx="1668465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625" name="Google Shape;9625;p78"/>
            <p:cNvCxnSpPr/>
            <p:nvPr/>
          </p:nvCxnSpPr>
          <p:spPr>
            <a:xfrm>
              <a:off x="1511947" y="4991726"/>
              <a:ext cx="1650978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9626" name="Google Shape;9626;p78"/>
          <p:cNvGrpSpPr/>
          <p:nvPr/>
        </p:nvGrpSpPr>
        <p:grpSpPr>
          <a:xfrm>
            <a:off x="11107713" y="4961744"/>
            <a:ext cx="374754" cy="833726"/>
            <a:chOff x="4140" y="429"/>
            <a:chExt cx="1425" cy="2396"/>
          </a:xfrm>
        </p:grpSpPr>
        <p:sp>
          <p:nvSpPr>
            <p:cNvPr id="9627" name="Google Shape;9627;p78"/>
            <p:cNvSpPr/>
            <p:nvPr/>
          </p:nvSpPr>
          <p:spPr>
            <a:xfrm>
              <a:off x="5268" y="433"/>
              <a:ext cx="283" cy="2286"/>
            </a:xfrm>
            <a:custGeom>
              <a:rect b="b" l="l" r="r" t="t"/>
              <a:pathLst>
                <a:path extrusionOk="0" h="2742" w="354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28" name="Google Shape;9628;p78"/>
            <p:cNvSpPr/>
            <p:nvPr/>
          </p:nvSpPr>
          <p:spPr>
            <a:xfrm>
              <a:off x="4210" y="429"/>
              <a:ext cx="1046" cy="2285"/>
            </a:xfrm>
            <a:prstGeom prst="rect">
              <a:avLst/>
            </a:pr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29" name="Google Shape;9629;p78"/>
            <p:cNvSpPr/>
            <p:nvPr/>
          </p:nvSpPr>
          <p:spPr>
            <a:xfrm>
              <a:off x="5321" y="570"/>
              <a:ext cx="169" cy="2115"/>
            </a:xfrm>
            <a:custGeom>
              <a:rect b="b" l="l" r="r" t="t"/>
              <a:pathLst>
                <a:path extrusionOk="0" h="2537" w="211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30" name="Google Shape;9630;p78"/>
            <p:cNvSpPr/>
            <p:nvPr/>
          </p:nvSpPr>
          <p:spPr>
            <a:xfrm>
              <a:off x="5284" y="1640"/>
              <a:ext cx="263" cy="189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31" name="Google Shape;9631;p78"/>
            <p:cNvSpPr/>
            <p:nvPr/>
          </p:nvSpPr>
          <p:spPr>
            <a:xfrm>
              <a:off x="4210" y="690"/>
              <a:ext cx="598" cy="47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632" name="Google Shape;9632;p78"/>
            <p:cNvGrpSpPr/>
            <p:nvPr/>
          </p:nvGrpSpPr>
          <p:grpSpPr>
            <a:xfrm>
              <a:off x="4748" y="666"/>
              <a:ext cx="578" cy="150"/>
              <a:chOff x="613" y="2566"/>
              <a:chExt cx="721" cy="144"/>
            </a:xfrm>
          </p:grpSpPr>
          <p:sp>
            <p:nvSpPr>
              <p:cNvPr id="9633" name="Google Shape;9633;p78"/>
              <p:cNvSpPr/>
              <p:nvPr/>
            </p:nvSpPr>
            <p:spPr>
              <a:xfrm>
                <a:off x="613" y="2566"/>
                <a:ext cx="721" cy="144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34" name="Google Shape;9634;p78"/>
              <p:cNvSpPr/>
              <p:nvPr/>
            </p:nvSpPr>
            <p:spPr>
              <a:xfrm>
                <a:off x="625" y="2581"/>
                <a:ext cx="696" cy="114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9635" name="Google Shape;9635;p78"/>
            <p:cNvSpPr/>
            <p:nvPr/>
          </p:nvSpPr>
          <p:spPr>
            <a:xfrm>
              <a:off x="4220" y="1022"/>
              <a:ext cx="598" cy="47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636" name="Google Shape;9636;p78"/>
            <p:cNvGrpSpPr/>
            <p:nvPr/>
          </p:nvGrpSpPr>
          <p:grpSpPr>
            <a:xfrm>
              <a:off x="4748" y="990"/>
              <a:ext cx="578" cy="134"/>
              <a:chOff x="615" y="2564"/>
              <a:chExt cx="721" cy="139"/>
            </a:xfrm>
          </p:grpSpPr>
          <p:sp>
            <p:nvSpPr>
              <p:cNvPr id="9637" name="Google Shape;9637;p78"/>
              <p:cNvSpPr/>
              <p:nvPr/>
            </p:nvSpPr>
            <p:spPr>
              <a:xfrm>
                <a:off x="615" y="2564"/>
                <a:ext cx="721" cy="139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38" name="Google Shape;9638;p78"/>
              <p:cNvSpPr/>
              <p:nvPr/>
            </p:nvSpPr>
            <p:spPr>
              <a:xfrm>
                <a:off x="628" y="2581"/>
                <a:ext cx="696" cy="107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9639" name="Google Shape;9639;p78"/>
            <p:cNvSpPr/>
            <p:nvPr/>
          </p:nvSpPr>
          <p:spPr>
            <a:xfrm>
              <a:off x="4220" y="1354"/>
              <a:ext cx="598" cy="47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40" name="Google Shape;9640;p78"/>
            <p:cNvSpPr/>
            <p:nvPr/>
          </p:nvSpPr>
          <p:spPr>
            <a:xfrm>
              <a:off x="4230" y="1655"/>
              <a:ext cx="598" cy="47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641" name="Google Shape;9641;p78"/>
            <p:cNvGrpSpPr/>
            <p:nvPr/>
          </p:nvGrpSpPr>
          <p:grpSpPr>
            <a:xfrm>
              <a:off x="4738" y="1647"/>
              <a:ext cx="578" cy="135"/>
              <a:chOff x="618" y="2586"/>
              <a:chExt cx="720" cy="124"/>
            </a:xfrm>
          </p:grpSpPr>
          <p:sp>
            <p:nvSpPr>
              <p:cNvPr id="9642" name="Google Shape;9642;p78"/>
              <p:cNvSpPr/>
              <p:nvPr/>
            </p:nvSpPr>
            <p:spPr>
              <a:xfrm>
                <a:off x="618" y="2586"/>
                <a:ext cx="720" cy="124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43" name="Google Shape;9643;p78"/>
              <p:cNvSpPr/>
              <p:nvPr/>
            </p:nvSpPr>
            <p:spPr>
              <a:xfrm>
                <a:off x="630" y="2586"/>
                <a:ext cx="695" cy="109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9644" name="Google Shape;9644;p78"/>
            <p:cNvSpPr/>
            <p:nvPr/>
          </p:nvSpPr>
          <p:spPr>
            <a:xfrm>
              <a:off x="5288" y="1354"/>
              <a:ext cx="263" cy="188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645" name="Google Shape;9645;p78"/>
            <p:cNvGrpSpPr/>
            <p:nvPr/>
          </p:nvGrpSpPr>
          <p:grpSpPr>
            <a:xfrm>
              <a:off x="4738" y="1330"/>
              <a:ext cx="588" cy="134"/>
              <a:chOff x="613" y="2571"/>
              <a:chExt cx="732" cy="134"/>
            </a:xfrm>
          </p:grpSpPr>
          <p:sp>
            <p:nvSpPr>
              <p:cNvPr id="9646" name="Google Shape;9646;p78"/>
              <p:cNvSpPr/>
              <p:nvPr/>
            </p:nvSpPr>
            <p:spPr>
              <a:xfrm>
                <a:off x="613" y="2571"/>
                <a:ext cx="732" cy="134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47" name="Google Shape;9647;p78"/>
              <p:cNvSpPr/>
              <p:nvPr/>
            </p:nvSpPr>
            <p:spPr>
              <a:xfrm>
                <a:off x="625" y="2587"/>
                <a:ext cx="720" cy="103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9648" name="Google Shape;9648;p78"/>
            <p:cNvSpPr/>
            <p:nvPr/>
          </p:nvSpPr>
          <p:spPr>
            <a:xfrm>
              <a:off x="5246" y="429"/>
              <a:ext cx="70" cy="2285"/>
            </a:xfrm>
            <a:prstGeom prst="rect">
              <a:avLst/>
            </a:prstGeom>
            <a:gradFill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49" name="Google Shape;9649;p78"/>
            <p:cNvSpPr/>
            <p:nvPr/>
          </p:nvSpPr>
          <p:spPr>
            <a:xfrm>
              <a:off x="5312" y="1007"/>
              <a:ext cx="237" cy="213"/>
            </a:xfrm>
            <a:custGeom>
              <a:rect b="b" l="l" r="r" t="t"/>
              <a:pathLst>
                <a:path extrusionOk="0" h="256" w="29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50" name="Google Shape;9650;p78"/>
            <p:cNvSpPr/>
            <p:nvPr/>
          </p:nvSpPr>
          <p:spPr>
            <a:xfrm>
              <a:off x="5315" y="680"/>
              <a:ext cx="244" cy="240"/>
            </a:xfrm>
            <a:custGeom>
              <a:rect b="b" l="l" r="r" t="t"/>
              <a:pathLst>
                <a:path extrusionOk="0" h="288" w="304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51" name="Google Shape;9651;p78"/>
            <p:cNvSpPr/>
            <p:nvPr/>
          </p:nvSpPr>
          <p:spPr>
            <a:xfrm>
              <a:off x="5515" y="2611"/>
              <a:ext cx="50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52" name="Google Shape;9652;p78"/>
            <p:cNvSpPr/>
            <p:nvPr/>
          </p:nvSpPr>
          <p:spPr>
            <a:xfrm>
              <a:off x="5302" y="2614"/>
              <a:ext cx="245" cy="200"/>
            </a:xfrm>
            <a:custGeom>
              <a:rect b="b" l="l" r="r" t="t"/>
              <a:pathLst>
                <a:path extrusionOk="0" h="240" w="306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53" name="Google Shape;9653;p78"/>
            <p:cNvSpPr/>
            <p:nvPr/>
          </p:nvSpPr>
          <p:spPr>
            <a:xfrm>
              <a:off x="4140" y="2675"/>
              <a:ext cx="1196" cy="150"/>
            </a:xfrm>
            <a:prstGeom prst="roundRect">
              <a:avLst>
                <a:gd fmla="val 50000" name="adj"/>
              </a:avLst>
            </a:prstGeom>
            <a:solidFill>
              <a:srgbClr val="DDDDDD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54" name="Google Shape;9654;p78"/>
            <p:cNvSpPr/>
            <p:nvPr/>
          </p:nvSpPr>
          <p:spPr>
            <a:xfrm>
              <a:off x="4210" y="2714"/>
              <a:ext cx="1066" cy="79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55" name="Google Shape;9655;p78"/>
            <p:cNvSpPr/>
            <p:nvPr/>
          </p:nvSpPr>
          <p:spPr>
            <a:xfrm>
              <a:off x="4309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56" name="Google Shape;9656;p78"/>
            <p:cNvSpPr/>
            <p:nvPr/>
          </p:nvSpPr>
          <p:spPr>
            <a:xfrm>
              <a:off x="4489" y="2382"/>
              <a:ext cx="159" cy="1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Noto Sans Symbols"/>
                <a:buNone/>
              </a:pPr>
              <a:r>
                <a:t/>
              </a:r>
              <a:endParaRPr b="0" i="0" sz="1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57" name="Google Shape;9657;p78"/>
            <p:cNvSpPr/>
            <p:nvPr/>
          </p:nvSpPr>
          <p:spPr>
            <a:xfrm>
              <a:off x="4658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58" name="Google Shape;9658;p78"/>
            <p:cNvSpPr/>
            <p:nvPr/>
          </p:nvSpPr>
          <p:spPr>
            <a:xfrm>
              <a:off x="5067" y="1837"/>
              <a:ext cx="80" cy="759"/>
            </a:xfrm>
            <a:prstGeom prst="rect">
              <a:avLst/>
            </a:prstGeom>
            <a:solidFill>
              <a:srgbClr val="29292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659" name="Google Shape;9659;p78"/>
          <p:cNvSpPr txBox="1"/>
          <p:nvPr/>
        </p:nvSpPr>
        <p:spPr>
          <a:xfrm>
            <a:off x="10216734" y="5716780"/>
            <a:ext cx="1675459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Noto Sans Symbols"/>
              <a:buNone/>
            </a:pPr>
            <a:r>
              <a:rPr i="1" lang="en-US" sz="2400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rPr>
              <a:t>destination</a:t>
            </a:r>
            <a:endParaRPr b="0" i="1" sz="2400" u="none" cap="none" strike="noStrike">
              <a:solidFill>
                <a:srgbClr val="0000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660" name="Google Shape;9660;p78"/>
          <p:cNvGrpSpPr/>
          <p:nvPr/>
        </p:nvGrpSpPr>
        <p:grpSpPr>
          <a:xfrm>
            <a:off x="3254290" y="1489592"/>
            <a:ext cx="5651292" cy="389744"/>
            <a:chOff x="3270354" y="1798823"/>
            <a:chExt cx="5651292" cy="389744"/>
          </a:xfrm>
        </p:grpSpPr>
        <p:cxnSp>
          <p:nvCxnSpPr>
            <p:cNvPr id="9661" name="Google Shape;9661;p78"/>
            <p:cNvCxnSpPr/>
            <p:nvPr/>
          </p:nvCxnSpPr>
          <p:spPr>
            <a:xfrm>
              <a:off x="3270354" y="1993691"/>
              <a:ext cx="5651292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miter lim="800000"/>
              <a:headEnd len="med" w="med" type="triangle"/>
              <a:tailEnd len="med" w="med" type="triangle"/>
            </a:ln>
          </p:spPr>
        </p:cxnSp>
        <p:sp>
          <p:nvSpPr>
            <p:cNvPr id="9662" name="Google Shape;9662;p78"/>
            <p:cNvSpPr/>
            <p:nvPr/>
          </p:nvSpPr>
          <p:spPr>
            <a:xfrm>
              <a:off x="5878639" y="1798823"/>
              <a:ext cx="674558" cy="389744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663" name="Google Shape;9663;p78"/>
            <p:cNvGrpSpPr/>
            <p:nvPr/>
          </p:nvGrpSpPr>
          <p:grpSpPr>
            <a:xfrm>
              <a:off x="5953468" y="1857555"/>
              <a:ext cx="679450" cy="301625"/>
              <a:chOff x="780" y="1553"/>
              <a:chExt cx="428" cy="190"/>
            </a:xfrm>
          </p:grpSpPr>
          <p:sp>
            <p:nvSpPr>
              <p:cNvPr id="9664" name="Google Shape;9664;p78"/>
              <p:cNvSpPr/>
              <p:nvPr/>
            </p:nvSpPr>
            <p:spPr>
              <a:xfrm>
                <a:off x="817" y="1569"/>
                <a:ext cx="312" cy="162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65" name="Google Shape;9665;p78"/>
              <p:cNvSpPr/>
              <p:nvPr/>
            </p:nvSpPr>
            <p:spPr>
              <a:xfrm>
                <a:off x="780" y="1553"/>
                <a:ext cx="428" cy="19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Noto Sans Symbols"/>
                  <a:buNone/>
                </a:pPr>
                <a:r>
                  <a:rPr b="0" i="0" lang="en-US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M</a:t>
                </a:r>
                <a:endParaRPr/>
              </a:p>
            </p:txBody>
          </p:sp>
        </p:grpSp>
      </p:grpSp>
      <p:grpSp>
        <p:nvGrpSpPr>
          <p:cNvPr id="9666" name="Google Shape;9666;p78"/>
          <p:cNvGrpSpPr/>
          <p:nvPr/>
        </p:nvGrpSpPr>
        <p:grpSpPr>
          <a:xfrm>
            <a:off x="9221450" y="1413548"/>
            <a:ext cx="1765726" cy="4034752"/>
            <a:chOff x="1484027" y="1706480"/>
            <a:chExt cx="1765726" cy="4034752"/>
          </a:xfrm>
        </p:grpSpPr>
        <p:sp>
          <p:nvSpPr>
            <p:cNvPr id="9667" name="Google Shape;9667;p78"/>
            <p:cNvSpPr/>
            <p:nvPr/>
          </p:nvSpPr>
          <p:spPr>
            <a:xfrm>
              <a:off x="1528997" y="1870247"/>
              <a:ext cx="1648917" cy="3870985"/>
            </a:xfrm>
            <a:prstGeom prst="rect">
              <a:avLst/>
            </a:prstGeom>
            <a:solidFill>
              <a:schemeClr val="lt1"/>
            </a:solidFill>
            <a:ln cap="flat" cmpd="sng" w="2857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76200" sx="101000" rotWithShape="0" algn="bl" dir="18900000" dist="38100" sy="101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68" name="Google Shape;9668;p78"/>
            <p:cNvSpPr txBox="1"/>
            <p:nvPr/>
          </p:nvSpPr>
          <p:spPr>
            <a:xfrm>
              <a:off x="1484027" y="1706480"/>
              <a:ext cx="1765726" cy="403309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2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Noto Sans Symbols"/>
                <a:buNone/>
              </a:pPr>
              <a:r>
                <a:rPr b="0" i="0" lang="en-US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application</a:t>
              </a:r>
              <a:endParaRPr/>
            </a:p>
            <a:p>
              <a:pPr indent="0" lvl="0" marL="0" marR="0" rtl="0" algn="ctr">
                <a:lnSpc>
                  <a:spcPct val="2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Noto Sans Symbols"/>
                <a:buNone/>
              </a:pPr>
              <a:r>
                <a:rPr b="0" i="0" lang="en-US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transport</a:t>
              </a:r>
              <a:endParaRPr/>
            </a:p>
            <a:p>
              <a:pPr indent="0" lvl="0" marL="0" marR="0" rtl="0" algn="ctr">
                <a:lnSpc>
                  <a:spcPct val="2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Noto Sans Symbols"/>
                <a:buNone/>
              </a:pPr>
              <a:r>
                <a:rPr b="0" i="0" lang="en-US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network</a:t>
              </a:r>
              <a:endParaRPr/>
            </a:p>
            <a:p>
              <a:pPr indent="0" lvl="0" marL="0" marR="0" rtl="0" algn="ctr">
                <a:lnSpc>
                  <a:spcPct val="2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Noto Sans Symbols"/>
                <a:buNone/>
              </a:pPr>
              <a:r>
                <a:rPr b="0" i="0" lang="en-US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link</a:t>
              </a:r>
              <a:endParaRPr/>
            </a:p>
            <a:p>
              <a:pPr indent="0" lvl="0" marL="0" marR="0" rtl="0" algn="ctr">
                <a:lnSpc>
                  <a:spcPct val="2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Noto Sans Symbols"/>
                <a:buNone/>
              </a:pPr>
              <a:r>
                <a:rPr b="0" i="0" lang="en-US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physical</a:t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9669" name="Google Shape;9669;p78"/>
            <p:cNvCxnSpPr/>
            <p:nvPr/>
          </p:nvCxnSpPr>
          <p:spPr>
            <a:xfrm>
              <a:off x="1534432" y="2675745"/>
              <a:ext cx="1643483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670" name="Google Shape;9670;p78"/>
            <p:cNvCxnSpPr/>
            <p:nvPr/>
          </p:nvCxnSpPr>
          <p:spPr>
            <a:xfrm>
              <a:off x="1506952" y="3472722"/>
              <a:ext cx="1655973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671" name="Google Shape;9671;p78"/>
            <p:cNvCxnSpPr/>
            <p:nvPr/>
          </p:nvCxnSpPr>
          <p:spPr>
            <a:xfrm>
              <a:off x="1509450" y="4209737"/>
              <a:ext cx="1668465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672" name="Google Shape;9672;p78"/>
            <p:cNvCxnSpPr/>
            <p:nvPr/>
          </p:nvCxnSpPr>
          <p:spPr>
            <a:xfrm>
              <a:off x="1511947" y="4991726"/>
              <a:ext cx="1650978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9673" name="Google Shape;9673;p78"/>
          <p:cNvGrpSpPr/>
          <p:nvPr/>
        </p:nvGrpSpPr>
        <p:grpSpPr>
          <a:xfrm>
            <a:off x="3211642" y="3319499"/>
            <a:ext cx="5882482" cy="895263"/>
            <a:chOff x="3211642" y="3319499"/>
            <a:chExt cx="5882482" cy="895263"/>
          </a:xfrm>
        </p:grpSpPr>
        <p:cxnSp>
          <p:nvCxnSpPr>
            <p:cNvPr id="9674" name="Google Shape;9674;p78"/>
            <p:cNvCxnSpPr/>
            <p:nvPr/>
          </p:nvCxnSpPr>
          <p:spPr>
            <a:xfrm>
              <a:off x="3211642" y="3542677"/>
              <a:ext cx="5651292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miter lim="800000"/>
              <a:headEnd len="med" w="med" type="triangle"/>
              <a:tailEnd len="med" w="med" type="triangle"/>
            </a:ln>
          </p:spPr>
        </p:cxnSp>
        <p:sp>
          <p:nvSpPr>
            <p:cNvPr id="9675" name="Google Shape;9675;p78"/>
            <p:cNvSpPr/>
            <p:nvPr/>
          </p:nvSpPr>
          <p:spPr>
            <a:xfrm>
              <a:off x="5356172" y="3319499"/>
              <a:ext cx="1210365" cy="389744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676" name="Google Shape;9676;p78"/>
            <p:cNvGrpSpPr/>
            <p:nvPr/>
          </p:nvGrpSpPr>
          <p:grpSpPr>
            <a:xfrm>
              <a:off x="5418625" y="3360607"/>
              <a:ext cx="1058375" cy="307296"/>
              <a:chOff x="5509436" y="3287899"/>
              <a:chExt cx="1058375" cy="307296"/>
            </a:xfrm>
          </p:grpSpPr>
          <p:grpSp>
            <p:nvGrpSpPr>
              <p:cNvPr id="9677" name="Google Shape;9677;p78"/>
              <p:cNvGrpSpPr/>
              <p:nvPr/>
            </p:nvGrpSpPr>
            <p:grpSpPr>
              <a:xfrm>
                <a:off x="5510535" y="3293570"/>
                <a:ext cx="1057276" cy="301625"/>
                <a:chOff x="469" y="1531"/>
                <a:chExt cx="666" cy="190"/>
              </a:xfrm>
            </p:grpSpPr>
            <p:sp>
              <p:nvSpPr>
                <p:cNvPr id="9678" name="Google Shape;9678;p78"/>
                <p:cNvSpPr/>
                <p:nvPr/>
              </p:nvSpPr>
              <p:spPr>
                <a:xfrm>
                  <a:off x="469" y="1549"/>
                  <a:ext cx="666" cy="162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Noto Sans Symbols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679" name="Google Shape;9679;p78"/>
                <p:cNvSpPr/>
                <p:nvPr/>
              </p:nvSpPr>
              <p:spPr>
                <a:xfrm>
                  <a:off x="873" y="1531"/>
                  <a:ext cx="239" cy="19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Noto Sans Symbols"/>
                    <a:buNone/>
                  </a:pPr>
                  <a:r>
                    <a:rPr b="0" i="0" lang="en-US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M</a:t>
                  </a:r>
                  <a:endParaRPr/>
                </a:p>
              </p:txBody>
            </p:sp>
          </p:grpSp>
          <p:sp>
            <p:nvSpPr>
              <p:cNvPr id="9680" name="Google Shape;9680;p78"/>
              <p:cNvSpPr/>
              <p:nvPr/>
            </p:nvSpPr>
            <p:spPr>
              <a:xfrm>
                <a:off x="5771740" y="3305237"/>
                <a:ext cx="296863" cy="26193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Noto Sans Symbols"/>
                  <a:buNone/>
                </a:pPr>
                <a:r>
                  <a:rPr b="0" i="0" lang="en-US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H</a:t>
                </a:r>
                <a:r>
                  <a:rPr b="0" baseline="-25000" i="0" lang="en-US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t</a:t>
                </a:r>
                <a:endParaRPr/>
              </a:p>
            </p:txBody>
          </p:sp>
          <p:sp>
            <p:nvSpPr>
              <p:cNvPr id="9681" name="Google Shape;9681;p78"/>
              <p:cNvSpPr/>
              <p:nvPr/>
            </p:nvSpPr>
            <p:spPr>
              <a:xfrm>
                <a:off x="5509436" y="3287899"/>
                <a:ext cx="296863" cy="292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Noto Sans Symbols"/>
                  <a:buNone/>
                </a:pPr>
                <a:r>
                  <a:rPr b="0" i="0" lang="en-US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H</a:t>
                </a:r>
                <a:r>
                  <a:rPr b="0" baseline="-25000" i="0" lang="en-US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n</a:t>
                </a:r>
                <a:endParaRPr/>
              </a:p>
            </p:txBody>
          </p:sp>
          <p:cxnSp>
            <p:nvCxnSpPr>
              <p:cNvPr id="9682" name="Google Shape;9682;p78"/>
              <p:cNvCxnSpPr/>
              <p:nvPr/>
            </p:nvCxnSpPr>
            <p:spPr>
              <a:xfrm>
                <a:off x="6076877" y="3322145"/>
                <a:ext cx="0" cy="257175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683" name="Google Shape;9683;p78"/>
              <p:cNvCxnSpPr/>
              <p:nvPr/>
            </p:nvCxnSpPr>
            <p:spPr>
              <a:xfrm>
                <a:off x="5796378" y="3320433"/>
                <a:ext cx="0" cy="257175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sp>
          <p:nvSpPr>
            <p:cNvPr id="9684" name="Google Shape;9684;p78"/>
            <p:cNvSpPr txBox="1"/>
            <p:nvPr/>
          </p:nvSpPr>
          <p:spPr>
            <a:xfrm>
              <a:off x="3359490" y="3649479"/>
              <a:ext cx="5734634" cy="56528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C00000"/>
                  </a:solidFill>
                  <a:latin typeface="Calibri"/>
                  <a:ea typeface="Calibri"/>
                  <a:cs typeface="Calibri"/>
                  <a:sym typeface="Calibri"/>
                </a:rPr>
                <a:t>Network-layer </a:t>
              </a: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protocol transfers transport-layer segment [H</a:t>
              </a:r>
              <a:r>
                <a:rPr baseline="-25000"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t</a:t>
              </a: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| M] from one </a:t>
              </a:r>
              <a:r>
                <a:rPr i="1"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host</a:t>
              </a: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to another, using link layer services</a:t>
              </a:r>
              <a:endParaRPr/>
            </a:p>
          </p:txBody>
        </p:sp>
      </p:grpSp>
      <p:sp>
        <p:nvSpPr>
          <p:cNvPr id="9685" name="Google Shape;9685;p78"/>
          <p:cNvSpPr txBox="1"/>
          <p:nvPr>
            <p:ph idx="12" type="sldNum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Introduction: 1-</a:t>
            </a: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96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9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6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6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90" name="Shape 9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1" name="Google Shape;9691;p79"/>
          <p:cNvSpPr/>
          <p:nvPr/>
        </p:nvSpPr>
        <p:spPr>
          <a:xfrm flipH="1" rot="10800000">
            <a:off x="10916607" y="1577038"/>
            <a:ext cx="450309" cy="4061761"/>
          </a:xfrm>
          <a:custGeom>
            <a:rect b="b" l="l" r="r" t="t"/>
            <a:pathLst>
              <a:path extrusionOk="0" h="21660" w="12496">
                <a:moveTo>
                  <a:pt x="12425" y="0"/>
                </a:moveTo>
                <a:lnTo>
                  <a:pt x="0" y="1517"/>
                </a:lnTo>
                <a:lnTo>
                  <a:pt x="1248" y="21660"/>
                </a:lnTo>
                <a:cubicBezTo>
                  <a:pt x="4581" y="12959"/>
                  <a:pt x="6667" y="10269"/>
                  <a:pt x="12496" y="4855"/>
                </a:cubicBezTo>
                <a:cubicBezTo>
                  <a:pt x="12472" y="3237"/>
                  <a:pt x="12449" y="1618"/>
                  <a:pt x="12425" y="0"/>
                </a:cubicBezTo>
                <a:close/>
              </a:path>
            </a:pathLst>
          </a:custGeom>
          <a:gradFill>
            <a:gsLst>
              <a:gs pos="0">
                <a:srgbClr val="3C6CDF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92" name="Google Shape;9692;p79"/>
          <p:cNvSpPr txBox="1"/>
          <p:nvPr>
            <p:ph type="title"/>
          </p:nvPr>
        </p:nvSpPr>
        <p:spPr>
          <a:xfrm>
            <a:off x="825267" y="291947"/>
            <a:ext cx="10515600" cy="8946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4400"/>
              <a:buFont typeface="Calibri"/>
              <a:buNone/>
            </a:pPr>
            <a:r>
              <a:rPr lang="en-US" sz="4400"/>
              <a:t>Services, Layering and Encapsulation</a:t>
            </a:r>
            <a:endParaRPr sz="4400"/>
          </a:p>
        </p:txBody>
      </p:sp>
      <p:sp>
        <p:nvSpPr>
          <p:cNvPr id="9693" name="Google Shape;9693;p79"/>
          <p:cNvSpPr txBox="1"/>
          <p:nvPr/>
        </p:nvSpPr>
        <p:spPr>
          <a:xfrm>
            <a:off x="449705" y="5724388"/>
            <a:ext cx="1100137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Noto Sans Symbols"/>
              <a:buNone/>
            </a:pPr>
            <a:r>
              <a:rPr b="0" i="1" lang="en-US" sz="2400" u="none" cap="none" strike="noStrik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rPr>
              <a:t>source</a:t>
            </a:r>
            <a:endParaRPr/>
          </a:p>
        </p:txBody>
      </p:sp>
      <p:sp>
        <p:nvSpPr>
          <p:cNvPr id="9694" name="Google Shape;9694;p79"/>
          <p:cNvSpPr/>
          <p:nvPr/>
        </p:nvSpPr>
        <p:spPr>
          <a:xfrm rot="10800000">
            <a:off x="975630" y="1559549"/>
            <a:ext cx="450309" cy="4061761"/>
          </a:xfrm>
          <a:custGeom>
            <a:rect b="b" l="l" r="r" t="t"/>
            <a:pathLst>
              <a:path extrusionOk="0" h="21660" w="12496">
                <a:moveTo>
                  <a:pt x="12425" y="0"/>
                </a:moveTo>
                <a:lnTo>
                  <a:pt x="0" y="1517"/>
                </a:lnTo>
                <a:lnTo>
                  <a:pt x="1248" y="21660"/>
                </a:lnTo>
                <a:cubicBezTo>
                  <a:pt x="4581" y="12959"/>
                  <a:pt x="6667" y="10269"/>
                  <a:pt x="12496" y="4855"/>
                </a:cubicBezTo>
                <a:cubicBezTo>
                  <a:pt x="12472" y="3237"/>
                  <a:pt x="12449" y="1618"/>
                  <a:pt x="12425" y="0"/>
                </a:cubicBezTo>
                <a:close/>
              </a:path>
            </a:pathLst>
          </a:custGeom>
          <a:gradFill>
            <a:gsLst>
              <a:gs pos="0">
                <a:srgbClr val="3C6CDF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695" name="Google Shape;9695;p79"/>
          <p:cNvGrpSpPr/>
          <p:nvPr/>
        </p:nvGrpSpPr>
        <p:grpSpPr>
          <a:xfrm flipH="1">
            <a:off x="635446" y="5073984"/>
            <a:ext cx="803275" cy="771525"/>
            <a:chOff x="-44" y="1473"/>
            <a:chExt cx="981" cy="1105"/>
          </a:xfrm>
        </p:grpSpPr>
        <p:pic>
          <p:nvPicPr>
            <p:cNvPr descr="desktop_computer_stylized_medium" id="9696" name="Google Shape;9696;p7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697" name="Google Shape;9697;p79"/>
            <p:cNvSpPr/>
            <p:nvPr/>
          </p:nvSpPr>
          <p:spPr>
            <a:xfrm flipH="1">
              <a:off x="374" y="1579"/>
              <a:ext cx="477" cy="506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9698" name="Google Shape;9698;p79"/>
          <p:cNvCxnSpPr/>
          <p:nvPr/>
        </p:nvCxnSpPr>
        <p:spPr>
          <a:xfrm>
            <a:off x="3211642" y="2610788"/>
            <a:ext cx="5651292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miter lim="800000"/>
            <a:headEnd len="med" w="med" type="triangle"/>
            <a:tailEnd len="med" w="med" type="triangle"/>
          </a:ln>
        </p:spPr>
      </p:cxnSp>
      <p:sp>
        <p:nvSpPr>
          <p:cNvPr id="9699" name="Google Shape;9699;p79"/>
          <p:cNvSpPr/>
          <p:nvPr/>
        </p:nvSpPr>
        <p:spPr>
          <a:xfrm>
            <a:off x="5584583" y="2368401"/>
            <a:ext cx="971760" cy="38974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700" name="Google Shape;9700;p79"/>
          <p:cNvGrpSpPr/>
          <p:nvPr/>
        </p:nvGrpSpPr>
        <p:grpSpPr>
          <a:xfrm>
            <a:off x="5690803" y="2434313"/>
            <a:ext cx="908050" cy="301625"/>
            <a:chOff x="1848" y="2046"/>
            <a:chExt cx="572" cy="190"/>
          </a:xfrm>
        </p:grpSpPr>
        <p:grpSp>
          <p:nvGrpSpPr>
            <p:cNvPr id="9701" name="Google Shape;9701;p79"/>
            <p:cNvGrpSpPr/>
            <p:nvPr/>
          </p:nvGrpSpPr>
          <p:grpSpPr>
            <a:xfrm>
              <a:off x="1848" y="2047"/>
              <a:ext cx="187" cy="184"/>
              <a:chOff x="1959" y="2058"/>
              <a:chExt cx="187" cy="184"/>
            </a:xfrm>
          </p:grpSpPr>
          <p:sp>
            <p:nvSpPr>
              <p:cNvPr id="9702" name="Google Shape;9702;p79"/>
              <p:cNvSpPr/>
              <p:nvPr/>
            </p:nvSpPr>
            <p:spPr>
              <a:xfrm>
                <a:off x="1964" y="2075"/>
                <a:ext cx="177" cy="162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03" name="Google Shape;9703;p79"/>
              <p:cNvSpPr/>
              <p:nvPr/>
            </p:nvSpPr>
            <p:spPr>
              <a:xfrm>
                <a:off x="1959" y="2058"/>
                <a:ext cx="187" cy="18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Noto Sans Symbols"/>
                  <a:buNone/>
                </a:pPr>
                <a:r>
                  <a:rPr b="0" i="0" lang="en-US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H</a:t>
                </a:r>
                <a:r>
                  <a:rPr b="0" baseline="-25000" i="0" lang="en-US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t</a:t>
                </a:r>
                <a:endParaRPr/>
              </a:p>
            </p:txBody>
          </p:sp>
        </p:grpSp>
        <p:grpSp>
          <p:nvGrpSpPr>
            <p:cNvPr id="9704" name="Google Shape;9704;p79"/>
            <p:cNvGrpSpPr/>
            <p:nvPr/>
          </p:nvGrpSpPr>
          <p:grpSpPr>
            <a:xfrm>
              <a:off x="1992" y="2046"/>
              <a:ext cx="428" cy="190"/>
              <a:chOff x="780" y="1553"/>
              <a:chExt cx="428" cy="190"/>
            </a:xfrm>
          </p:grpSpPr>
          <p:sp>
            <p:nvSpPr>
              <p:cNvPr id="9705" name="Google Shape;9705;p79"/>
              <p:cNvSpPr/>
              <p:nvPr/>
            </p:nvSpPr>
            <p:spPr>
              <a:xfrm>
                <a:off x="817" y="1571"/>
                <a:ext cx="312" cy="162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06" name="Google Shape;9706;p79"/>
              <p:cNvSpPr/>
              <p:nvPr/>
            </p:nvSpPr>
            <p:spPr>
              <a:xfrm>
                <a:off x="780" y="1553"/>
                <a:ext cx="428" cy="19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Noto Sans Symbols"/>
                  <a:buNone/>
                </a:pPr>
                <a:r>
                  <a:rPr b="0" i="0" lang="en-US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M</a:t>
                </a:r>
                <a:endParaRPr/>
              </a:p>
            </p:txBody>
          </p:sp>
        </p:grpSp>
      </p:grpSp>
      <p:sp>
        <p:nvSpPr>
          <p:cNvPr id="9707" name="Google Shape;9707;p79"/>
          <p:cNvSpPr txBox="1"/>
          <p:nvPr/>
        </p:nvSpPr>
        <p:spPr>
          <a:xfrm>
            <a:off x="3371603" y="5096823"/>
            <a:ext cx="5831174" cy="10895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95275" lvl="0" marL="29527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2400"/>
              <a:buFont typeface="Noto Sans Symbols"/>
              <a:buChar char="▪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link-layer protocol </a:t>
            </a:r>
            <a:r>
              <a:rPr lang="en-US" sz="2400">
                <a:solidFill>
                  <a:srgbClr val="0000A3"/>
                </a:solidFill>
                <a:latin typeface="Calibri"/>
                <a:ea typeface="Calibri"/>
                <a:cs typeface="Calibri"/>
                <a:sym typeface="Calibri"/>
              </a:rPr>
              <a:t>encapsulates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network datagram </a:t>
            </a: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[H</a:t>
            </a:r>
            <a:r>
              <a:rPr baseline="-25000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</a:t>
            </a: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| [H</a:t>
            </a:r>
            <a:r>
              <a:rPr baseline="-25000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|M], 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with link-layer header H</a:t>
            </a:r>
            <a:r>
              <a:rPr baseline="-25000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 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to create a link-layer </a:t>
            </a: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frame </a:t>
            </a:r>
            <a:endParaRPr/>
          </a:p>
        </p:txBody>
      </p:sp>
      <p:grpSp>
        <p:nvGrpSpPr>
          <p:cNvPr id="9708" name="Google Shape;9708;p79"/>
          <p:cNvGrpSpPr/>
          <p:nvPr/>
        </p:nvGrpSpPr>
        <p:grpSpPr>
          <a:xfrm>
            <a:off x="1334125" y="1421667"/>
            <a:ext cx="1765726" cy="4034752"/>
            <a:chOff x="1484027" y="1706480"/>
            <a:chExt cx="1765726" cy="4034752"/>
          </a:xfrm>
        </p:grpSpPr>
        <p:sp>
          <p:nvSpPr>
            <p:cNvPr id="9709" name="Google Shape;9709;p79"/>
            <p:cNvSpPr/>
            <p:nvPr/>
          </p:nvSpPr>
          <p:spPr>
            <a:xfrm>
              <a:off x="1528997" y="1870247"/>
              <a:ext cx="1648917" cy="3870985"/>
            </a:xfrm>
            <a:prstGeom prst="rect">
              <a:avLst/>
            </a:prstGeom>
            <a:solidFill>
              <a:schemeClr val="lt1"/>
            </a:solidFill>
            <a:ln cap="flat" cmpd="sng" w="2857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76200" sx="101000" rotWithShape="0" algn="bl" dir="18900000" dist="38100" sy="101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10" name="Google Shape;9710;p79"/>
            <p:cNvSpPr txBox="1"/>
            <p:nvPr/>
          </p:nvSpPr>
          <p:spPr>
            <a:xfrm>
              <a:off x="1484027" y="1706480"/>
              <a:ext cx="1765726" cy="403309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2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Noto Sans Symbols"/>
                <a:buNone/>
              </a:pPr>
              <a:r>
                <a:rPr b="0" i="0" lang="en-US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application</a:t>
              </a:r>
              <a:endParaRPr/>
            </a:p>
            <a:p>
              <a:pPr indent="0" lvl="0" marL="0" marR="0" rtl="0" algn="ctr">
                <a:lnSpc>
                  <a:spcPct val="2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Noto Sans Symbols"/>
                <a:buNone/>
              </a:pPr>
              <a:r>
                <a:rPr b="0" i="0" lang="en-US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transport</a:t>
              </a:r>
              <a:endParaRPr/>
            </a:p>
            <a:p>
              <a:pPr indent="0" lvl="0" marL="0" marR="0" rtl="0" algn="ctr">
                <a:lnSpc>
                  <a:spcPct val="2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Noto Sans Symbols"/>
                <a:buNone/>
              </a:pPr>
              <a:r>
                <a:rPr b="0" i="0" lang="en-US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network</a:t>
              </a:r>
              <a:endParaRPr/>
            </a:p>
            <a:p>
              <a:pPr indent="0" lvl="0" marL="0" marR="0" rtl="0" algn="ctr">
                <a:lnSpc>
                  <a:spcPct val="2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Noto Sans Symbols"/>
                <a:buNone/>
              </a:pPr>
              <a:r>
                <a:rPr b="0" i="0" lang="en-US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link</a:t>
              </a:r>
              <a:endParaRPr/>
            </a:p>
            <a:p>
              <a:pPr indent="0" lvl="0" marL="0" marR="0" rtl="0" algn="ctr">
                <a:lnSpc>
                  <a:spcPct val="2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Noto Sans Symbols"/>
                <a:buNone/>
              </a:pPr>
              <a:r>
                <a:rPr b="0" i="0" lang="en-US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physical</a:t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9711" name="Google Shape;9711;p79"/>
            <p:cNvCxnSpPr/>
            <p:nvPr/>
          </p:nvCxnSpPr>
          <p:spPr>
            <a:xfrm>
              <a:off x="1534432" y="2675745"/>
              <a:ext cx="1643483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712" name="Google Shape;9712;p79"/>
            <p:cNvCxnSpPr/>
            <p:nvPr/>
          </p:nvCxnSpPr>
          <p:spPr>
            <a:xfrm>
              <a:off x="1506952" y="3472722"/>
              <a:ext cx="1655973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713" name="Google Shape;9713;p79"/>
            <p:cNvCxnSpPr/>
            <p:nvPr/>
          </p:nvCxnSpPr>
          <p:spPr>
            <a:xfrm>
              <a:off x="1509450" y="4209737"/>
              <a:ext cx="1668465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714" name="Google Shape;9714;p79"/>
            <p:cNvCxnSpPr/>
            <p:nvPr/>
          </p:nvCxnSpPr>
          <p:spPr>
            <a:xfrm>
              <a:off x="1511947" y="4991726"/>
              <a:ext cx="1650978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9715" name="Google Shape;9715;p79"/>
          <p:cNvGrpSpPr/>
          <p:nvPr/>
        </p:nvGrpSpPr>
        <p:grpSpPr>
          <a:xfrm>
            <a:off x="11107713" y="4961744"/>
            <a:ext cx="374754" cy="833726"/>
            <a:chOff x="4140" y="429"/>
            <a:chExt cx="1425" cy="2396"/>
          </a:xfrm>
        </p:grpSpPr>
        <p:sp>
          <p:nvSpPr>
            <p:cNvPr id="9716" name="Google Shape;9716;p79"/>
            <p:cNvSpPr/>
            <p:nvPr/>
          </p:nvSpPr>
          <p:spPr>
            <a:xfrm>
              <a:off x="5268" y="433"/>
              <a:ext cx="283" cy="2286"/>
            </a:xfrm>
            <a:custGeom>
              <a:rect b="b" l="l" r="r" t="t"/>
              <a:pathLst>
                <a:path extrusionOk="0" h="2742" w="354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17" name="Google Shape;9717;p79"/>
            <p:cNvSpPr/>
            <p:nvPr/>
          </p:nvSpPr>
          <p:spPr>
            <a:xfrm>
              <a:off x="4210" y="429"/>
              <a:ext cx="1046" cy="2285"/>
            </a:xfrm>
            <a:prstGeom prst="rect">
              <a:avLst/>
            </a:pr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18" name="Google Shape;9718;p79"/>
            <p:cNvSpPr/>
            <p:nvPr/>
          </p:nvSpPr>
          <p:spPr>
            <a:xfrm>
              <a:off x="5321" y="570"/>
              <a:ext cx="169" cy="2115"/>
            </a:xfrm>
            <a:custGeom>
              <a:rect b="b" l="l" r="r" t="t"/>
              <a:pathLst>
                <a:path extrusionOk="0" h="2537" w="211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19" name="Google Shape;9719;p79"/>
            <p:cNvSpPr/>
            <p:nvPr/>
          </p:nvSpPr>
          <p:spPr>
            <a:xfrm>
              <a:off x="5284" y="1640"/>
              <a:ext cx="263" cy="189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20" name="Google Shape;9720;p79"/>
            <p:cNvSpPr/>
            <p:nvPr/>
          </p:nvSpPr>
          <p:spPr>
            <a:xfrm>
              <a:off x="4210" y="690"/>
              <a:ext cx="598" cy="47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721" name="Google Shape;9721;p79"/>
            <p:cNvGrpSpPr/>
            <p:nvPr/>
          </p:nvGrpSpPr>
          <p:grpSpPr>
            <a:xfrm>
              <a:off x="4748" y="666"/>
              <a:ext cx="578" cy="150"/>
              <a:chOff x="613" y="2566"/>
              <a:chExt cx="721" cy="144"/>
            </a:xfrm>
          </p:grpSpPr>
          <p:sp>
            <p:nvSpPr>
              <p:cNvPr id="9722" name="Google Shape;9722;p79"/>
              <p:cNvSpPr/>
              <p:nvPr/>
            </p:nvSpPr>
            <p:spPr>
              <a:xfrm>
                <a:off x="613" y="2566"/>
                <a:ext cx="721" cy="144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23" name="Google Shape;9723;p79"/>
              <p:cNvSpPr/>
              <p:nvPr/>
            </p:nvSpPr>
            <p:spPr>
              <a:xfrm>
                <a:off x="625" y="2581"/>
                <a:ext cx="696" cy="114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9724" name="Google Shape;9724;p79"/>
            <p:cNvSpPr/>
            <p:nvPr/>
          </p:nvSpPr>
          <p:spPr>
            <a:xfrm>
              <a:off x="4220" y="1022"/>
              <a:ext cx="598" cy="47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725" name="Google Shape;9725;p79"/>
            <p:cNvGrpSpPr/>
            <p:nvPr/>
          </p:nvGrpSpPr>
          <p:grpSpPr>
            <a:xfrm>
              <a:off x="4748" y="990"/>
              <a:ext cx="578" cy="134"/>
              <a:chOff x="615" y="2564"/>
              <a:chExt cx="721" cy="139"/>
            </a:xfrm>
          </p:grpSpPr>
          <p:sp>
            <p:nvSpPr>
              <p:cNvPr id="9726" name="Google Shape;9726;p79"/>
              <p:cNvSpPr/>
              <p:nvPr/>
            </p:nvSpPr>
            <p:spPr>
              <a:xfrm>
                <a:off x="615" y="2564"/>
                <a:ext cx="721" cy="139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27" name="Google Shape;9727;p79"/>
              <p:cNvSpPr/>
              <p:nvPr/>
            </p:nvSpPr>
            <p:spPr>
              <a:xfrm>
                <a:off x="628" y="2581"/>
                <a:ext cx="696" cy="107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9728" name="Google Shape;9728;p79"/>
            <p:cNvSpPr/>
            <p:nvPr/>
          </p:nvSpPr>
          <p:spPr>
            <a:xfrm>
              <a:off x="4220" y="1354"/>
              <a:ext cx="598" cy="47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29" name="Google Shape;9729;p79"/>
            <p:cNvSpPr/>
            <p:nvPr/>
          </p:nvSpPr>
          <p:spPr>
            <a:xfrm>
              <a:off x="4230" y="1655"/>
              <a:ext cx="598" cy="47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730" name="Google Shape;9730;p79"/>
            <p:cNvGrpSpPr/>
            <p:nvPr/>
          </p:nvGrpSpPr>
          <p:grpSpPr>
            <a:xfrm>
              <a:off x="4738" y="1647"/>
              <a:ext cx="578" cy="135"/>
              <a:chOff x="618" y="2586"/>
              <a:chExt cx="720" cy="124"/>
            </a:xfrm>
          </p:grpSpPr>
          <p:sp>
            <p:nvSpPr>
              <p:cNvPr id="9731" name="Google Shape;9731;p79"/>
              <p:cNvSpPr/>
              <p:nvPr/>
            </p:nvSpPr>
            <p:spPr>
              <a:xfrm>
                <a:off x="618" y="2586"/>
                <a:ext cx="720" cy="124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32" name="Google Shape;9732;p79"/>
              <p:cNvSpPr/>
              <p:nvPr/>
            </p:nvSpPr>
            <p:spPr>
              <a:xfrm>
                <a:off x="630" y="2586"/>
                <a:ext cx="695" cy="109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9733" name="Google Shape;9733;p79"/>
            <p:cNvSpPr/>
            <p:nvPr/>
          </p:nvSpPr>
          <p:spPr>
            <a:xfrm>
              <a:off x="5288" y="1354"/>
              <a:ext cx="263" cy="188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734" name="Google Shape;9734;p79"/>
            <p:cNvGrpSpPr/>
            <p:nvPr/>
          </p:nvGrpSpPr>
          <p:grpSpPr>
            <a:xfrm>
              <a:off x="4738" y="1330"/>
              <a:ext cx="588" cy="134"/>
              <a:chOff x="613" y="2571"/>
              <a:chExt cx="732" cy="134"/>
            </a:xfrm>
          </p:grpSpPr>
          <p:sp>
            <p:nvSpPr>
              <p:cNvPr id="9735" name="Google Shape;9735;p79"/>
              <p:cNvSpPr/>
              <p:nvPr/>
            </p:nvSpPr>
            <p:spPr>
              <a:xfrm>
                <a:off x="613" y="2571"/>
                <a:ext cx="732" cy="134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36" name="Google Shape;9736;p79"/>
              <p:cNvSpPr/>
              <p:nvPr/>
            </p:nvSpPr>
            <p:spPr>
              <a:xfrm>
                <a:off x="625" y="2587"/>
                <a:ext cx="720" cy="103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9737" name="Google Shape;9737;p79"/>
            <p:cNvSpPr/>
            <p:nvPr/>
          </p:nvSpPr>
          <p:spPr>
            <a:xfrm>
              <a:off x="5246" y="429"/>
              <a:ext cx="70" cy="2285"/>
            </a:xfrm>
            <a:prstGeom prst="rect">
              <a:avLst/>
            </a:prstGeom>
            <a:gradFill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38" name="Google Shape;9738;p79"/>
            <p:cNvSpPr/>
            <p:nvPr/>
          </p:nvSpPr>
          <p:spPr>
            <a:xfrm>
              <a:off x="5312" y="1007"/>
              <a:ext cx="237" cy="213"/>
            </a:xfrm>
            <a:custGeom>
              <a:rect b="b" l="l" r="r" t="t"/>
              <a:pathLst>
                <a:path extrusionOk="0" h="256" w="29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39" name="Google Shape;9739;p79"/>
            <p:cNvSpPr/>
            <p:nvPr/>
          </p:nvSpPr>
          <p:spPr>
            <a:xfrm>
              <a:off x="5315" y="680"/>
              <a:ext cx="244" cy="240"/>
            </a:xfrm>
            <a:custGeom>
              <a:rect b="b" l="l" r="r" t="t"/>
              <a:pathLst>
                <a:path extrusionOk="0" h="288" w="304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40" name="Google Shape;9740;p79"/>
            <p:cNvSpPr/>
            <p:nvPr/>
          </p:nvSpPr>
          <p:spPr>
            <a:xfrm>
              <a:off x="5515" y="2611"/>
              <a:ext cx="50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41" name="Google Shape;9741;p79"/>
            <p:cNvSpPr/>
            <p:nvPr/>
          </p:nvSpPr>
          <p:spPr>
            <a:xfrm>
              <a:off x="5302" y="2614"/>
              <a:ext cx="245" cy="200"/>
            </a:xfrm>
            <a:custGeom>
              <a:rect b="b" l="l" r="r" t="t"/>
              <a:pathLst>
                <a:path extrusionOk="0" h="240" w="306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42" name="Google Shape;9742;p79"/>
            <p:cNvSpPr/>
            <p:nvPr/>
          </p:nvSpPr>
          <p:spPr>
            <a:xfrm>
              <a:off x="4140" y="2675"/>
              <a:ext cx="1196" cy="150"/>
            </a:xfrm>
            <a:prstGeom prst="roundRect">
              <a:avLst>
                <a:gd fmla="val 50000" name="adj"/>
              </a:avLst>
            </a:prstGeom>
            <a:solidFill>
              <a:srgbClr val="DDDDDD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43" name="Google Shape;9743;p79"/>
            <p:cNvSpPr/>
            <p:nvPr/>
          </p:nvSpPr>
          <p:spPr>
            <a:xfrm>
              <a:off x="4210" y="2714"/>
              <a:ext cx="1066" cy="79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44" name="Google Shape;9744;p79"/>
            <p:cNvSpPr/>
            <p:nvPr/>
          </p:nvSpPr>
          <p:spPr>
            <a:xfrm>
              <a:off x="4309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45" name="Google Shape;9745;p79"/>
            <p:cNvSpPr/>
            <p:nvPr/>
          </p:nvSpPr>
          <p:spPr>
            <a:xfrm>
              <a:off x="4489" y="2382"/>
              <a:ext cx="159" cy="1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Noto Sans Symbols"/>
                <a:buNone/>
              </a:pPr>
              <a:r>
                <a:t/>
              </a:r>
              <a:endParaRPr b="0" i="0" sz="1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46" name="Google Shape;9746;p79"/>
            <p:cNvSpPr/>
            <p:nvPr/>
          </p:nvSpPr>
          <p:spPr>
            <a:xfrm>
              <a:off x="4658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47" name="Google Shape;9747;p79"/>
            <p:cNvSpPr/>
            <p:nvPr/>
          </p:nvSpPr>
          <p:spPr>
            <a:xfrm>
              <a:off x="5067" y="1837"/>
              <a:ext cx="80" cy="759"/>
            </a:xfrm>
            <a:prstGeom prst="rect">
              <a:avLst/>
            </a:prstGeom>
            <a:solidFill>
              <a:srgbClr val="29292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748" name="Google Shape;9748;p79"/>
          <p:cNvSpPr txBox="1"/>
          <p:nvPr/>
        </p:nvSpPr>
        <p:spPr>
          <a:xfrm>
            <a:off x="10216734" y="5716780"/>
            <a:ext cx="1675459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Noto Sans Symbols"/>
              <a:buNone/>
            </a:pPr>
            <a:r>
              <a:rPr i="1" lang="en-US" sz="2400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rPr>
              <a:t>destination</a:t>
            </a:r>
            <a:endParaRPr b="0" i="1" sz="2400" u="none" cap="none" strike="noStrike">
              <a:solidFill>
                <a:srgbClr val="0000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749" name="Google Shape;9749;p79"/>
          <p:cNvGrpSpPr/>
          <p:nvPr/>
        </p:nvGrpSpPr>
        <p:grpSpPr>
          <a:xfrm>
            <a:off x="3254290" y="1489592"/>
            <a:ext cx="5651292" cy="389744"/>
            <a:chOff x="3270354" y="1798823"/>
            <a:chExt cx="5651292" cy="389744"/>
          </a:xfrm>
        </p:grpSpPr>
        <p:cxnSp>
          <p:nvCxnSpPr>
            <p:cNvPr id="9750" name="Google Shape;9750;p79"/>
            <p:cNvCxnSpPr/>
            <p:nvPr/>
          </p:nvCxnSpPr>
          <p:spPr>
            <a:xfrm>
              <a:off x="3270354" y="1993691"/>
              <a:ext cx="5651292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miter lim="800000"/>
              <a:headEnd len="med" w="med" type="triangle"/>
              <a:tailEnd len="med" w="med" type="triangle"/>
            </a:ln>
          </p:spPr>
        </p:cxnSp>
        <p:sp>
          <p:nvSpPr>
            <p:cNvPr id="9751" name="Google Shape;9751;p79"/>
            <p:cNvSpPr/>
            <p:nvPr/>
          </p:nvSpPr>
          <p:spPr>
            <a:xfrm>
              <a:off x="5878639" y="1798823"/>
              <a:ext cx="674558" cy="389744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752" name="Google Shape;9752;p79"/>
            <p:cNvGrpSpPr/>
            <p:nvPr/>
          </p:nvGrpSpPr>
          <p:grpSpPr>
            <a:xfrm>
              <a:off x="5953468" y="1857555"/>
              <a:ext cx="679450" cy="301625"/>
              <a:chOff x="780" y="1553"/>
              <a:chExt cx="428" cy="190"/>
            </a:xfrm>
          </p:grpSpPr>
          <p:sp>
            <p:nvSpPr>
              <p:cNvPr id="9753" name="Google Shape;9753;p79"/>
              <p:cNvSpPr/>
              <p:nvPr/>
            </p:nvSpPr>
            <p:spPr>
              <a:xfrm>
                <a:off x="817" y="1569"/>
                <a:ext cx="312" cy="162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54" name="Google Shape;9754;p79"/>
              <p:cNvSpPr/>
              <p:nvPr/>
            </p:nvSpPr>
            <p:spPr>
              <a:xfrm>
                <a:off x="780" y="1553"/>
                <a:ext cx="428" cy="19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Noto Sans Symbols"/>
                  <a:buNone/>
                </a:pPr>
                <a:r>
                  <a:rPr b="0" i="0" lang="en-US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M</a:t>
                </a:r>
                <a:endParaRPr/>
              </a:p>
            </p:txBody>
          </p:sp>
        </p:grpSp>
      </p:grpSp>
      <p:grpSp>
        <p:nvGrpSpPr>
          <p:cNvPr id="9755" name="Google Shape;9755;p79"/>
          <p:cNvGrpSpPr/>
          <p:nvPr/>
        </p:nvGrpSpPr>
        <p:grpSpPr>
          <a:xfrm>
            <a:off x="9221450" y="1413548"/>
            <a:ext cx="1765726" cy="4034752"/>
            <a:chOff x="1484027" y="1706480"/>
            <a:chExt cx="1765726" cy="4034752"/>
          </a:xfrm>
        </p:grpSpPr>
        <p:sp>
          <p:nvSpPr>
            <p:cNvPr id="9756" name="Google Shape;9756;p79"/>
            <p:cNvSpPr/>
            <p:nvPr/>
          </p:nvSpPr>
          <p:spPr>
            <a:xfrm>
              <a:off x="1528997" y="1870247"/>
              <a:ext cx="1648917" cy="3870985"/>
            </a:xfrm>
            <a:prstGeom prst="rect">
              <a:avLst/>
            </a:prstGeom>
            <a:solidFill>
              <a:schemeClr val="lt1"/>
            </a:solidFill>
            <a:ln cap="flat" cmpd="sng" w="2857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76200" sx="101000" rotWithShape="0" algn="bl" dir="18900000" dist="38100" sy="101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57" name="Google Shape;9757;p79"/>
            <p:cNvSpPr txBox="1"/>
            <p:nvPr/>
          </p:nvSpPr>
          <p:spPr>
            <a:xfrm>
              <a:off x="1484027" y="1706480"/>
              <a:ext cx="1765726" cy="403309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2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Noto Sans Symbols"/>
                <a:buNone/>
              </a:pPr>
              <a:r>
                <a:rPr b="0" i="0" lang="en-US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application</a:t>
              </a:r>
              <a:endParaRPr/>
            </a:p>
            <a:p>
              <a:pPr indent="0" lvl="0" marL="0" marR="0" rtl="0" algn="ctr">
                <a:lnSpc>
                  <a:spcPct val="2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Noto Sans Symbols"/>
                <a:buNone/>
              </a:pPr>
              <a:r>
                <a:rPr b="0" i="0" lang="en-US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transport</a:t>
              </a:r>
              <a:endParaRPr/>
            </a:p>
            <a:p>
              <a:pPr indent="0" lvl="0" marL="0" marR="0" rtl="0" algn="ctr">
                <a:lnSpc>
                  <a:spcPct val="2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Noto Sans Symbols"/>
                <a:buNone/>
              </a:pPr>
              <a:r>
                <a:rPr b="0" i="0" lang="en-US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network</a:t>
              </a:r>
              <a:endParaRPr/>
            </a:p>
            <a:p>
              <a:pPr indent="0" lvl="0" marL="0" marR="0" rtl="0" algn="ctr">
                <a:lnSpc>
                  <a:spcPct val="2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Noto Sans Symbols"/>
                <a:buNone/>
              </a:pPr>
              <a:r>
                <a:rPr b="0" i="0" lang="en-US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link</a:t>
              </a:r>
              <a:endParaRPr/>
            </a:p>
            <a:p>
              <a:pPr indent="0" lvl="0" marL="0" marR="0" rtl="0" algn="ctr">
                <a:lnSpc>
                  <a:spcPct val="2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Noto Sans Symbols"/>
                <a:buNone/>
              </a:pPr>
              <a:r>
                <a:rPr b="0" i="0" lang="en-US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physical</a:t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9758" name="Google Shape;9758;p79"/>
            <p:cNvCxnSpPr/>
            <p:nvPr/>
          </p:nvCxnSpPr>
          <p:spPr>
            <a:xfrm>
              <a:off x="1534432" y="2675745"/>
              <a:ext cx="1643483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759" name="Google Shape;9759;p79"/>
            <p:cNvCxnSpPr/>
            <p:nvPr/>
          </p:nvCxnSpPr>
          <p:spPr>
            <a:xfrm>
              <a:off x="1506952" y="3472722"/>
              <a:ext cx="1655973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760" name="Google Shape;9760;p79"/>
            <p:cNvCxnSpPr/>
            <p:nvPr/>
          </p:nvCxnSpPr>
          <p:spPr>
            <a:xfrm>
              <a:off x="1509450" y="4209737"/>
              <a:ext cx="1668465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761" name="Google Shape;9761;p79"/>
            <p:cNvCxnSpPr/>
            <p:nvPr/>
          </p:nvCxnSpPr>
          <p:spPr>
            <a:xfrm>
              <a:off x="1511947" y="4991726"/>
              <a:ext cx="1650978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cxnSp>
        <p:nvCxnSpPr>
          <p:cNvPr id="9762" name="Google Shape;9762;p79"/>
          <p:cNvCxnSpPr/>
          <p:nvPr/>
        </p:nvCxnSpPr>
        <p:spPr>
          <a:xfrm>
            <a:off x="3211642" y="3542677"/>
            <a:ext cx="5651292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miter lim="800000"/>
            <a:headEnd len="med" w="med" type="triangle"/>
            <a:tailEnd len="med" w="med" type="triangle"/>
          </a:ln>
        </p:spPr>
      </p:cxnSp>
      <p:sp>
        <p:nvSpPr>
          <p:cNvPr id="9763" name="Google Shape;9763;p79"/>
          <p:cNvSpPr/>
          <p:nvPr/>
        </p:nvSpPr>
        <p:spPr>
          <a:xfrm>
            <a:off x="5356172" y="3319499"/>
            <a:ext cx="1210365" cy="38974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764" name="Google Shape;9764;p79"/>
          <p:cNvGrpSpPr/>
          <p:nvPr/>
        </p:nvGrpSpPr>
        <p:grpSpPr>
          <a:xfrm>
            <a:off x="5418625" y="3360607"/>
            <a:ext cx="1058375" cy="307296"/>
            <a:chOff x="5509436" y="3287899"/>
            <a:chExt cx="1058375" cy="307296"/>
          </a:xfrm>
        </p:grpSpPr>
        <p:grpSp>
          <p:nvGrpSpPr>
            <p:cNvPr id="9765" name="Google Shape;9765;p79"/>
            <p:cNvGrpSpPr/>
            <p:nvPr/>
          </p:nvGrpSpPr>
          <p:grpSpPr>
            <a:xfrm>
              <a:off x="5510535" y="3293570"/>
              <a:ext cx="1057276" cy="301625"/>
              <a:chOff x="469" y="1531"/>
              <a:chExt cx="666" cy="190"/>
            </a:xfrm>
          </p:grpSpPr>
          <p:sp>
            <p:nvSpPr>
              <p:cNvPr id="9766" name="Google Shape;9766;p79"/>
              <p:cNvSpPr/>
              <p:nvPr/>
            </p:nvSpPr>
            <p:spPr>
              <a:xfrm>
                <a:off x="469" y="1549"/>
                <a:ext cx="666" cy="162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67" name="Google Shape;9767;p79"/>
              <p:cNvSpPr/>
              <p:nvPr/>
            </p:nvSpPr>
            <p:spPr>
              <a:xfrm>
                <a:off x="873" y="1531"/>
                <a:ext cx="239" cy="19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Noto Sans Symbols"/>
                  <a:buNone/>
                </a:pPr>
                <a:r>
                  <a:rPr b="0" i="0" lang="en-US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M</a:t>
                </a:r>
                <a:endParaRPr/>
              </a:p>
            </p:txBody>
          </p:sp>
        </p:grpSp>
        <p:sp>
          <p:nvSpPr>
            <p:cNvPr id="9768" name="Google Shape;9768;p79"/>
            <p:cNvSpPr/>
            <p:nvPr/>
          </p:nvSpPr>
          <p:spPr>
            <a:xfrm>
              <a:off x="5771740" y="3305237"/>
              <a:ext cx="296863" cy="26193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Noto Sans Symbols"/>
                <a:buNone/>
              </a:pPr>
              <a:r>
                <a:rPr b="0" i="0" lang="en-US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H</a:t>
              </a:r>
              <a:r>
                <a:rPr b="0" baseline="-25000" i="0" lang="en-US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</a:t>
              </a:r>
              <a:endParaRPr/>
            </a:p>
          </p:txBody>
        </p:sp>
        <p:sp>
          <p:nvSpPr>
            <p:cNvPr id="9769" name="Google Shape;9769;p79"/>
            <p:cNvSpPr/>
            <p:nvPr/>
          </p:nvSpPr>
          <p:spPr>
            <a:xfrm>
              <a:off x="5509436" y="3287899"/>
              <a:ext cx="296863" cy="292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Noto Sans Symbols"/>
                <a:buNone/>
              </a:pPr>
              <a:r>
                <a:rPr b="0" i="0" lang="en-US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H</a:t>
              </a:r>
              <a:r>
                <a:rPr b="0" baseline="-25000" i="0" lang="en-US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</a:t>
              </a:r>
              <a:endParaRPr/>
            </a:p>
          </p:txBody>
        </p:sp>
        <p:cxnSp>
          <p:nvCxnSpPr>
            <p:cNvPr id="9770" name="Google Shape;9770;p79"/>
            <p:cNvCxnSpPr/>
            <p:nvPr/>
          </p:nvCxnSpPr>
          <p:spPr>
            <a:xfrm>
              <a:off x="6076877" y="3322145"/>
              <a:ext cx="0" cy="257175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771" name="Google Shape;9771;p79"/>
            <p:cNvCxnSpPr/>
            <p:nvPr/>
          </p:nvCxnSpPr>
          <p:spPr>
            <a:xfrm>
              <a:off x="5796378" y="3320433"/>
              <a:ext cx="0" cy="257175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9772" name="Google Shape;9772;p79"/>
          <p:cNvSpPr txBox="1"/>
          <p:nvPr/>
        </p:nvSpPr>
        <p:spPr>
          <a:xfrm>
            <a:off x="3374573" y="4483522"/>
            <a:ext cx="5620868" cy="5652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Link-layer 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protocol transfers datagram [H</a:t>
            </a:r>
            <a:r>
              <a:rPr baseline="-25000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| [H</a:t>
            </a:r>
            <a:r>
              <a:rPr baseline="-25000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|M] from </a:t>
            </a:r>
            <a:r>
              <a:rPr i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host 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 neighboring host, using network-layer services</a:t>
            </a:r>
            <a:endParaRPr/>
          </a:p>
        </p:txBody>
      </p:sp>
      <p:grpSp>
        <p:nvGrpSpPr>
          <p:cNvPr id="9773" name="Google Shape;9773;p79"/>
          <p:cNvGrpSpPr/>
          <p:nvPr/>
        </p:nvGrpSpPr>
        <p:grpSpPr>
          <a:xfrm>
            <a:off x="3226725" y="4169060"/>
            <a:ext cx="5651292" cy="374226"/>
            <a:chOff x="3226725" y="4169060"/>
            <a:chExt cx="5651292" cy="374226"/>
          </a:xfrm>
        </p:grpSpPr>
        <p:cxnSp>
          <p:nvCxnSpPr>
            <p:cNvPr id="9774" name="Google Shape;9774;p79"/>
            <p:cNvCxnSpPr/>
            <p:nvPr/>
          </p:nvCxnSpPr>
          <p:spPr>
            <a:xfrm>
              <a:off x="3226725" y="4376720"/>
              <a:ext cx="5651292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miter lim="800000"/>
              <a:headEnd len="med" w="med" type="triangle"/>
              <a:tailEnd len="med" w="med" type="triangle"/>
            </a:ln>
          </p:spPr>
        </p:cxnSp>
        <p:grpSp>
          <p:nvGrpSpPr>
            <p:cNvPr id="9775" name="Google Shape;9775;p79"/>
            <p:cNvGrpSpPr/>
            <p:nvPr/>
          </p:nvGrpSpPr>
          <p:grpSpPr>
            <a:xfrm>
              <a:off x="5062983" y="4169060"/>
              <a:ext cx="1518637" cy="374226"/>
              <a:chOff x="5062983" y="4252185"/>
              <a:chExt cx="1518637" cy="374226"/>
            </a:xfrm>
          </p:grpSpPr>
          <p:sp>
            <p:nvSpPr>
              <p:cNvPr id="9776" name="Google Shape;9776;p79"/>
              <p:cNvSpPr/>
              <p:nvPr/>
            </p:nvSpPr>
            <p:spPr>
              <a:xfrm>
                <a:off x="5062983" y="4252185"/>
                <a:ext cx="1518637" cy="374226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9777" name="Google Shape;9777;p79"/>
              <p:cNvGrpSpPr/>
              <p:nvPr/>
            </p:nvGrpSpPr>
            <p:grpSpPr>
              <a:xfrm>
                <a:off x="5144294" y="4283446"/>
                <a:ext cx="1347789" cy="301625"/>
                <a:chOff x="286" y="1531"/>
                <a:chExt cx="849" cy="190"/>
              </a:xfrm>
            </p:grpSpPr>
            <p:sp>
              <p:nvSpPr>
                <p:cNvPr id="9778" name="Google Shape;9778;p79"/>
                <p:cNvSpPr/>
                <p:nvPr/>
              </p:nvSpPr>
              <p:spPr>
                <a:xfrm>
                  <a:off x="286" y="1549"/>
                  <a:ext cx="849" cy="162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Noto Sans Symbols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779" name="Google Shape;9779;p79"/>
                <p:cNvSpPr/>
                <p:nvPr/>
              </p:nvSpPr>
              <p:spPr>
                <a:xfrm>
                  <a:off x="873" y="1531"/>
                  <a:ext cx="239" cy="19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Noto Sans Symbols"/>
                    <a:buNone/>
                  </a:pPr>
                  <a:r>
                    <a:rPr b="0" i="0" lang="en-US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M</a:t>
                  </a:r>
                  <a:endParaRPr/>
                </a:p>
              </p:txBody>
            </p:sp>
          </p:grpSp>
          <p:sp>
            <p:nvSpPr>
              <p:cNvPr id="9780" name="Google Shape;9780;p79"/>
              <p:cNvSpPr/>
              <p:nvPr/>
            </p:nvSpPr>
            <p:spPr>
              <a:xfrm>
                <a:off x="5696012" y="4295113"/>
                <a:ext cx="296863" cy="26193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Noto Sans Symbols"/>
                  <a:buNone/>
                </a:pPr>
                <a:r>
                  <a:rPr b="0" i="0" lang="en-US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H</a:t>
                </a:r>
                <a:r>
                  <a:rPr b="0" baseline="-25000" i="0" lang="en-US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t</a:t>
                </a:r>
                <a:endParaRPr/>
              </a:p>
            </p:txBody>
          </p:sp>
          <p:sp>
            <p:nvSpPr>
              <p:cNvPr id="9781" name="Google Shape;9781;p79"/>
              <p:cNvSpPr/>
              <p:nvPr/>
            </p:nvSpPr>
            <p:spPr>
              <a:xfrm>
                <a:off x="5433708" y="4277775"/>
                <a:ext cx="296863" cy="292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Noto Sans Symbols"/>
                  <a:buNone/>
                </a:pPr>
                <a:r>
                  <a:rPr b="0" i="0" lang="en-US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H</a:t>
                </a:r>
                <a:r>
                  <a:rPr b="0" baseline="-25000" i="0" lang="en-US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n</a:t>
                </a:r>
                <a:endParaRPr/>
              </a:p>
            </p:txBody>
          </p:sp>
          <p:cxnSp>
            <p:nvCxnSpPr>
              <p:cNvPr id="9782" name="Google Shape;9782;p79"/>
              <p:cNvCxnSpPr/>
              <p:nvPr/>
            </p:nvCxnSpPr>
            <p:spPr>
              <a:xfrm>
                <a:off x="6001149" y="4312021"/>
                <a:ext cx="0" cy="257175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783" name="Google Shape;9783;p79"/>
              <p:cNvCxnSpPr/>
              <p:nvPr/>
            </p:nvCxnSpPr>
            <p:spPr>
              <a:xfrm>
                <a:off x="5720650" y="4310309"/>
                <a:ext cx="0" cy="257175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sp>
            <p:nvSpPr>
              <p:cNvPr id="9784" name="Google Shape;9784;p79"/>
              <p:cNvSpPr/>
              <p:nvPr/>
            </p:nvSpPr>
            <p:spPr>
              <a:xfrm>
                <a:off x="5149178" y="4281528"/>
                <a:ext cx="296863" cy="292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Noto Sans Symbols"/>
                  <a:buNone/>
                </a:pPr>
                <a:r>
                  <a:rPr b="0" i="0" lang="en-US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H</a:t>
                </a:r>
                <a:r>
                  <a:rPr b="0" baseline="-25000" i="0" lang="en-US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l</a:t>
                </a:r>
                <a:endParaRPr/>
              </a:p>
            </p:txBody>
          </p:sp>
          <p:cxnSp>
            <p:nvCxnSpPr>
              <p:cNvPr id="9785" name="Google Shape;9785;p79"/>
              <p:cNvCxnSpPr/>
              <p:nvPr/>
            </p:nvCxnSpPr>
            <p:spPr>
              <a:xfrm>
                <a:off x="5418102" y="4309558"/>
                <a:ext cx="0" cy="257175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</p:grpSp>
      <p:cxnSp>
        <p:nvCxnSpPr>
          <p:cNvPr id="9786" name="Google Shape;9786;p79"/>
          <p:cNvCxnSpPr/>
          <p:nvPr/>
        </p:nvCxnSpPr>
        <p:spPr>
          <a:xfrm>
            <a:off x="3594027" y="-1079199"/>
            <a:ext cx="5651292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miter lim="800000"/>
            <a:headEnd len="med" w="med" type="triangle"/>
            <a:tailEnd len="med" w="med" type="triangle"/>
          </a:ln>
        </p:spPr>
      </p:cxnSp>
      <p:sp>
        <p:nvSpPr>
          <p:cNvPr id="9787" name="Google Shape;9787;p79"/>
          <p:cNvSpPr/>
          <p:nvPr/>
        </p:nvSpPr>
        <p:spPr>
          <a:xfrm>
            <a:off x="5738557" y="-1302377"/>
            <a:ext cx="1210365" cy="38974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788" name="Google Shape;9788;p79"/>
          <p:cNvGrpSpPr/>
          <p:nvPr/>
        </p:nvGrpSpPr>
        <p:grpSpPr>
          <a:xfrm>
            <a:off x="5801010" y="-1261269"/>
            <a:ext cx="1058375" cy="307296"/>
            <a:chOff x="5509436" y="3287899"/>
            <a:chExt cx="1058375" cy="307296"/>
          </a:xfrm>
        </p:grpSpPr>
        <p:grpSp>
          <p:nvGrpSpPr>
            <p:cNvPr id="9789" name="Google Shape;9789;p79"/>
            <p:cNvGrpSpPr/>
            <p:nvPr/>
          </p:nvGrpSpPr>
          <p:grpSpPr>
            <a:xfrm>
              <a:off x="5510535" y="3293570"/>
              <a:ext cx="1057276" cy="301625"/>
              <a:chOff x="469" y="1531"/>
              <a:chExt cx="666" cy="190"/>
            </a:xfrm>
          </p:grpSpPr>
          <p:sp>
            <p:nvSpPr>
              <p:cNvPr id="9790" name="Google Shape;9790;p79"/>
              <p:cNvSpPr/>
              <p:nvPr/>
            </p:nvSpPr>
            <p:spPr>
              <a:xfrm>
                <a:off x="469" y="1549"/>
                <a:ext cx="666" cy="162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91" name="Google Shape;9791;p79"/>
              <p:cNvSpPr/>
              <p:nvPr/>
            </p:nvSpPr>
            <p:spPr>
              <a:xfrm>
                <a:off x="873" y="1531"/>
                <a:ext cx="239" cy="19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Noto Sans Symbols"/>
                  <a:buNone/>
                </a:pPr>
                <a:r>
                  <a:rPr b="0" i="0" lang="en-US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M</a:t>
                </a:r>
                <a:endParaRPr/>
              </a:p>
            </p:txBody>
          </p:sp>
        </p:grpSp>
        <p:sp>
          <p:nvSpPr>
            <p:cNvPr id="9792" name="Google Shape;9792;p79"/>
            <p:cNvSpPr/>
            <p:nvPr/>
          </p:nvSpPr>
          <p:spPr>
            <a:xfrm>
              <a:off x="5771740" y="3305237"/>
              <a:ext cx="296863" cy="26193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Noto Sans Symbols"/>
                <a:buNone/>
              </a:pPr>
              <a:r>
                <a:rPr b="0" i="0" lang="en-US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H</a:t>
              </a:r>
              <a:r>
                <a:rPr b="0" baseline="-25000" i="0" lang="en-US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</a:t>
              </a:r>
              <a:endParaRPr/>
            </a:p>
          </p:txBody>
        </p:sp>
        <p:sp>
          <p:nvSpPr>
            <p:cNvPr id="9793" name="Google Shape;9793;p79"/>
            <p:cNvSpPr/>
            <p:nvPr/>
          </p:nvSpPr>
          <p:spPr>
            <a:xfrm>
              <a:off x="5509436" y="3287899"/>
              <a:ext cx="296863" cy="292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Noto Sans Symbols"/>
                <a:buNone/>
              </a:pPr>
              <a:r>
                <a:rPr b="0" i="0" lang="en-US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H</a:t>
              </a:r>
              <a:r>
                <a:rPr b="0" baseline="-25000" i="0" lang="en-US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</a:t>
              </a:r>
              <a:endParaRPr/>
            </a:p>
          </p:txBody>
        </p:sp>
        <p:cxnSp>
          <p:nvCxnSpPr>
            <p:cNvPr id="9794" name="Google Shape;9794;p79"/>
            <p:cNvCxnSpPr/>
            <p:nvPr/>
          </p:nvCxnSpPr>
          <p:spPr>
            <a:xfrm>
              <a:off x="6076877" y="3322145"/>
              <a:ext cx="0" cy="257175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795" name="Google Shape;9795;p79"/>
            <p:cNvCxnSpPr/>
            <p:nvPr/>
          </p:nvCxnSpPr>
          <p:spPr>
            <a:xfrm>
              <a:off x="5796378" y="3320433"/>
              <a:ext cx="0" cy="257175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9796" name="Google Shape;9796;p79"/>
          <p:cNvSpPr txBox="1"/>
          <p:nvPr/>
        </p:nvSpPr>
        <p:spPr>
          <a:xfrm>
            <a:off x="3359490" y="3649479"/>
            <a:ext cx="5734634" cy="5652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Network-layer 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protocol transfers transport-layer segment [H</a:t>
            </a:r>
            <a:r>
              <a:rPr baseline="-25000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| M] from one </a:t>
            </a:r>
            <a:r>
              <a:rPr i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host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to another, using link layer services</a:t>
            </a:r>
            <a:endParaRPr/>
          </a:p>
        </p:txBody>
      </p:sp>
      <p:sp>
        <p:nvSpPr>
          <p:cNvPr id="9797" name="Google Shape;9797;p79"/>
          <p:cNvSpPr txBox="1"/>
          <p:nvPr>
            <p:ph idx="12" type="sldNum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Introduction: 1-</a:t>
            </a: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97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9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7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7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7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02" name="Shape 9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3" name="Google Shape;9803;p80"/>
          <p:cNvSpPr txBox="1"/>
          <p:nvPr>
            <p:ph type="title"/>
          </p:nvPr>
        </p:nvSpPr>
        <p:spPr>
          <a:xfrm>
            <a:off x="838200" y="451821"/>
            <a:ext cx="10515600" cy="8946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4400"/>
              <a:buFont typeface="Calibri"/>
              <a:buNone/>
            </a:pPr>
            <a:r>
              <a:rPr lang="en-US"/>
              <a:t>Encapsulation</a:t>
            </a:r>
            <a:endParaRPr/>
          </a:p>
        </p:txBody>
      </p:sp>
      <p:sp>
        <p:nvSpPr>
          <p:cNvPr id="9804" name="Google Shape;9804;p80"/>
          <p:cNvSpPr txBox="1"/>
          <p:nvPr>
            <p:ph idx="12" type="sldNum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Introduction: 1-</a:t>
            </a: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Stacking Dolls designs, themes, templates and downloadable graphic elements  on Dribbble" id="9805" name="Google Shape;9805;p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4186" y="2071687"/>
            <a:ext cx="5214120" cy="3910591"/>
          </a:xfrm>
          <a:prstGeom prst="rect">
            <a:avLst/>
          </a:prstGeom>
          <a:noFill/>
          <a:ln>
            <a:noFill/>
          </a:ln>
        </p:spPr>
      </p:pic>
      <p:sp>
        <p:nvSpPr>
          <p:cNvPr id="9806" name="Google Shape;9806;p80"/>
          <p:cNvSpPr txBox="1"/>
          <p:nvPr/>
        </p:nvSpPr>
        <p:spPr>
          <a:xfrm>
            <a:off x="6245138" y="5073301"/>
            <a:ext cx="99706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message</a:t>
            </a:r>
            <a:endParaRPr/>
          </a:p>
        </p:txBody>
      </p:sp>
      <p:sp>
        <p:nvSpPr>
          <p:cNvPr id="9807" name="Google Shape;9807;p80"/>
          <p:cNvSpPr txBox="1"/>
          <p:nvPr/>
        </p:nvSpPr>
        <p:spPr>
          <a:xfrm>
            <a:off x="7392802" y="5073301"/>
            <a:ext cx="99527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segment</a:t>
            </a:r>
            <a:endParaRPr/>
          </a:p>
        </p:txBody>
      </p:sp>
      <p:sp>
        <p:nvSpPr>
          <p:cNvPr id="9808" name="Google Shape;9808;p80"/>
          <p:cNvSpPr txBox="1"/>
          <p:nvPr/>
        </p:nvSpPr>
        <p:spPr>
          <a:xfrm>
            <a:off x="8738816" y="5059744"/>
            <a:ext cx="109857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datagram</a:t>
            </a:r>
            <a:endParaRPr/>
          </a:p>
        </p:txBody>
      </p:sp>
      <p:sp>
        <p:nvSpPr>
          <p:cNvPr id="9809" name="Google Shape;9809;p80"/>
          <p:cNvSpPr txBox="1"/>
          <p:nvPr/>
        </p:nvSpPr>
        <p:spPr>
          <a:xfrm>
            <a:off x="10488109" y="5065260"/>
            <a:ext cx="75187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frame</a:t>
            </a:r>
            <a:endParaRPr/>
          </a:p>
        </p:txBody>
      </p:sp>
      <p:sp>
        <p:nvSpPr>
          <p:cNvPr id="9810" name="Google Shape;9810;p80"/>
          <p:cNvSpPr/>
          <p:nvPr/>
        </p:nvSpPr>
        <p:spPr>
          <a:xfrm>
            <a:off x="838200" y="1285429"/>
            <a:ext cx="5624810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200"/>
              <a:buFont typeface="Calibri"/>
              <a:buNone/>
            </a:pPr>
            <a:r>
              <a:rPr b="0" i="1" lang="en-US" sz="32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Matryoshka dolls (stacking dolls)</a:t>
            </a:r>
            <a:endParaRPr b="0" i="0" sz="3200" u="sng" cap="none" strike="noStrike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con&#10;&#10;Description automatically generated with low confidence" id="9811" name="Google Shape;9811;p8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99754" y="3663601"/>
            <a:ext cx="1016000" cy="1409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&#10;&#10;Description automatically generated with medium confidence" id="9812" name="Google Shape;9812;p8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287590" y="3409601"/>
            <a:ext cx="1206500" cy="1663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con&#10;&#10;Description automatically generated" id="9813" name="Google Shape;9813;p8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497316" y="3041509"/>
            <a:ext cx="1481342" cy="203815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con&#10;&#10;Description automatically generated" id="9814" name="Google Shape;9814;p8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997231" y="2709865"/>
            <a:ext cx="1722729" cy="2369802"/>
          </a:xfrm>
          <a:prstGeom prst="rect">
            <a:avLst/>
          </a:prstGeom>
          <a:noFill/>
          <a:ln>
            <a:noFill/>
          </a:ln>
        </p:spPr>
      </p:pic>
      <p:sp>
        <p:nvSpPr>
          <p:cNvPr id="9815" name="Google Shape;9815;p80"/>
          <p:cNvSpPr txBox="1"/>
          <p:nvPr/>
        </p:nvSpPr>
        <p:spPr>
          <a:xfrm>
            <a:off x="46604" y="6519289"/>
            <a:ext cx="6096000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Credit: </a:t>
            </a:r>
            <a:r>
              <a:rPr lang="en-US" sz="105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8"/>
              </a:rPr>
              <a:t>https://dribbble.com/shots/7182188-Babushka-Boi</a:t>
            </a:r>
            <a:endParaRPr sz="10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20" name="Shape 9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con&#10;&#10;Description automatically generated with low confidence" id="9821" name="Google Shape;9821;p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28349" y="1695405"/>
            <a:ext cx="351909" cy="488275"/>
          </a:xfrm>
          <a:prstGeom prst="rect">
            <a:avLst/>
          </a:prstGeom>
          <a:noFill/>
          <a:ln>
            <a:noFill/>
          </a:ln>
        </p:spPr>
      </p:pic>
      <p:sp>
        <p:nvSpPr>
          <p:cNvPr id="9822" name="Google Shape;9822;p81"/>
          <p:cNvSpPr/>
          <p:nvPr/>
        </p:nvSpPr>
        <p:spPr>
          <a:xfrm>
            <a:off x="3548141" y="1573968"/>
            <a:ext cx="4992" cy="3104606"/>
          </a:xfrm>
          <a:custGeom>
            <a:rect b="b" l="l" r="r" t="t"/>
            <a:pathLst>
              <a:path extrusionOk="0" h="8411" w="52">
                <a:moveTo>
                  <a:pt x="0" y="0"/>
                </a:moveTo>
                <a:cubicBezTo>
                  <a:pt x="17" y="2804"/>
                  <a:pt x="35" y="5607"/>
                  <a:pt x="52" y="8411"/>
                </a:cubicBezTo>
              </a:path>
            </a:pathLst>
          </a:custGeom>
          <a:noFill/>
          <a:ln cap="flat" cmpd="sng" w="4445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     </a:t>
            </a:r>
            <a:endParaRPr/>
          </a:p>
        </p:txBody>
      </p:sp>
      <p:sp>
        <p:nvSpPr>
          <p:cNvPr id="9823" name="Google Shape;9823;p81"/>
          <p:cNvSpPr/>
          <p:nvPr/>
        </p:nvSpPr>
        <p:spPr>
          <a:xfrm flipH="1" rot="10800000">
            <a:off x="10916607" y="1577038"/>
            <a:ext cx="450309" cy="4061761"/>
          </a:xfrm>
          <a:custGeom>
            <a:rect b="b" l="l" r="r" t="t"/>
            <a:pathLst>
              <a:path extrusionOk="0" h="21660" w="12496">
                <a:moveTo>
                  <a:pt x="12425" y="0"/>
                </a:moveTo>
                <a:lnTo>
                  <a:pt x="0" y="1517"/>
                </a:lnTo>
                <a:lnTo>
                  <a:pt x="1248" y="21660"/>
                </a:lnTo>
                <a:cubicBezTo>
                  <a:pt x="4581" y="12959"/>
                  <a:pt x="6667" y="10269"/>
                  <a:pt x="12496" y="4855"/>
                </a:cubicBezTo>
                <a:cubicBezTo>
                  <a:pt x="12472" y="3237"/>
                  <a:pt x="12449" y="1618"/>
                  <a:pt x="12425" y="0"/>
                </a:cubicBezTo>
                <a:close/>
              </a:path>
            </a:pathLst>
          </a:custGeom>
          <a:gradFill>
            <a:gsLst>
              <a:gs pos="0">
                <a:srgbClr val="3C6CDF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24" name="Google Shape;9824;p81"/>
          <p:cNvSpPr txBox="1"/>
          <p:nvPr>
            <p:ph type="title"/>
          </p:nvPr>
        </p:nvSpPr>
        <p:spPr>
          <a:xfrm>
            <a:off x="825267" y="291947"/>
            <a:ext cx="10515600" cy="8946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4400"/>
              <a:buFont typeface="Calibri"/>
              <a:buNone/>
            </a:pPr>
            <a:r>
              <a:rPr lang="en-US" sz="4400"/>
              <a:t>Services, Layering and Encapsulation</a:t>
            </a:r>
            <a:endParaRPr sz="4400"/>
          </a:p>
        </p:txBody>
      </p:sp>
      <p:sp>
        <p:nvSpPr>
          <p:cNvPr id="9825" name="Google Shape;9825;p81"/>
          <p:cNvSpPr txBox="1"/>
          <p:nvPr/>
        </p:nvSpPr>
        <p:spPr>
          <a:xfrm>
            <a:off x="449705" y="5724388"/>
            <a:ext cx="1100137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Noto Sans Symbols"/>
              <a:buNone/>
            </a:pPr>
            <a:r>
              <a:rPr b="0" i="1" lang="en-US" sz="2400" u="none" cap="none" strike="noStrik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rPr>
              <a:t>source</a:t>
            </a:r>
            <a:endParaRPr/>
          </a:p>
        </p:txBody>
      </p:sp>
      <p:sp>
        <p:nvSpPr>
          <p:cNvPr id="9826" name="Google Shape;9826;p81"/>
          <p:cNvSpPr/>
          <p:nvPr/>
        </p:nvSpPr>
        <p:spPr>
          <a:xfrm rot="10800000">
            <a:off x="975630" y="1559549"/>
            <a:ext cx="450309" cy="4061761"/>
          </a:xfrm>
          <a:custGeom>
            <a:rect b="b" l="l" r="r" t="t"/>
            <a:pathLst>
              <a:path extrusionOk="0" h="21660" w="12496">
                <a:moveTo>
                  <a:pt x="12425" y="0"/>
                </a:moveTo>
                <a:lnTo>
                  <a:pt x="0" y="1517"/>
                </a:lnTo>
                <a:lnTo>
                  <a:pt x="1248" y="21660"/>
                </a:lnTo>
                <a:cubicBezTo>
                  <a:pt x="4581" y="12959"/>
                  <a:pt x="6667" y="10269"/>
                  <a:pt x="12496" y="4855"/>
                </a:cubicBezTo>
                <a:cubicBezTo>
                  <a:pt x="12472" y="3237"/>
                  <a:pt x="12449" y="1618"/>
                  <a:pt x="12425" y="0"/>
                </a:cubicBezTo>
                <a:close/>
              </a:path>
            </a:pathLst>
          </a:custGeom>
          <a:gradFill>
            <a:gsLst>
              <a:gs pos="0">
                <a:srgbClr val="3C6CDF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827" name="Google Shape;9827;p81"/>
          <p:cNvGrpSpPr/>
          <p:nvPr/>
        </p:nvGrpSpPr>
        <p:grpSpPr>
          <a:xfrm flipH="1">
            <a:off x="635446" y="5073984"/>
            <a:ext cx="803275" cy="771525"/>
            <a:chOff x="-44" y="1473"/>
            <a:chExt cx="981" cy="1105"/>
          </a:xfrm>
        </p:grpSpPr>
        <p:pic>
          <p:nvPicPr>
            <p:cNvPr descr="desktop_computer_stylized_medium" id="9828" name="Google Shape;9828;p8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829" name="Google Shape;9829;p81"/>
            <p:cNvSpPr/>
            <p:nvPr/>
          </p:nvSpPr>
          <p:spPr>
            <a:xfrm flipH="1">
              <a:off x="374" y="1579"/>
              <a:ext cx="477" cy="506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830" name="Google Shape;9830;p81"/>
          <p:cNvGrpSpPr/>
          <p:nvPr/>
        </p:nvGrpSpPr>
        <p:grpSpPr>
          <a:xfrm>
            <a:off x="1334125" y="1421667"/>
            <a:ext cx="1765726" cy="4034752"/>
            <a:chOff x="1484027" y="1706480"/>
            <a:chExt cx="1765726" cy="4034752"/>
          </a:xfrm>
        </p:grpSpPr>
        <p:sp>
          <p:nvSpPr>
            <p:cNvPr id="9831" name="Google Shape;9831;p81"/>
            <p:cNvSpPr/>
            <p:nvPr/>
          </p:nvSpPr>
          <p:spPr>
            <a:xfrm>
              <a:off x="1528997" y="1870247"/>
              <a:ext cx="1648917" cy="3870985"/>
            </a:xfrm>
            <a:prstGeom prst="rect">
              <a:avLst/>
            </a:prstGeom>
            <a:solidFill>
              <a:schemeClr val="lt1"/>
            </a:solidFill>
            <a:ln cap="flat" cmpd="sng" w="2857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76200" sx="101000" rotWithShape="0" algn="bl" dir="18900000" dist="38100" sy="101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32" name="Google Shape;9832;p81"/>
            <p:cNvSpPr txBox="1"/>
            <p:nvPr/>
          </p:nvSpPr>
          <p:spPr>
            <a:xfrm>
              <a:off x="1484027" y="1706480"/>
              <a:ext cx="1765726" cy="403309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2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Noto Sans Symbols"/>
                <a:buNone/>
              </a:pPr>
              <a:r>
                <a:rPr b="0" i="0" lang="en-US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application</a:t>
              </a:r>
              <a:endParaRPr/>
            </a:p>
            <a:p>
              <a:pPr indent="0" lvl="0" marL="0" marR="0" rtl="0" algn="ctr">
                <a:lnSpc>
                  <a:spcPct val="2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Noto Sans Symbols"/>
                <a:buNone/>
              </a:pPr>
              <a:r>
                <a:rPr b="0" i="0" lang="en-US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transport</a:t>
              </a:r>
              <a:endParaRPr/>
            </a:p>
            <a:p>
              <a:pPr indent="0" lvl="0" marL="0" marR="0" rtl="0" algn="ctr">
                <a:lnSpc>
                  <a:spcPct val="2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Noto Sans Symbols"/>
                <a:buNone/>
              </a:pPr>
              <a:r>
                <a:rPr b="0" i="0" lang="en-US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network</a:t>
              </a:r>
              <a:endParaRPr/>
            </a:p>
            <a:p>
              <a:pPr indent="0" lvl="0" marL="0" marR="0" rtl="0" algn="ctr">
                <a:lnSpc>
                  <a:spcPct val="2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Noto Sans Symbols"/>
                <a:buNone/>
              </a:pPr>
              <a:r>
                <a:rPr b="0" i="0" lang="en-US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link</a:t>
              </a:r>
              <a:endParaRPr/>
            </a:p>
            <a:p>
              <a:pPr indent="0" lvl="0" marL="0" marR="0" rtl="0" algn="ctr">
                <a:lnSpc>
                  <a:spcPct val="2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Noto Sans Symbols"/>
                <a:buNone/>
              </a:pPr>
              <a:r>
                <a:rPr b="0" i="0" lang="en-US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physical</a:t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9833" name="Google Shape;9833;p81"/>
            <p:cNvCxnSpPr/>
            <p:nvPr/>
          </p:nvCxnSpPr>
          <p:spPr>
            <a:xfrm>
              <a:off x="1534432" y="2675745"/>
              <a:ext cx="1643483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834" name="Google Shape;9834;p81"/>
            <p:cNvCxnSpPr/>
            <p:nvPr/>
          </p:nvCxnSpPr>
          <p:spPr>
            <a:xfrm>
              <a:off x="1506952" y="3472722"/>
              <a:ext cx="1655973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835" name="Google Shape;9835;p81"/>
            <p:cNvCxnSpPr/>
            <p:nvPr/>
          </p:nvCxnSpPr>
          <p:spPr>
            <a:xfrm>
              <a:off x="1509450" y="4209737"/>
              <a:ext cx="1668465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836" name="Google Shape;9836;p81"/>
            <p:cNvCxnSpPr/>
            <p:nvPr/>
          </p:nvCxnSpPr>
          <p:spPr>
            <a:xfrm>
              <a:off x="1511947" y="4991726"/>
              <a:ext cx="1650978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9837" name="Google Shape;9837;p81"/>
          <p:cNvGrpSpPr/>
          <p:nvPr/>
        </p:nvGrpSpPr>
        <p:grpSpPr>
          <a:xfrm>
            <a:off x="11107713" y="4961744"/>
            <a:ext cx="374754" cy="833726"/>
            <a:chOff x="4140" y="429"/>
            <a:chExt cx="1425" cy="2396"/>
          </a:xfrm>
        </p:grpSpPr>
        <p:sp>
          <p:nvSpPr>
            <p:cNvPr id="9838" name="Google Shape;9838;p81"/>
            <p:cNvSpPr/>
            <p:nvPr/>
          </p:nvSpPr>
          <p:spPr>
            <a:xfrm>
              <a:off x="5268" y="433"/>
              <a:ext cx="283" cy="2286"/>
            </a:xfrm>
            <a:custGeom>
              <a:rect b="b" l="l" r="r" t="t"/>
              <a:pathLst>
                <a:path extrusionOk="0" h="2742" w="354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39" name="Google Shape;9839;p81"/>
            <p:cNvSpPr/>
            <p:nvPr/>
          </p:nvSpPr>
          <p:spPr>
            <a:xfrm>
              <a:off x="4210" y="429"/>
              <a:ext cx="1046" cy="2285"/>
            </a:xfrm>
            <a:prstGeom prst="rect">
              <a:avLst/>
            </a:pr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40" name="Google Shape;9840;p81"/>
            <p:cNvSpPr/>
            <p:nvPr/>
          </p:nvSpPr>
          <p:spPr>
            <a:xfrm>
              <a:off x="5321" y="570"/>
              <a:ext cx="169" cy="2115"/>
            </a:xfrm>
            <a:custGeom>
              <a:rect b="b" l="l" r="r" t="t"/>
              <a:pathLst>
                <a:path extrusionOk="0" h="2537" w="211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41" name="Google Shape;9841;p81"/>
            <p:cNvSpPr/>
            <p:nvPr/>
          </p:nvSpPr>
          <p:spPr>
            <a:xfrm>
              <a:off x="5284" y="1640"/>
              <a:ext cx="263" cy="189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42" name="Google Shape;9842;p81"/>
            <p:cNvSpPr/>
            <p:nvPr/>
          </p:nvSpPr>
          <p:spPr>
            <a:xfrm>
              <a:off x="4210" y="690"/>
              <a:ext cx="598" cy="47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843" name="Google Shape;9843;p81"/>
            <p:cNvGrpSpPr/>
            <p:nvPr/>
          </p:nvGrpSpPr>
          <p:grpSpPr>
            <a:xfrm>
              <a:off x="4748" y="666"/>
              <a:ext cx="578" cy="150"/>
              <a:chOff x="613" y="2566"/>
              <a:chExt cx="721" cy="144"/>
            </a:xfrm>
          </p:grpSpPr>
          <p:sp>
            <p:nvSpPr>
              <p:cNvPr id="9844" name="Google Shape;9844;p81"/>
              <p:cNvSpPr/>
              <p:nvPr/>
            </p:nvSpPr>
            <p:spPr>
              <a:xfrm>
                <a:off x="613" y="2566"/>
                <a:ext cx="721" cy="144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45" name="Google Shape;9845;p81"/>
              <p:cNvSpPr/>
              <p:nvPr/>
            </p:nvSpPr>
            <p:spPr>
              <a:xfrm>
                <a:off x="625" y="2581"/>
                <a:ext cx="696" cy="114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9846" name="Google Shape;9846;p81"/>
            <p:cNvSpPr/>
            <p:nvPr/>
          </p:nvSpPr>
          <p:spPr>
            <a:xfrm>
              <a:off x="4220" y="1022"/>
              <a:ext cx="598" cy="47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847" name="Google Shape;9847;p81"/>
            <p:cNvGrpSpPr/>
            <p:nvPr/>
          </p:nvGrpSpPr>
          <p:grpSpPr>
            <a:xfrm>
              <a:off x="4748" y="990"/>
              <a:ext cx="578" cy="134"/>
              <a:chOff x="615" y="2564"/>
              <a:chExt cx="721" cy="139"/>
            </a:xfrm>
          </p:grpSpPr>
          <p:sp>
            <p:nvSpPr>
              <p:cNvPr id="9848" name="Google Shape;9848;p81"/>
              <p:cNvSpPr/>
              <p:nvPr/>
            </p:nvSpPr>
            <p:spPr>
              <a:xfrm>
                <a:off x="615" y="2564"/>
                <a:ext cx="721" cy="139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49" name="Google Shape;9849;p81"/>
              <p:cNvSpPr/>
              <p:nvPr/>
            </p:nvSpPr>
            <p:spPr>
              <a:xfrm>
                <a:off x="628" y="2581"/>
                <a:ext cx="696" cy="107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9850" name="Google Shape;9850;p81"/>
            <p:cNvSpPr/>
            <p:nvPr/>
          </p:nvSpPr>
          <p:spPr>
            <a:xfrm>
              <a:off x="4220" y="1354"/>
              <a:ext cx="598" cy="47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51" name="Google Shape;9851;p81"/>
            <p:cNvSpPr/>
            <p:nvPr/>
          </p:nvSpPr>
          <p:spPr>
            <a:xfrm>
              <a:off x="4230" y="1655"/>
              <a:ext cx="598" cy="47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852" name="Google Shape;9852;p81"/>
            <p:cNvGrpSpPr/>
            <p:nvPr/>
          </p:nvGrpSpPr>
          <p:grpSpPr>
            <a:xfrm>
              <a:off x="4738" y="1647"/>
              <a:ext cx="578" cy="135"/>
              <a:chOff x="618" y="2586"/>
              <a:chExt cx="720" cy="124"/>
            </a:xfrm>
          </p:grpSpPr>
          <p:sp>
            <p:nvSpPr>
              <p:cNvPr id="9853" name="Google Shape;9853;p81"/>
              <p:cNvSpPr/>
              <p:nvPr/>
            </p:nvSpPr>
            <p:spPr>
              <a:xfrm>
                <a:off x="618" y="2586"/>
                <a:ext cx="720" cy="124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54" name="Google Shape;9854;p81"/>
              <p:cNvSpPr/>
              <p:nvPr/>
            </p:nvSpPr>
            <p:spPr>
              <a:xfrm>
                <a:off x="630" y="2586"/>
                <a:ext cx="695" cy="109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9855" name="Google Shape;9855;p81"/>
            <p:cNvSpPr/>
            <p:nvPr/>
          </p:nvSpPr>
          <p:spPr>
            <a:xfrm>
              <a:off x="5288" y="1354"/>
              <a:ext cx="263" cy="188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856" name="Google Shape;9856;p81"/>
            <p:cNvGrpSpPr/>
            <p:nvPr/>
          </p:nvGrpSpPr>
          <p:grpSpPr>
            <a:xfrm>
              <a:off x="4738" y="1330"/>
              <a:ext cx="588" cy="134"/>
              <a:chOff x="613" y="2571"/>
              <a:chExt cx="732" cy="134"/>
            </a:xfrm>
          </p:grpSpPr>
          <p:sp>
            <p:nvSpPr>
              <p:cNvPr id="9857" name="Google Shape;9857;p81"/>
              <p:cNvSpPr/>
              <p:nvPr/>
            </p:nvSpPr>
            <p:spPr>
              <a:xfrm>
                <a:off x="613" y="2571"/>
                <a:ext cx="732" cy="134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58" name="Google Shape;9858;p81"/>
              <p:cNvSpPr/>
              <p:nvPr/>
            </p:nvSpPr>
            <p:spPr>
              <a:xfrm>
                <a:off x="625" y="2587"/>
                <a:ext cx="720" cy="103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9859" name="Google Shape;9859;p81"/>
            <p:cNvSpPr/>
            <p:nvPr/>
          </p:nvSpPr>
          <p:spPr>
            <a:xfrm>
              <a:off x="5246" y="429"/>
              <a:ext cx="70" cy="2285"/>
            </a:xfrm>
            <a:prstGeom prst="rect">
              <a:avLst/>
            </a:prstGeom>
            <a:gradFill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60" name="Google Shape;9860;p81"/>
            <p:cNvSpPr/>
            <p:nvPr/>
          </p:nvSpPr>
          <p:spPr>
            <a:xfrm>
              <a:off x="5312" y="1007"/>
              <a:ext cx="237" cy="213"/>
            </a:xfrm>
            <a:custGeom>
              <a:rect b="b" l="l" r="r" t="t"/>
              <a:pathLst>
                <a:path extrusionOk="0" h="256" w="29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61" name="Google Shape;9861;p81"/>
            <p:cNvSpPr/>
            <p:nvPr/>
          </p:nvSpPr>
          <p:spPr>
            <a:xfrm>
              <a:off x="5315" y="680"/>
              <a:ext cx="244" cy="240"/>
            </a:xfrm>
            <a:custGeom>
              <a:rect b="b" l="l" r="r" t="t"/>
              <a:pathLst>
                <a:path extrusionOk="0" h="288" w="304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62" name="Google Shape;9862;p81"/>
            <p:cNvSpPr/>
            <p:nvPr/>
          </p:nvSpPr>
          <p:spPr>
            <a:xfrm>
              <a:off x="5515" y="2611"/>
              <a:ext cx="50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63" name="Google Shape;9863;p81"/>
            <p:cNvSpPr/>
            <p:nvPr/>
          </p:nvSpPr>
          <p:spPr>
            <a:xfrm>
              <a:off x="5302" y="2614"/>
              <a:ext cx="245" cy="200"/>
            </a:xfrm>
            <a:custGeom>
              <a:rect b="b" l="l" r="r" t="t"/>
              <a:pathLst>
                <a:path extrusionOk="0" h="240" w="306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64" name="Google Shape;9864;p81"/>
            <p:cNvSpPr/>
            <p:nvPr/>
          </p:nvSpPr>
          <p:spPr>
            <a:xfrm>
              <a:off x="4140" y="2675"/>
              <a:ext cx="1196" cy="150"/>
            </a:xfrm>
            <a:prstGeom prst="roundRect">
              <a:avLst>
                <a:gd fmla="val 50000" name="adj"/>
              </a:avLst>
            </a:prstGeom>
            <a:solidFill>
              <a:srgbClr val="DDDDDD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65" name="Google Shape;9865;p81"/>
            <p:cNvSpPr/>
            <p:nvPr/>
          </p:nvSpPr>
          <p:spPr>
            <a:xfrm>
              <a:off x="4210" y="2714"/>
              <a:ext cx="1066" cy="79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66" name="Google Shape;9866;p81"/>
            <p:cNvSpPr/>
            <p:nvPr/>
          </p:nvSpPr>
          <p:spPr>
            <a:xfrm>
              <a:off x="4309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67" name="Google Shape;9867;p81"/>
            <p:cNvSpPr/>
            <p:nvPr/>
          </p:nvSpPr>
          <p:spPr>
            <a:xfrm>
              <a:off x="4489" y="2382"/>
              <a:ext cx="159" cy="1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Noto Sans Symbols"/>
                <a:buNone/>
              </a:pPr>
              <a:r>
                <a:t/>
              </a:r>
              <a:endParaRPr b="0" i="0" sz="1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68" name="Google Shape;9868;p81"/>
            <p:cNvSpPr/>
            <p:nvPr/>
          </p:nvSpPr>
          <p:spPr>
            <a:xfrm>
              <a:off x="4658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69" name="Google Shape;9869;p81"/>
            <p:cNvSpPr/>
            <p:nvPr/>
          </p:nvSpPr>
          <p:spPr>
            <a:xfrm>
              <a:off x="5067" y="1837"/>
              <a:ext cx="80" cy="759"/>
            </a:xfrm>
            <a:prstGeom prst="rect">
              <a:avLst/>
            </a:prstGeom>
            <a:solidFill>
              <a:srgbClr val="29292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870" name="Google Shape;9870;p81"/>
          <p:cNvSpPr txBox="1"/>
          <p:nvPr/>
        </p:nvSpPr>
        <p:spPr>
          <a:xfrm>
            <a:off x="10216734" y="5716780"/>
            <a:ext cx="1675459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Noto Sans Symbols"/>
              <a:buNone/>
            </a:pPr>
            <a:r>
              <a:rPr i="1" lang="en-US" sz="2400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rPr>
              <a:t>destination</a:t>
            </a:r>
            <a:endParaRPr b="0" i="1" sz="2400" u="none" cap="none" strike="noStrike">
              <a:solidFill>
                <a:srgbClr val="0000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871" name="Google Shape;9871;p81"/>
          <p:cNvGrpSpPr/>
          <p:nvPr/>
        </p:nvGrpSpPr>
        <p:grpSpPr>
          <a:xfrm>
            <a:off x="9221450" y="1413548"/>
            <a:ext cx="1765726" cy="4034752"/>
            <a:chOff x="1484027" y="1706480"/>
            <a:chExt cx="1765726" cy="4034752"/>
          </a:xfrm>
        </p:grpSpPr>
        <p:sp>
          <p:nvSpPr>
            <p:cNvPr id="9872" name="Google Shape;9872;p81"/>
            <p:cNvSpPr/>
            <p:nvPr/>
          </p:nvSpPr>
          <p:spPr>
            <a:xfrm>
              <a:off x="1528997" y="1870247"/>
              <a:ext cx="1648917" cy="3870985"/>
            </a:xfrm>
            <a:prstGeom prst="rect">
              <a:avLst/>
            </a:prstGeom>
            <a:solidFill>
              <a:schemeClr val="lt1"/>
            </a:solidFill>
            <a:ln cap="flat" cmpd="sng" w="2857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76200" sx="101000" rotWithShape="0" algn="bl" dir="18900000" dist="38100" sy="101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73" name="Google Shape;9873;p81"/>
            <p:cNvSpPr txBox="1"/>
            <p:nvPr/>
          </p:nvSpPr>
          <p:spPr>
            <a:xfrm>
              <a:off x="1484027" y="1706480"/>
              <a:ext cx="1765726" cy="403309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2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Noto Sans Symbols"/>
                <a:buNone/>
              </a:pPr>
              <a:r>
                <a:rPr b="0" i="0" lang="en-US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application</a:t>
              </a:r>
              <a:endParaRPr/>
            </a:p>
            <a:p>
              <a:pPr indent="0" lvl="0" marL="0" marR="0" rtl="0" algn="ctr">
                <a:lnSpc>
                  <a:spcPct val="2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Noto Sans Symbols"/>
                <a:buNone/>
              </a:pPr>
              <a:r>
                <a:rPr b="0" i="0" lang="en-US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transport</a:t>
              </a:r>
              <a:endParaRPr/>
            </a:p>
            <a:p>
              <a:pPr indent="0" lvl="0" marL="0" marR="0" rtl="0" algn="ctr">
                <a:lnSpc>
                  <a:spcPct val="2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Noto Sans Symbols"/>
                <a:buNone/>
              </a:pPr>
              <a:r>
                <a:rPr b="0" i="0" lang="en-US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network</a:t>
              </a:r>
              <a:endParaRPr/>
            </a:p>
            <a:p>
              <a:pPr indent="0" lvl="0" marL="0" marR="0" rtl="0" algn="ctr">
                <a:lnSpc>
                  <a:spcPct val="2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Noto Sans Symbols"/>
                <a:buNone/>
              </a:pPr>
              <a:r>
                <a:rPr b="0" i="0" lang="en-US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link</a:t>
              </a:r>
              <a:endParaRPr/>
            </a:p>
            <a:p>
              <a:pPr indent="0" lvl="0" marL="0" marR="0" rtl="0" algn="ctr">
                <a:lnSpc>
                  <a:spcPct val="2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Noto Sans Symbols"/>
                <a:buNone/>
              </a:pPr>
              <a:r>
                <a:rPr b="0" i="0" lang="en-US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physical</a:t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9874" name="Google Shape;9874;p81"/>
            <p:cNvCxnSpPr/>
            <p:nvPr/>
          </p:nvCxnSpPr>
          <p:spPr>
            <a:xfrm>
              <a:off x="1534432" y="2675745"/>
              <a:ext cx="1643483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875" name="Google Shape;9875;p81"/>
            <p:cNvCxnSpPr/>
            <p:nvPr/>
          </p:nvCxnSpPr>
          <p:spPr>
            <a:xfrm>
              <a:off x="1506952" y="3472722"/>
              <a:ext cx="1655973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876" name="Google Shape;9876;p81"/>
            <p:cNvCxnSpPr/>
            <p:nvPr/>
          </p:nvCxnSpPr>
          <p:spPr>
            <a:xfrm>
              <a:off x="1509450" y="4209737"/>
              <a:ext cx="1668465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877" name="Google Shape;9877;p81"/>
            <p:cNvCxnSpPr/>
            <p:nvPr/>
          </p:nvCxnSpPr>
          <p:spPr>
            <a:xfrm>
              <a:off x="1511947" y="4991726"/>
              <a:ext cx="1650978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9878" name="Google Shape;9878;p81"/>
          <p:cNvSpPr/>
          <p:nvPr/>
        </p:nvSpPr>
        <p:spPr>
          <a:xfrm>
            <a:off x="5584583" y="1981531"/>
            <a:ext cx="971760" cy="38974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879" name="Google Shape;9879;p81"/>
          <p:cNvGrpSpPr/>
          <p:nvPr/>
        </p:nvGrpSpPr>
        <p:grpSpPr>
          <a:xfrm>
            <a:off x="7629993" y="1484027"/>
            <a:ext cx="1535906" cy="3792511"/>
            <a:chOff x="7629993" y="1484027"/>
            <a:chExt cx="1535906" cy="3792511"/>
          </a:xfrm>
        </p:grpSpPr>
        <p:sp>
          <p:nvSpPr>
            <p:cNvPr id="9880" name="Google Shape;9880;p81"/>
            <p:cNvSpPr/>
            <p:nvPr/>
          </p:nvSpPr>
          <p:spPr>
            <a:xfrm flipH="1">
              <a:off x="7629993" y="1484027"/>
              <a:ext cx="1201062" cy="3792511"/>
            </a:xfrm>
            <a:custGeom>
              <a:rect b="b" l="l" r="r" t="t"/>
              <a:pathLst>
                <a:path extrusionOk="0" h="3263030" w="1822537">
                  <a:moveTo>
                    <a:pt x="1822537" y="3263030"/>
                  </a:moveTo>
                  <a:lnTo>
                    <a:pt x="6263" y="2743200"/>
                  </a:lnTo>
                  <a:cubicBezTo>
                    <a:pt x="4175" y="1828800"/>
                    <a:pt x="2088" y="914400"/>
                    <a:pt x="0" y="0"/>
                  </a:cubicBezTo>
                </a:path>
              </a:pathLst>
            </a:custGeom>
            <a:noFill/>
            <a:ln cap="flat" cmpd="sng" w="44450">
              <a:solidFill>
                <a:srgbClr val="C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 </a:t>
              </a:r>
              <a:endParaRPr/>
            </a:p>
          </p:txBody>
        </p:sp>
        <p:grpSp>
          <p:nvGrpSpPr>
            <p:cNvPr id="9881" name="Google Shape;9881;p81"/>
            <p:cNvGrpSpPr/>
            <p:nvPr/>
          </p:nvGrpSpPr>
          <p:grpSpPr>
            <a:xfrm>
              <a:off x="7693325" y="4097936"/>
              <a:ext cx="1470663" cy="389744"/>
              <a:chOff x="6216702" y="5375649"/>
              <a:chExt cx="1470663" cy="389744"/>
            </a:xfrm>
          </p:grpSpPr>
          <p:sp>
            <p:nvSpPr>
              <p:cNvPr id="9882" name="Google Shape;9882;p81"/>
              <p:cNvSpPr/>
              <p:nvPr/>
            </p:nvSpPr>
            <p:spPr>
              <a:xfrm>
                <a:off x="6477000" y="5375649"/>
                <a:ext cx="1210365" cy="389744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9883" name="Google Shape;9883;p81"/>
              <p:cNvGrpSpPr/>
              <p:nvPr/>
            </p:nvGrpSpPr>
            <p:grpSpPr>
              <a:xfrm>
                <a:off x="6216702" y="5392448"/>
                <a:ext cx="1381126" cy="301625"/>
                <a:chOff x="265" y="1531"/>
                <a:chExt cx="870" cy="190"/>
              </a:xfrm>
            </p:grpSpPr>
            <p:sp>
              <p:nvSpPr>
                <p:cNvPr id="9884" name="Google Shape;9884;p81"/>
                <p:cNvSpPr/>
                <p:nvPr/>
              </p:nvSpPr>
              <p:spPr>
                <a:xfrm>
                  <a:off x="265" y="1549"/>
                  <a:ext cx="870" cy="162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Noto Sans Symbols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885" name="Google Shape;9885;p81"/>
                <p:cNvSpPr/>
                <p:nvPr/>
              </p:nvSpPr>
              <p:spPr>
                <a:xfrm>
                  <a:off x="873" y="1531"/>
                  <a:ext cx="239" cy="19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Noto Sans Symbols"/>
                    <a:buNone/>
                  </a:pPr>
                  <a:r>
                    <a:rPr b="0" i="0" lang="en-US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M</a:t>
                  </a:r>
                  <a:endParaRPr/>
                </a:p>
              </p:txBody>
            </p:sp>
          </p:grpSp>
          <p:sp>
            <p:nvSpPr>
              <p:cNvPr id="9886" name="Google Shape;9886;p81"/>
              <p:cNvSpPr/>
              <p:nvPr/>
            </p:nvSpPr>
            <p:spPr>
              <a:xfrm>
                <a:off x="6801757" y="5404115"/>
                <a:ext cx="296863" cy="26193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Noto Sans Symbols"/>
                  <a:buNone/>
                </a:pPr>
                <a:r>
                  <a:rPr b="0" i="0" lang="en-US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H</a:t>
                </a:r>
                <a:r>
                  <a:rPr b="0" baseline="-25000" i="0" lang="en-US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t</a:t>
                </a:r>
                <a:endParaRPr/>
              </a:p>
            </p:txBody>
          </p:sp>
          <p:sp>
            <p:nvSpPr>
              <p:cNvPr id="9887" name="Google Shape;9887;p81"/>
              <p:cNvSpPr/>
              <p:nvPr/>
            </p:nvSpPr>
            <p:spPr>
              <a:xfrm>
                <a:off x="6539453" y="5386777"/>
                <a:ext cx="296863" cy="292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Noto Sans Symbols"/>
                  <a:buNone/>
                </a:pPr>
                <a:r>
                  <a:rPr b="0" i="0" lang="en-US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H</a:t>
                </a:r>
                <a:r>
                  <a:rPr b="0" baseline="-25000" i="0" lang="en-US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n</a:t>
                </a:r>
                <a:endParaRPr/>
              </a:p>
            </p:txBody>
          </p:sp>
          <p:cxnSp>
            <p:nvCxnSpPr>
              <p:cNvPr id="9888" name="Google Shape;9888;p81"/>
              <p:cNvCxnSpPr/>
              <p:nvPr/>
            </p:nvCxnSpPr>
            <p:spPr>
              <a:xfrm>
                <a:off x="7106894" y="5421023"/>
                <a:ext cx="0" cy="257175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889" name="Google Shape;9889;p81"/>
              <p:cNvCxnSpPr/>
              <p:nvPr/>
            </p:nvCxnSpPr>
            <p:spPr>
              <a:xfrm>
                <a:off x="6826395" y="5419311"/>
                <a:ext cx="0" cy="257175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sp>
            <p:nvSpPr>
              <p:cNvPr id="9890" name="Google Shape;9890;p81"/>
              <p:cNvSpPr/>
              <p:nvPr/>
            </p:nvSpPr>
            <p:spPr>
              <a:xfrm>
                <a:off x="6236418" y="5394426"/>
                <a:ext cx="296863" cy="292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Noto Sans Symbols"/>
                  <a:buNone/>
                </a:pPr>
                <a:r>
                  <a:rPr b="0" i="0" lang="en-US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H</a:t>
                </a:r>
                <a:r>
                  <a:rPr b="0" baseline="-25000" i="0" lang="en-US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l</a:t>
                </a:r>
                <a:endParaRPr/>
              </a:p>
            </p:txBody>
          </p:sp>
          <p:cxnSp>
            <p:nvCxnSpPr>
              <p:cNvPr id="9891" name="Google Shape;9891;p81"/>
              <p:cNvCxnSpPr/>
              <p:nvPr/>
            </p:nvCxnSpPr>
            <p:spPr>
              <a:xfrm>
                <a:off x="6505708" y="5419900"/>
                <a:ext cx="0" cy="257175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grpSp>
          <p:nvGrpSpPr>
            <p:cNvPr id="9892" name="Google Shape;9892;p81"/>
            <p:cNvGrpSpPr/>
            <p:nvPr/>
          </p:nvGrpSpPr>
          <p:grpSpPr>
            <a:xfrm>
              <a:off x="8014421" y="3363106"/>
              <a:ext cx="1058375" cy="307296"/>
              <a:chOff x="5509436" y="3287899"/>
              <a:chExt cx="1058375" cy="307296"/>
            </a:xfrm>
          </p:grpSpPr>
          <p:grpSp>
            <p:nvGrpSpPr>
              <p:cNvPr id="9893" name="Google Shape;9893;p81"/>
              <p:cNvGrpSpPr/>
              <p:nvPr/>
            </p:nvGrpSpPr>
            <p:grpSpPr>
              <a:xfrm>
                <a:off x="5510535" y="3293570"/>
                <a:ext cx="1057276" cy="301625"/>
                <a:chOff x="469" y="1531"/>
                <a:chExt cx="666" cy="190"/>
              </a:xfrm>
            </p:grpSpPr>
            <p:sp>
              <p:nvSpPr>
                <p:cNvPr id="9894" name="Google Shape;9894;p81"/>
                <p:cNvSpPr/>
                <p:nvPr/>
              </p:nvSpPr>
              <p:spPr>
                <a:xfrm>
                  <a:off x="469" y="1549"/>
                  <a:ext cx="666" cy="162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Noto Sans Symbols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895" name="Google Shape;9895;p81"/>
                <p:cNvSpPr/>
                <p:nvPr/>
              </p:nvSpPr>
              <p:spPr>
                <a:xfrm>
                  <a:off x="873" y="1531"/>
                  <a:ext cx="239" cy="19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Noto Sans Symbols"/>
                    <a:buNone/>
                  </a:pPr>
                  <a:r>
                    <a:rPr b="0" i="0" lang="en-US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M</a:t>
                  </a:r>
                  <a:endParaRPr/>
                </a:p>
              </p:txBody>
            </p:sp>
          </p:grpSp>
          <p:sp>
            <p:nvSpPr>
              <p:cNvPr id="9896" name="Google Shape;9896;p81"/>
              <p:cNvSpPr/>
              <p:nvPr/>
            </p:nvSpPr>
            <p:spPr>
              <a:xfrm>
                <a:off x="5771740" y="3305237"/>
                <a:ext cx="296863" cy="26193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Noto Sans Symbols"/>
                  <a:buNone/>
                </a:pPr>
                <a:r>
                  <a:rPr b="0" i="0" lang="en-US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H</a:t>
                </a:r>
                <a:r>
                  <a:rPr b="0" baseline="-25000" i="0" lang="en-US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t</a:t>
                </a:r>
                <a:endParaRPr/>
              </a:p>
            </p:txBody>
          </p:sp>
          <p:sp>
            <p:nvSpPr>
              <p:cNvPr id="9897" name="Google Shape;9897;p81"/>
              <p:cNvSpPr/>
              <p:nvPr/>
            </p:nvSpPr>
            <p:spPr>
              <a:xfrm>
                <a:off x="5509436" y="3287899"/>
                <a:ext cx="296863" cy="292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Noto Sans Symbols"/>
                  <a:buNone/>
                </a:pPr>
                <a:r>
                  <a:rPr b="0" i="0" lang="en-US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H</a:t>
                </a:r>
                <a:r>
                  <a:rPr b="0" baseline="-25000" i="0" lang="en-US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n</a:t>
                </a:r>
                <a:endParaRPr/>
              </a:p>
            </p:txBody>
          </p:sp>
          <p:cxnSp>
            <p:nvCxnSpPr>
              <p:cNvPr id="9898" name="Google Shape;9898;p81"/>
              <p:cNvCxnSpPr/>
              <p:nvPr/>
            </p:nvCxnSpPr>
            <p:spPr>
              <a:xfrm>
                <a:off x="6076877" y="3322145"/>
                <a:ext cx="0" cy="257175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899" name="Google Shape;9899;p81"/>
              <p:cNvCxnSpPr/>
              <p:nvPr/>
            </p:nvCxnSpPr>
            <p:spPr>
              <a:xfrm>
                <a:off x="5796378" y="3320433"/>
                <a:ext cx="0" cy="257175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grpSp>
          <p:nvGrpSpPr>
            <p:cNvPr id="9900" name="Google Shape;9900;p81"/>
            <p:cNvGrpSpPr/>
            <p:nvPr/>
          </p:nvGrpSpPr>
          <p:grpSpPr>
            <a:xfrm>
              <a:off x="8257849" y="2658970"/>
              <a:ext cx="908050" cy="301625"/>
              <a:chOff x="6877524" y="6049441"/>
              <a:chExt cx="908050" cy="301625"/>
            </a:xfrm>
          </p:grpSpPr>
          <p:grpSp>
            <p:nvGrpSpPr>
              <p:cNvPr id="9901" name="Google Shape;9901;p81"/>
              <p:cNvGrpSpPr/>
              <p:nvPr/>
            </p:nvGrpSpPr>
            <p:grpSpPr>
              <a:xfrm>
                <a:off x="6877524" y="6051029"/>
                <a:ext cx="296863" cy="292100"/>
                <a:chOff x="1959" y="2058"/>
                <a:chExt cx="187" cy="184"/>
              </a:xfrm>
            </p:grpSpPr>
            <p:sp>
              <p:nvSpPr>
                <p:cNvPr id="9902" name="Google Shape;9902;p81"/>
                <p:cNvSpPr/>
                <p:nvPr/>
              </p:nvSpPr>
              <p:spPr>
                <a:xfrm>
                  <a:off x="1964" y="2075"/>
                  <a:ext cx="177" cy="162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Noto Sans Symbols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903" name="Google Shape;9903;p81"/>
                <p:cNvSpPr/>
                <p:nvPr/>
              </p:nvSpPr>
              <p:spPr>
                <a:xfrm>
                  <a:off x="1959" y="2058"/>
                  <a:ext cx="187" cy="18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Noto Sans Symbols"/>
                    <a:buNone/>
                  </a:pPr>
                  <a:r>
                    <a:rPr b="0" i="0" lang="en-US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H</a:t>
                  </a:r>
                  <a:r>
                    <a:rPr b="0" baseline="-25000" i="0" lang="en-US" sz="18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t</a:t>
                  </a:r>
                  <a:endParaRPr/>
                </a:p>
              </p:txBody>
            </p:sp>
          </p:grpSp>
          <p:grpSp>
            <p:nvGrpSpPr>
              <p:cNvPr id="9904" name="Google Shape;9904;p81"/>
              <p:cNvGrpSpPr/>
              <p:nvPr/>
            </p:nvGrpSpPr>
            <p:grpSpPr>
              <a:xfrm>
                <a:off x="7106124" y="6049441"/>
                <a:ext cx="679450" cy="301625"/>
                <a:chOff x="780" y="1553"/>
                <a:chExt cx="428" cy="190"/>
              </a:xfrm>
            </p:grpSpPr>
            <p:sp>
              <p:nvSpPr>
                <p:cNvPr id="9905" name="Google Shape;9905;p81"/>
                <p:cNvSpPr/>
                <p:nvPr/>
              </p:nvSpPr>
              <p:spPr>
                <a:xfrm>
                  <a:off x="817" y="1571"/>
                  <a:ext cx="312" cy="162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Noto Sans Symbols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906" name="Google Shape;9906;p81"/>
                <p:cNvSpPr/>
                <p:nvPr/>
              </p:nvSpPr>
              <p:spPr>
                <a:xfrm>
                  <a:off x="780" y="1553"/>
                  <a:ext cx="428" cy="19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Noto Sans Symbols"/>
                    <a:buNone/>
                  </a:pPr>
                  <a:r>
                    <a:rPr b="0" i="0" lang="en-US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M</a:t>
                  </a:r>
                  <a:endParaRPr/>
                </a:p>
              </p:txBody>
            </p:sp>
          </p:grpSp>
        </p:grpSp>
        <p:grpSp>
          <p:nvGrpSpPr>
            <p:cNvPr id="9907" name="Google Shape;9907;p81"/>
            <p:cNvGrpSpPr/>
            <p:nvPr/>
          </p:nvGrpSpPr>
          <p:grpSpPr>
            <a:xfrm>
              <a:off x="8465451" y="1880020"/>
              <a:ext cx="679450" cy="301625"/>
              <a:chOff x="780" y="1553"/>
              <a:chExt cx="428" cy="190"/>
            </a:xfrm>
          </p:grpSpPr>
          <p:sp>
            <p:nvSpPr>
              <p:cNvPr id="9908" name="Google Shape;9908;p81"/>
              <p:cNvSpPr/>
              <p:nvPr/>
            </p:nvSpPr>
            <p:spPr>
              <a:xfrm>
                <a:off x="817" y="1569"/>
                <a:ext cx="312" cy="162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09" name="Google Shape;9909;p81"/>
              <p:cNvSpPr/>
              <p:nvPr/>
            </p:nvSpPr>
            <p:spPr>
              <a:xfrm>
                <a:off x="780" y="1553"/>
                <a:ext cx="428" cy="19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Noto Sans Symbols"/>
                  <a:buNone/>
                </a:pPr>
                <a:r>
                  <a:rPr b="0" i="0" lang="en-US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M</a:t>
                </a:r>
                <a:endParaRPr/>
              </a:p>
            </p:txBody>
          </p:sp>
        </p:grpSp>
      </p:grpSp>
      <p:sp>
        <p:nvSpPr>
          <p:cNvPr id="9910" name="Google Shape;9910;p81"/>
          <p:cNvSpPr/>
          <p:nvPr/>
        </p:nvSpPr>
        <p:spPr>
          <a:xfrm>
            <a:off x="3570599" y="4675377"/>
            <a:ext cx="4136844" cy="601045"/>
          </a:xfrm>
          <a:custGeom>
            <a:rect b="b" l="l" r="r" t="t"/>
            <a:pathLst>
              <a:path extrusionOk="0" h="1622" w="9988">
                <a:moveTo>
                  <a:pt x="0" y="0"/>
                </a:moveTo>
                <a:lnTo>
                  <a:pt x="2306" y="1583"/>
                </a:lnTo>
                <a:lnTo>
                  <a:pt x="9988" y="1622"/>
                </a:lnTo>
              </a:path>
            </a:pathLst>
          </a:custGeom>
          <a:noFill/>
          <a:ln cap="flat" cmpd="sng" w="44450">
            <a:solidFill>
              <a:srgbClr val="C00000"/>
            </a:solidFill>
            <a:prstDash val="solid"/>
            <a:round/>
            <a:headEnd len="med" w="med" type="none"/>
            <a:tailEnd len="med" w="med" type="triangl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     </a:t>
            </a:r>
            <a:endParaRPr/>
          </a:p>
        </p:txBody>
      </p:sp>
      <p:grpSp>
        <p:nvGrpSpPr>
          <p:cNvPr id="9911" name="Google Shape;9911;p81"/>
          <p:cNvGrpSpPr/>
          <p:nvPr/>
        </p:nvGrpSpPr>
        <p:grpSpPr>
          <a:xfrm>
            <a:off x="4158384" y="1778534"/>
            <a:ext cx="2245439" cy="369332"/>
            <a:chOff x="4158384" y="2165404"/>
            <a:chExt cx="2245439" cy="369332"/>
          </a:xfrm>
        </p:grpSpPr>
        <p:grpSp>
          <p:nvGrpSpPr>
            <p:cNvPr id="9912" name="Google Shape;9912;p81"/>
            <p:cNvGrpSpPr/>
            <p:nvPr/>
          </p:nvGrpSpPr>
          <p:grpSpPr>
            <a:xfrm>
              <a:off x="5724373" y="2189377"/>
              <a:ext cx="679450" cy="301625"/>
              <a:chOff x="780" y="1553"/>
              <a:chExt cx="428" cy="190"/>
            </a:xfrm>
          </p:grpSpPr>
          <p:sp>
            <p:nvSpPr>
              <p:cNvPr id="9913" name="Google Shape;9913;p81"/>
              <p:cNvSpPr/>
              <p:nvPr/>
            </p:nvSpPr>
            <p:spPr>
              <a:xfrm>
                <a:off x="817" y="1569"/>
                <a:ext cx="312" cy="162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14" name="Google Shape;9914;p81"/>
              <p:cNvSpPr/>
              <p:nvPr/>
            </p:nvSpPr>
            <p:spPr>
              <a:xfrm>
                <a:off x="780" y="1553"/>
                <a:ext cx="428" cy="19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Noto Sans Symbols"/>
                  <a:buNone/>
                </a:pPr>
                <a:r>
                  <a:rPr b="0" i="0" lang="en-US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M</a:t>
                </a:r>
                <a:endParaRPr/>
              </a:p>
            </p:txBody>
          </p:sp>
        </p:grpSp>
        <p:sp>
          <p:nvSpPr>
            <p:cNvPr id="9915" name="Google Shape;9915;p81"/>
            <p:cNvSpPr txBox="1"/>
            <p:nvPr/>
          </p:nvSpPr>
          <p:spPr>
            <a:xfrm>
              <a:off x="4158384" y="2165404"/>
              <a:ext cx="997068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message</a:t>
              </a:r>
              <a:endParaRPr/>
            </a:p>
          </p:txBody>
        </p:sp>
      </p:grpSp>
      <p:grpSp>
        <p:nvGrpSpPr>
          <p:cNvPr id="9916" name="Google Shape;9916;p81"/>
          <p:cNvGrpSpPr/>
          <p:nvPr/>
        </p:nvGrpSpPr>
        <p:grpSpPr>
          <a:xfrm>
            <a:off x="4155671" y="2565788"/>
            <a:ext cx="2253425" cy="369332"/>
            <a:chOff x="4155671" y="2952658"/>
            <a:chExt cx="2253425" cy="369332"/>
          </a:xfrm>
        </p:grpSpPr>
        <p:grpSp>
          <p:nvGrpSpPr>
            <p:cNvPr id="9917" name="Google Shape;9917;p81"/>
            <p:cNvGrpSpPr/>
            <p:nvPr/>
          </p:nvGrpSpPr>
          <p:grpSpPr>
            <a:xfrm>
              <a:off x="5501046" y="3003781"/>
              <a:ext cx="908050" cy="301625"/>
              <a:chOff x="1848" y="2046"/>
              <a:chExt cx="572" cy="190"/>
            </a:xfrm>
          </p:grpSpPr>
          <p:grpSp>
            <p:nvGrpSpPr>
              <p:cNvPr id="9918" name="Google Shape;9918;p81"/>
              <p:cNvGrpSpPr/>
              <p:nvPr/>
            </p:nvGrpSpPr>
            <p:grpSpPr>
              <a:xfrm>
                <a:off x="1848" y="2047"/>
                <a:ext cx="187" cy="184"/>
                <a:chOff x="1959" y="2058"/>
                <a:chExt cx="187" cy="184"/>
              </a:xfrm>
            </p:grpSpPr>
            <p:sp>
              <p:nvSpPr>
                <p:cNvPr id="9919" name="Google Shape;9919;p81"/>
                <p:cNvSpPr/>
                <p:nvPr/>
              </p:nvSpPr>
              <p:spPr>
                <a:xfrm>
                  <a:off x="1964" y="2075"/>
                  <a:ext cx="177" cy="162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Noto Sans Symbols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920" name="Google Shape;9920;p81"/>
                <p:cNvSpPr/>
                <p:nvPr/>
              </p:nvSpPr>
              <p:spPr>
                <a:xfrm>
                  <a:off x="1959" y="2058"/>
                  <a:ext cx="187" cy="18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Noto Sans Symbols"/>
                    <a:buNone/>
                  </a:pPr>
                  <a:r>
                    <a:rPr b="0" i="0" lang="en-US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H</a:t>
                  </a:r>
                  <a:r>
                    <a:rPr b="0" baseline="-25000" i="0" lang="en-US" sz="18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t</a:t>
                  </a:r>
                  <a:endParaRPr/>
                </a:p>
              </p:txBody>
            </p:sp>
          </p:grpSp>
          <p:grpSp>
            <p:nvGrpSpPr>
              <p:cNvPr id="9921" name="Google Shape;9921;p81"/>
              <p:cNvGrpSpPr/>
              <p:nvPr/>
            </p:nvGrpSpPr>
            <p:grpSpPr>
              <a:xfrm>
                <a:off x="1992" y="2046"/>
                <a:ext cx="428" cy="190"/>
                <a:chOff x="780" y="1553"/>
                <a:chExt cx="428" cy="190"/>
              </a:xfrm>
            </p:grpSpPr>
            <p:sp>
              <p:nvSpPr>
                <p:cNvPr id="9922" name="Google Shape;9922;p81"/>
                <p:cNvSpPr/>
                <p:nvPr/>
              </p:nvSpPr>
              <p:spPr>
                <a:xfrm>
                  <a:off x="817" y="1571"/>
                  <a:ext cx="312" cy="162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Noto Sans Symbols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923" name="Google Shape;9923;p81"/>
                <p:cNvSpPr/>
                <p:nvPr/>
              </p:nvSpPr>
              <p:spPr>
                <a:xfrm>
                  <a:off x="780" y="1553"/>
                  <a:ext cx="428" cy="19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Noto Sans Symbols"/>
                    <a:buNone/>
                  </a:pPr>
                  <a:r>
                    <a:rPr b="0" i="0" lang="en-US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M</a:t>
                  </a:r>
                  <a:endParaRPr/>
                </a:p>
              </p:txBody>
            </p:sp>
          </p:grpSp>
        </p:grpSp>
        <p:sp>
          <p:nvSpPr>
            <p:cNvPr id="9924" name="Google Shape;9924;p81"/>
            <p:cNvSpPr txBox="1"/>
            <p:nvPr/>
          </p:nvSpPr>
          <p:spPr>
            <a:xfrm>
              <a:off x="4155671" y="2952658"/>
              <a:ext cx="995272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segment</a:t>
              </a:r>
              <a:endParaRPr/>
            </a:p>
          </p:txBody>
        </p:sp>
      </p:grpSp>
      <p:grpSp>
        <p:nvGrpSpPr>
          <p:cNvPr id="9925" name="Google Shape;9925;p81"/>
          <p:cNvGrpSpPr/>
          <p:nvPr/>
        </p:nvGrpSpPr>
        <p:grpSpPr>
          <a:xfrm>
            <a:off x="4134419" y="3291630"/>
            <a:ext cx="2152842" cy="369332"/>
            <a:chOff x="4134419" y="3678500"/>
            <a:chExt cx="2152842" cy="369332"/>
          </a:xfrm>
        </p:grpSpPr>
        <p:grpSp>
          <p:nvGrpSpPr>
            <p:cNvPr id="9926" name="Google Shape;9926;p81"/>
            <p:cNvGrpSpPr/>
            <p:nvPr/>
          </p:nvGrpSpPr>
          <p:grpSpPr>
            <a:xfrm>
              <a:off x="5228886" y="3706233"/>
              <a:ext cx="1058375" cy="307296"/>
              <a:chOff x="5509436" y="3287899"/>
              <a:chExt cx="1058375" cy="307296"/>
            </a:xfrm>
          </p:grpSpPr>
          <p:grpSp>
            <p:nvGrpSpPr>
              <p:cNvPr id="9927" name="Google Shape;9927;p81"/>
              <p:cNvGrpSpPr/>
              <p:nvPr/>
            </p:nvGrpSpPr>
            <p:grpSpPr>
              <a:xfrm>
                <a:off x="5510535" y="3293570"/>
                <a:ext cx="1057276" cy="301625"/>
                <a:chOff x="469" y="1531"/>
                <a:chExt cx="666" cy="190"/>
              </a:xfrm>
            </p:grpSpPr>
            <p:sp>
              <p:nvSpPr>
                <p:cNvPr id="9928" name="Google Shape;9928;p81"/>
                <p:cNvSpPr/>
                <p:nvPr/>
              </p:nvSpPr>
              <p:spPr>
                <a:xfrm>
                  <a:off x="469" y="1549"/>
                  <a:ext cx="666" cy="162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Noto Sans Symbols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929" name="Google Shape;9929;p81"/>
                <p:cNvSpPr/>
                <p:nvPr/>
              </p:nvSpPr>
              <p:spPr>
                <a:xfrm>
                  <a:off x="873" y="1531"/>
                  <a:ext cx="239" cy="19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Noto Sans Symbols"/>
                    <a:buNone/>
                  </a:pPr>
                  <a:r>
                    <a:rPr b="0" i="0" lang="en-US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M</a:t>
                  </a:r>
                  <a:endParaRPr/>
                </a:p>
              </p:txBody>
            </p:sp>
          </p:grpSp>
          <p:sp>
            <p:nvSpPr>
              <p:cNvPr id="9930" name="Google Shape;9930;p81"/>
              <p:cNvSpPr/>
              <p:nvPr/>
            </p:nvSpPr>
            <p:spPr>
              <a:xfrm>
                <a:off x="5771740" y="3305237"/>
                <a:ext cx="296863" cy="26193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Noto Sans Symbols"/>
                  <a:buNone/>
                </a:pPr>
                <a:r>
                  <a:rPr b="0" i="0" lang="en-US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H</a:t>
                </a:r>
                <a:r>
                  <a:rPr b="0" baseline="-25000" i="0" lang="en-US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t</a:t>
                </a:r>
                <a:endParaRPr/>
              </a:p>
            </p:txBody>
          </p:sp>
          <p:sp>
            <p:nvSpPr>
              <p:cNvPr id="9931" name="Google Shape;9931;p81"/>
              <p:cNvSpPr/>
              <p:nvPr/>
            </p:nvSpPr>
            <p:spPr>
              <a:xfrm>
                <a:off x="5509436" y="3287899"/>
                <a:ext cx="296863" cy="292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Noto Sans Symbols"/>
                  <a:buNone/>
                </a:pPr>
                <a:r>
                  <a:rPr b="0" i="0" lang="en-US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H</a:t>
                </a:r>
                <a:r>
                  <a:rPr b="0" baseline="-25000" i="0" lang="en-US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n</a:t>
                </a:r>
                <a:endParaRPr/>
              </a:p>
            </p:txBody>
          </p:sp>
          <p:cxnSp>
            <p:nvCxnSpPr>
              <p:cNvPr id="9932" name="Google Shape;9932;p81"/>
              <p:cNvCxnSpPr/>
              <p:nvPr/>
            </p:nvCxnSpPr>
            <p:spPr>
              <a:xfrm>
                <a:off x="6076877" y="3322145"/>
                <a:ext cx="0" cy="257175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933" name="Google Shape;9933;p81"/>
              <p:cNvCxnSpPr/>
              <p:nvPr/>
            </p:nvCxnSpPr>
            <p:spPr>
              <a:xfrm>
                <a:off x="5796378" y="3320433"/>
                <a:ext cx="0" cy="257175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sp>
          <p:nvSpPr>
            <p:cNvPr id="9934" name="Google Shape;9934;p81"/>
            <p:cNvSpPr txBox="1"/>
            <p:nvPr/>
          </p:nvSpPr>
          <p:spPr>
            <a:xfrm>
              <a:off x="4134419" y="3678500"/>
              <a:ext cx="1079078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datagram</a:t>
              </a:r>
              <a:endParaRPr/>
            </a:p>
          </p:txBody>
        </p:sp>
      </p:grpSp>
      <p:grpSp>
        <p:nvGrpSpPr>
          <p:cNvPr id="9935" name="Google Shape;9935;p81"/>
          <p:cNvGrpSpPr/>
          <p:nvPr/>
        </p:nvGrpSpPr>
        <p:grpSpPr>
          <a:xfrm>
            <a:off x="4152584" y="4104550"/>
            <a:ext cx="2134677" cy="369332"/>
            <a:chOff x="4152584" y="4491420"/>
            <a:chExt cx="2134677" cy="369332"/>
          </a:xfrm>
        </p:grpSpPr>
        <p:sp>
          <p:nvSpPr>
            <p:cNvPr id="9936" name="Google Shape;9936;p81"/>
            <p:cNvSpPr txBox="1"/>
            <p:nvPr/>
          </p:nvSpPr>
          <p:spPr>
            <a:xfrm>
              <a:off x="4152584" y="4491420"/>
              <a:ext cx="740972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frame</a:t>
              </a:r>
              <a:endParaRPr/>
            </a:p>
          </p:txBody>
        </p:sp>
        <p:grpSp>
          <p:nvGrpSpPr>
            <p:cNvPr id="9937" name="Google Shape;9937;p81"/>
            <p:cNvGrpSpPr/>
            <p:nvPr/>
          </p:nvGrpSpPr>
          <p:grpSpPr>
            <a:xfrm>
              <a:off x="4939472" y="4504142"/>
              <a:ext cx="1347789" cy="307296"/>
              <a:chOff x="5144294" y="4194650"/>
              <a:chExt cx="1347789" cy="307296"/>
            </a:xfrm>
          </p:grpSpPr>
          <p:grpSp>
            <p:nvGrpSpPr>
              <p:cNvPr id="9938" name="Google Shape;9938;p81"/>
              <p:cNvGrpSpPr/>
              <p:nvPr/>
            </p:nvGrpSpPr>
            <p:grpSpPr>
              <a:xfrm>
                <a:off x="5144294" y="4200321"/>
                <a:ext cx="1347789" cy="301625"/>
                <a:chOff x="286" y="1531"/>
                <a:chExt cx="849" cy="190"/>
              </a:xfrm>
            </p:grpSpPr>
            <p:sp>
              <p:nvSpPr>
                <p:cNvPr id="9939" name="Google Shape;9939;p81"/>
                <p:cNvSpPr/>
                <p:nvPr/>
              </p:nvSpPr>
              <p:spPr>
                <a:xfrm>
                  <a:off x="286" y="1549"/>
                  <a:ext cx="849" cy="162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Noto Sans Symbols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940" name="Google Shape;9940;p81"/>
                <p:cNvSpPr/>
                <p:nvPr/>
              </p:nvSpPr>
              <p:spPr>
                <a:xfrm>
                  <a:off x="873" y="1531"/>
                  <a:ext cx="239" cy="19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Noto Sans Symbols"/>
                    <a:buNone/>
                  </a:pPr>
                  <a:r>
                    <a:rPr b="0" i="0" lang="en-US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M</a:t>
                  </a:r>
                  <a:endParaRPr/>
                </a:p>
              </p:txBody>
            </p:sp>
          </p:grpSp>
          <p:sp>
            <p:nvSpPr>
              <p:cNvPr id="9941" name="Google Shape;9941;p81"/>
              <p:cNvSpPr/>
              <p:nvPr/>
            </p:nvSpPr>
            <p:spPr>
              <a:xfrm>
                <a:off x="5696012" y="4211988"/>
                <a:ext cx="296863" cy="26193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Noto Sans Symbols"/>
                  <a:buNone/>
                </a:pPr>
                <a:r>
                  <a:rPr b="0" i="0" lang="en-US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H</a:t>
                </a:r>
                <a:r>
                  <a:rPr b="0" baseline="-25000" i="0" lang="en-US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t</a:t>
                </a:r>
                <a:endParaRPr/>
              </a:p>
            </p:txBody>
          </p:sp>
          <p:sp>
            <p:nvSpPr>
              <p:cNvPr id="9942" name="Google Shape;9942;p81"/>
              <p:cNvSpPr/>
              <p:nvPr/>
            </p:nvSpPr>
            <p:spPr>
              <a:xfrm>
                <a:off x="5433708" y="4194650"/>
                <a:ext cx="296863" cy="292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Noto Sans Symbols"/>
                  <a:buNone/>
                </a:pPr>
                <a:r>
                  <a:rPr b="0" i="0" lang="en-US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H</a:t>
                </a:r>
                <a:r>
                  <a:rPr b="0" baseline="-25000" i="0" lang="en-US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n</a:t>
                </a:r>
                <a:endParaRPr/>
              </a:p>
            </p:txBody>
          </p:sp>
          <p:cxnSp>
            <p:nvCxnSpPr>
              <p:cNvPr id="9943" name="Google Shape;9943;p81"/>
              <p:cNvCxnSpPr/>
              <p:nvPr/>
            </p:nvCxnSpPr>
            <p:spPr>
              <a:xfrm>
                <a:off x="6001149" y="4228896"/>
                <a:ext cx="0" cy="257175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944" name="Google Shape;9944;p81"/>
              <p:cNvCxnSpPr/>
              <p:nvPr/>
            </p:nvCxnSpPr>
            <p:spPr>
              <a:xfrm>
                <a:off x="5720650" y="4227184"/>
                <a:ext cx="0" cy="257175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sp>
            <p:nvSpPr>
              <p:cNvPr id="9945" name="Google Shape;9945;p81"/>
              <p:cNvSpPr/>
              <p:nvPr/>
            </p:nvSpPr>
            <p:spPr>
              <a:xfrm>
                <a:off x="5149178" y="4198403"/>
                <a:ext cx="296863" cy="292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Noto Sans Symbols"/>
                  <a:buNone/>
                </a:pPr>
                <a:r>
                  <a:rPr b="0" i="0" lang="en-US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H</a:t>
                </a:r>
                <a:r>
                  <a:rPr b="0" baseline="-25000" i="0" lang="en-US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l</a:t>
                </a:r>
                <a:endParaRPr/>
              </a:p>
            </p:txBody>
          </p:sp>
          <p:cxnSp>
            <p:nvCxnSpPr>
              <p:cNvPr id="9946" name="Google Shape;9946;p81"/>
              <p:cNvCxnSpPr/>
              <p:nvPr/>
            </p:nvCxnSpPr>
            <p:spPr>
              <a:xfrm>
                <a:off x="5418102" y="4226433"/>
                <a:ext cx="0" cy="257175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</p:grpSp>
      <p:sp>
        <p:nvSpPr>
          <p:cNvPr id="9947" name="Google Shape;9947;p81"/>
          <p:cNvSpPr txBox="1"/>
          <p:nvPr>
            <p:ph idx="12" type="sldNum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Introduction: 1-</a:t>
            </a: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Logo&#10;&#10;Description automatically generated with medium confidence" id="9948" name="Google Shape;9948;p8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703652" y="2422862"/>
            <a:ext cx="401301" cy="5533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con&#10;&#10;Description automatically generated" id="9949" name="Google Shape;9949;p8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681955" y="3154580"/>
            <a:ext cx="451829" cy="62166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con&#10;&#10;Description automatically generated" id="9950" name="Google Shape;9950;p8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655899" y="3926006"/>
            <a:ext cx="505593" cy="69549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con&#10;&#10;Description automatically generated" id="9951" name="Google Shape;9951;p8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043303" y="3225239"/>
            <a:ext cx="451829" cy="62166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&#10;&#10;Description automatically generated with medium confidence" id="9952" name="Google Shape;9952;p8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066221" y="2509417"/>
            <a:ext cx="401301" cy="5533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con&#10;&#10;Description automatically generated with low confidence" id="9953" name="Google Shape;9953;p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081613" y="1739407"/>
            <a:ext cx="351909" cy="488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8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9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99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9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9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9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9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99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9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9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9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9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99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9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9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9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9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9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8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99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9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9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9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9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58" name="Shape 9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9" name="Google Shape;9959;p82"/>
          <p:cNvSpPr/>
          <p:nvPr/>
        </p:nvSpPr>
        <p:spPr>
          <a:xfrm>
            <a:off x="8197855" y="4478480"/>
            <a:ext cx="454072" cy="992421"/>
          </a:xfrm>
          <a:custGeom>
            <a:rect b="b" l="l" r="r" t="t"/>
            <a:pathLst>
              <a:path extrusionOk="0" h="9750" w="9587">
                <a:moveTo>
                  <a:pt x="9553" y="7744"/>
                </a:moveTo>
                <a:lnTo>
                  <a:pt x="302" y="0"/>
                </a:lnTo>
                <a:cubicBezTo>
                  <a:pt x="201" y="3191"/>
                  <a:pt x="101" y="6382"/>
                  <a:pt x="0" y="9573"/>
                </a:cubicBezTo>
                <a:lnTo>
                  <a:pt x="9464" y="9750"/>
                </a:lnTo>
                <a:cubicBezTo>
                  <a:pt x="9314" y="8998"/>
                  <a:pt x="9702" y="8496"/>
                  <a:pt x="9553" y="7744"/>
                </a:cubicBezTo>
                <a:close/>
              </a:path>
            </a:pathLst>
          </a:custGeom>
          <a:gradFill>
            <a:gsLst>
              <a:gs pos="0">
                <a:srgbClr val="3C6CDF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960" name="Google Shape;9960;p82"/>
          <p:cNvGrpSpPr/>
          <p:nvPr/>
        </p:nvGrpSpPr>
        <p:grpSpPr>
          <a:xfrm>
            <a:off x="8637066" y="5115960"/>
            <a:ext cx="958850" cy="476251"/>
            <a:chOff x="7493876" y="2774731"/>
            <a:chExt cx="1481958" cy="894622"/>
          </a:xfrm>
        </p:grpSpPr>
        <p:sp>
          <p:nvSpPr>
            <p:cNvPr id="9961" name="Google Shape;9961;p82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/>
            </a:p>
          </p:txBody>
        </p:sp>
        <p:sp>
          <p:nvSpPr>
            <p:cNvPr id="9962" name="Google Shape;9962;p82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/>
            </a:p>
          </p:txBody>
        </p:sp>
        <p:grpSp>
          <p:nvGrpSpPr>
            <p:cNvPr id="9963" name="Google Shape;9963;p82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9964" name="Google Shape;9964;p82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65" name="Google Shape;9965;p82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66" name="Google Shape;9966;p82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67" name="Google Shape;9967;p82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9968" name="Google Shape;9968;p82"/>
          <p:cNvSpPr/>
          <p:nvPr/>
        </p:nvSpPr>
        <p:spPr>
          <a:xfrm>
            <a:off x="6916745" y="4489446"/>
            <a:ext cx="1273175" cy="94615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127000" sx="103000" rotWithShape="0" algn="bl" dir="18900000" dist="38100" sy="103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69" name="Google Shape;9969;p82"/>
          <p:cNvSpPr txBox="1"/>
          <p:nvPr/>
        </p:nvSpPr>
        <p:spPr>
          <a:xfrm>
            <a:off x="6873882" y="4456108"/>
            <a:ext cx="1317625" cy="996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network</a:t>
            </a:r>
            <a:endParaRPr/>
          </a:p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link</a:t>
            </a:r>
            <a:endParaRPr/>
          </a:p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physical</a:t>
            </a:r>
            <a:endParaRPr/>
          </a:p>
        </p:txBody>
      </p:sp>
      <p:sp>
        <p:nvSpPr>
          <p:cNvPr id="9970" name="Google Shape;9970;p82"/>
          <p:cNvSpPr/>
          <p:nvPr/>
        </p:nvSpPr>
        <p:spPr>
          <a:xfrm>
            <a:off x="2886137" y="4865756"/>
            <a:ext cx="1273175" cy="15367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76200" sx="101000" rotWithShape="0" algn="bl" dir="18900000" dist="38100" sy="101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71" name="Google Shape;9971;p82"/>
          <p:cNvSpPr txBox="1"/>
          <p:nvPr/>
        </p:nvSpPr>
        <p:spPr>
          <a:xfrm>
            <a:off x="2832765" y="4821907"/>
            <a:ext cx="1317625" cy="16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application</a:t>
            </a:r>
            <a:endParaRPr/>
          </a:p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transport</a:t>
            </a:r>
            <a:endParaRPr/>
          </a:p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network</a:t>
            </a:r>
            <a:endParaRPr/>
          </a:p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link</a:t>
            </a:r>
            <a:endParaRPr/>
          </a:p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physical</a:t>
            </a:r>
            <a:endParaRPr/>
          </a:p>
        </p:txBody>
      </p:sp>
      <p:cxnSp>
        <p:nvCxnSpPr>
          <p:cNvPr id="9972" name="Google Shape;9972;p82"/>
          <p:cNvCxnSpPr/>
          <p:nvPr/>
        </p:nvCxnSpPr>
        <p:spPr>
          <a:xfrm>
            <a:off x="2886136" y="5183257"/>
            <a:ext cx="1263650" cy="3175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973" name="Google Shape;9973;p82"/>
          <p:cNvCxnSpPr/>
          <p:nvPr/>
        </p:nvCxnSpPr>
        <p:spPr>
          <a:xfrm>
            <a:off x="2894074" y="5503932"/>
            <a:ext cx="1263650" cy="3175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974" name="Google Shape;9974;p82"/>
          <p:cNvCxnSpPr/>
          <p:nvPr/>
        </p:nvCxnSpPr>
        <p:spPr>
          <a:xfrm>
            <a:off x="2898836" y="5784919"/>
            <a:ext cx="1263650" cy="3175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975" name="Google Shape;9975;p82"/>
          <p:cNvCxnSpPr/>
          <p:nvPr/>
        </p:nvCxnSpPr>
        <p:spPr>
          <a:xfrm>
            <a:off x="2898836" y="6061144"/>
            <a:ext cx="1263650" cy="3175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976" name="Google Shape;9976;p82"/>
          <p:cNvSpPr/>
          <p:nvPr/>
        </p:nvSpPr>
        <p:spPr>
          <a:xfrm>
            <a:off x="3816357" y="985833"/>
            <a:ext cx="1273175" cy="15367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76200" sx="101000" rotWithShape="0" algn="bl" dir="18900000" dist="38100" sy="101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77" name="Google Shape;9977;p82"/>
          <p:cNvSpPr txBox="1"/>
          <p:nvPr/>
        </p:nvSpPr>
        <p:spPr>
          <a:xfrm>
            <a:off x="3762985" y="941984"/>
            <a:ext cx="1317625" cy="16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application</a:t>
            </a:r>
            <a:endParaRPr/>
          </a:p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transport</a:t>
            </a:r>
            <a:endParaRPr/>
          </a:p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network</a:t>
            </a:r>
            <a:endParaRPr/>
          </a:p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link</a:t>
            </a:r>
            <a:endParaRPr/>
          </a:p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physical</a:t>
            </a:r>
            <a:endParaRPr/>
          </a:p>
        </p:txBody>
      </p:sp>
      <p:sp>
        <p:nvSpPr>
          <p:cNvPr id="9978" name="Google Shape;9978;p82"/>
          <p:cNvSpPr/>
          <p:nvPr/>
        </p:nvSpPr>
        <p:spPr>
          <a:xfrm>
            <a:off x="8317497" y="2564096"/>
            <a:ext cx="638175" cy="781777"/>
          </a:xfrm>
          <a:custGeom>
            <a:rect b="b" l="l" r="r" t="t"/>
            <a:pathLst>
              <a:path extrusionOk="0" h="537" w="402">
                <a:moveTo>
                  <a:pt x="402" y="363"/>
                </a:moveTo>
                <a:lnTo>
                  <a:pt x="28" y="0"/>
                </a:lnTo>
                <a:lnTo>
                  <a:pt x="0" y="470"/>
                </a:lnTo>
                <a:lnTo>
                  <a:pt x="242" y="537"/>
                </a:lnTo>
                <a:lnTo>
                  <a:pt x="402" y="363"/>
                </a:lnTo>
                <a:close/>
              </a:path>
            </a:pathLst>
          </a:custGeom>
          <a:gradFill>
            <a:gsLst>
              <a:gs pos="0">
                <a:srgbClr val="3C6CDF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979" name="Google Shape;9979;p82"/>
          <p:cNvGrpSpPr/>
          <p:nvPr/>
        </p:nvGrpSpPr>
        <p:grpSpPr>
          <a:xfrm>
            <a:off x="8737109" y="2942202"/>
            <a:ext cx="959348" cy="478062"/>
            <a:chOff x="3668110" y="2448910"/>
            <a:chExt cx="3794234" cy="2165130"/>
          </a:xfrm>
        </p:grpSpPr>
        <p:sp>
          <p:nvSpPr>
            <p:cNvPr id="9980" name="Google Shape;9980;p82"/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Calibri"/>
                <a:buNone/>
              </a:pPr>
              <a:r>
                <a:t/>
              </a:r>
              <a:endParaRPr b="0" i="0" sz="1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81" name="Google Shape;9981;p82"/>
            <p:cNvSpPr/>
            <p:nvPr/>
          </p:nvSpPr>
          <p:spPr>
            <a:xfrm>
              <a:off x="3678620" y="2448910"/>
              <a:ext cx="3783724" cy="1324303"/>
            </a:xfrm>
            <a:custGeom>
              <a:rect b="b" l="l" r="r" t="t"/>
              <a:pathLst>
                <a:path extrusionOk="0" h="1324303" w="3783724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Calibri"/>
                <a:buNone/>
              </a:pPr>
              <a:r>
                <a:t/>
              </a:r>
              <a:endParaRPr b="0" i="0" sz="1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982" name="Google Shape;9982;p82"/>
            <p:cNvGrpSpPr/>
            <p:nvPr/>
          </p:nvGrpSpPr>
          <p:grpSpPr>
            <a:xfrm>
              <a:off x="3941378" y="2603243"/>
              <a:ext cx="3202061" cy="1066110"/>
              <a:chOff x="7939341" y="3037317"/>
              <a:chExt cx="897649" cy="353919"/>
            </a:xfrm>
          </p:grpSpPr>
          <p:sp>
            <p:nvSpPr>
              <p:cNvPr id="9983" name="Google Shape;9983;p82"/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600"/>
                  <a:buFont typeface="Calibri"/>
                  <a:buNone/>
                </a:pPr>
                <a:r>
                  <a:t/>
                </a:r>
                <a:endParaRPr b="0" i="0" sz="16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84" name="Google Shape;9984;p82"/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600"/>
                  <a:buFont typeface="Calibri"/>
                  <a:buNone/>
                </a:pPr>
                <a:r>
                  <a:t/>
                </a:r>
                <a:endParaRPr b="0" i="0" sz="16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85" name="Google Shape;9985;p82"/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600"/>
                  <a:buFont typeface="Calibri"/>
                  <a:buNone/>
                </a:pPr>
                <a:r>
                  <a:t/>
                </a:r>
                <a:endParaRPr b="0" i="0" sz="16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86" name="Google Shape;9986;p82"/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600"/>
                  <a:buFont typeface="Calibri"/>
                  <a:buNone/>
                </a:pPr>
                <a:r>
                  <a:t/>
                </a:r>
                <a:endParaRPr b="0" i="0" sz="16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9987" name="Google Shape;9987;p82"/>
          <p:cNvSpPr txBox="1"/>
          <p:nvPr>
            <p:ph type="title"/>
          </p:nvPr>
        </p:nvSpPr>
        <p:spPr>
          <a:xfrm>
            <a:off x="6978813" y="264748"/>
            <a:ext cx="4683534" cy="16808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4400"/>
              <a:buFont typeface="Calibri"/>
              <a:buNone/>
            </a:pPr>
            <a:r>
              <a:rPr lang="en-US" sz="4400"/>
              <a:t>Encapsulation: an end-end view</a:t>
            </a:r>
            <a:endParaRPr sz="4400"/>
          </a:p>
        </p:txBody>
      </p:sp>
      <p:sp>
        <p:nvSpPr>
          <p:cNvPr id="9988" name="Google Shape;9988;p82"/>
          <p:cNvSpPr/>
          <p:nvPr/>
        </p:nvSpPr>
        <p:spPr>
          <a:xfrm>
            <a:off x="5037145" y="1701796"/>
            <a:ext cx="4048125" cy="3833813"/>
          </a:xfrm>
          <a:custGeom>
            <a:rect b="b" l="l" r="r" t="t"/>
            <a:pathLst>
              <a:path extrusionOk="0" h="2415" w="2550">
                <a:moveTo>
                  <a:pt x="592" y="0"/>
                </a:moveTo>
                <a:lnTo>
                  <a:pt x="2544" y="0"/>
                </a:lnTo>
                <a:lnTo>
                  <a:pt x="2550" y="2415"/>
                </a:lnTo>
                <a:lnTo>
                  <a:pt x="0" y="2415"/>
                </a:lnTo>
              </a:path>
            </a:pathLst>
          </a:cu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89" name="Google Shape;9989;p82"/>
          <p:cNvSpPr txBox="1"/>
          <p:nvPr/>
        </p:nvSpPr>
        <p:spPr>
          <a:xfrm>
            <a:off x="3935420" y="477833"/>
            <a:ext cx="1100137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Noto Sans Symbols"/>
              <a:buNone/>
            </a:pPr>
            <a:r>
              <a:rPr b="0" i="1" lang="en-US" sz="2400" u="none" cap="none" strike="noStrik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rPr>
              <a:t>source</a:t>
            </a:r>
            <a:endParaRPr/>
          </a:p>
        </p:txBody>
      </p:sp>
      <p:sp>
        <p:nvSpPr>
          <p:cNvPr id="9990" name="Google Shape;9990;p82"/>
          <p:cNvSpPr/>
          <p:nvPr/>
        </p:nvSpPr>
        <p:spPr>
          <a:xfrm>
            <a:off x="5087944" y="959945"/>
            <a:ext cx="360362" cy="1596219"/>
          </a:xfrm>
          <a:custGeom>
            <a:rect b="b" l="l" r="r" t="t"/>
            <a:pathLst>
              <a:path extrusionOk="0" h="1186" w="267">
                <a:moveTo>
                  <a:pt x="254" y="466"/>
                </a:moveTo>
                <a:lnTo>
                  <a:pt x="0" y="0"/>
                </a:lnTo>
                <a:lnTo>
                  <a:pt x="0" y="1186"/>
                </a:lnTo>
                <a:lnTo>
                  <a:pt x="267" y="652"/>
                </a:lnTo>
                <a:lnTo>
                  <a:pt x="254" y="466"/>
                </a:lnTo>
                <a:close/>
              </a:path>
            </a:pathLst>
          </a:custGeom>
          <a:gradFill>
            <a:gsLst>
              <a:gs pos="0">
                <a:srgbClr val="3C6CDF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991" name="Google Shape;9991;p82"/>
          <p:cNvCxnSpPr/>
          <p:nvPr/>
        </p:nvCxnSpPr>
        <p:spPr>
          <a:xfrm>
            <a:off x="3816356" y="1303334"/>
            <a:ext cx="1263650" cy="3175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992" name="Google Shape;9992;p82"/>
          <p:cNvCxnSpPr/>
          <p:nvPr/>
        </p:nvCxnSpPr>
        <p:spPr>
          <a:xfrm>
            <a:off x="3824294" y="1624009"/>
            <a:ext cx="1263650" cy="3175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993" name="Google Shape;9993;p82"/>
          <p:cNvCxnSpPr/>
          <p:nvPr/>
        </p:nvCxnSpPr>
        <p:spPr>
          <a:xfrm>
            <a:off x="3829056" y="1904996"/>
            <a:ext cx="1263650" cy="3175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994" name="Google Shape;9994;p82"/>
          <p:cNvCxnSpPr/>
          <p:nvPr/>
        </p:nvCxnSpPr>
        <p:spPr>
          <a:xfrm>
            <a:off x="3829056" y="2181221"/>
            <a:ext cx="1263650" cy="3175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9995" name="Google Shape;9995;p82"/>
          <p:cNvGrpSpPr/>
          <p:nvPr/>
        </p:nvGrpSpPr>
        <p:grpSpPr>
          <a:xfrm>
            <a:off x="2438406" y="1622421"/>
            <a:ext cx="1208088" cy="303213"/>
            <a:chOff x="501" y="1990"/>
            <a:chExt cx="761" cy="191"/>
          </a:xfrm>
        </p:grpSpPr>
        <p:sp>
          <p:nvSpPr>
            <p:cNvPr id="9996" name="Google Shape;9996;p82"/>
            <p:cNvSpPr/>
            <p:nvPr/>
          </p:nvSpPr>
          <p:spPr>
            <a:xfrm>
              <a:off x="501" y="2007"/>
              <a:ext cx="682" cy="162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97" name="Google Shape;9997;p82"/>
            <p:cNvSpPr/>
            <p:nvPr/>
          </p:nvSpPr>
          <p:spPr>
            <a:xfrm>
              <a:off x="704" y="1990"/>
              <a:ext cx="187" cy="18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Noto Sans Symbols"/>
                <a:buNone/>
              </a:pPr>
              <a:r>
                <a:rPr b="0" i="0" lang="en-US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H</a:t>
              </a:r>
              <a:r>
                <a:rPr b="0" baseline="-25000" i="0" lang="en-US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</a:t>
              </a:r>
              <a:endParaRPr/>
            </a:p>
          </p:txBody>
        </p:sp>
        <p:sp>
          <p:nvSpPr>
            <p:cNvPr id="9998" name="Google Shape;9998;p82"/>
            <p:cNvSpPr/>
            <p:nvPr/>
          </p:nvSpPr>
          <p:spPr>
            <a:xfrm>
              <a:off x="518" y="1990"/>
              <a:ext cx="187" cy="18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Noto Sans Symbols"/>
                <a:buNone/>
              </a:pPr>
              <a:r>
                <a:rPr b="0" i="0" lang="en-US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H</a:t>
              </a:r>
              <a:r>
                <a:rPr b="0" baseline="-25000" i="0" lang="en-US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</a:t>
              </a:r>
              <a:endParaRPr/>
            </a:p>
          </p:txBody>
        </p:sp>
        <p:sp>
          <p:nvSpPr>
            <p:cNvPr id="9999" name="Google Shape;9999;p82"/>
            <p:cNvSpPr/>
            <p:nvPr/>
          </p:nvSpPr>
          <p:spPr>
            <a:xfrm>
              <a:off x="834" y="1991"/>
              <a:ext cx="428" cy="19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Noto Sans Symbols"/>
                <a:buNone/>
              </a:pPr>
              <a:r>
                <a:rPr b="0" i="0" lang="en-US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M</a:t>
              </a:r>
              <a:endParaRPr/>
            </a:p>
          </p:txBody>
        </p:sp>
        <p:cxnSp>
          <p:nvCxnSpPr>
            <p:cNvPr id="10000" name="Google Shape;10000;p82"/>
            <p:cNvCxnSpPr/>
            <p:nvPr/>
          </p:nvCxnSpPr>
          <p:spPr>
            <a:xfrm>
              <a:off x="688" y="2013"/>
              <a:ext cx="0" cy="154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001" name="Google Shape;10001;p82"/>
            <p:cNvCxnSpPr/>
            <p:nvPr/>
          </p:nvCxnSpPr>
          <p:spPr>
            <a:xfrm>
              <a:off x="880" y="2010"/>
              <a:ext cx="0" cy="156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0002" name="Google Shape;10002;p82"/>
          <p:cNvSpPr txBox="1"/>
          <p:nvPr/>
        </p:nvSpPr>
        <p:spPr>
          <a:xfrm>
            <a:off x="1614494" y="1250945"/>
            <a:ext cx="963612" cy="336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600"/>
              <a:buFont typeface="Noto Sans Symbols"/>
              <a:buNone/>
            </a:pPr>
            <a:r>
              <a:rPr b="0" i="0" lang="en-US" sz="16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segment</a:t>
            </a:r>
            <a:endParaRPr/>
          </a:p>
        </p:txBody>
      </p:sp>
      <p:grpSp>
        <p:nvGrpSpPr>
          <p:cNvPr id="10003" name="Google Shape;10003;p82"/>
          <p:cNvGrpSpPr/>
          <p:nvPr/>
        </p:nvGrpSpPr>
        <p:grpSpPr>
          <a:xfrm>
            <a:off x="2755907" y="1290633"/>
            <a:ext cx="301625" cy="292100"/>
            <a:chOff x="1962" y="2058"/>
            <a:chExt cx="190" cy="184"/>
          </a:xfrm>
        </p:grpSpPr>
        <p:sp>
          <p:nvSpPr>
            <p:cNvPr id="10004" name="Google Shape;10004;p82"/>
            <p:cNvSpPr/>
            <p:nvPr/>
          </p:nvSpPr>
          <p:spPr>
            <a:xfrm>
              <a:off x="1962" y="2075"/>
              <a:ext cx="177" cy="162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05" name="Google Shape;10005;p82"/>
            <p:cNvSpPr/>
            <p:nvPr/>
          </p:nvSpPr>
          <p:spPr>
            <a:xfrm>
              <a:off x="1965" y="2058"/>
              <a:ext cx="187" cy="18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Noto Sans Symbols"/>
                <a:buNone/>
              </a:pPr>
              <a:r>
                <a:rPr b="0" i="0" lang="en-US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H</a:t>
              </a:r>
              <a:r>
                <a:rPr b="0" baseline="-25000" i="0" lang="en-US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</a:t>
              </a:r>
              <a:endParaRPr/>
            </a:p>
          </p:txBody>
        </p:sp>
      </p:grpSp>
      <p:sp>
        <p:nvSpPr>
          <p:cNvPr id="10006" name="Google Shape;10006;p82"/>
          <p:cNvSpPr txBox="1"/>
          <p:nvPr/>
        </p:nvSpPr>
        <p:spPr>
          <a:xfrm>
            <a:off x="1414470" y="1590670"/>
            <a:ext cx="1042987" cy="336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600"/>
              <a:buFont typeface="Noto Sans Symbols"/>
              <a:buNone/>
            </a:pPr>
            <a:r>
              <a:rPr b="0" i="0" lang="en-US" sz="16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datagram</a:t>
            </a:r>
            <a:endParaRPr/>
          </a:p>
        </p:txBody>
      </p:sp>
      <p:sp>
        <p:nvSpPr>
          <p:cNvPr id="10007" name="Google Shape;10007;p82"/>
          <p:cNvSpPr txBox="1"/>
          <p:nvPr/>
        </p:nvSpPr>
        <p:spPr>
          <a:xfrm>
            <a:off x="2767020" y="4411659"/>
            <a:ext cx="1412875" cy="396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000"/>
              <a:buFont typeface="Noto Sans Symbols"/>
              <a:buNone/>
            </a:pPr>
            <a:r>
              <a:rPr b="0" i="1" lang="en-US" sz="2000" u="none" cap="none" strike="noStrik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rPr>
              <a:t>destination</a:t>
            </a:r>
            <a:endParaRPr/>
          </a:p>
        </p:txBody>
      </p:sp>
      <p:grpSp>
        <p:nvGrpSpPr>
          <p:cNvPr id="10008" name="Google Shape;10008;p82"/>
          <p:cNvGrpSpPr/>
          <p:nvPr/>
        </p:nvGrpSpPr>
        <p:grpSpPr>
          <a:xfrm>
            <a:off x="1371606" y="5781671"/>
            <a:ext cx="1479550" cy="303213"/>
            <a:chOff x="332" y="2224"/>
            <a:chExt cx="932" cy="191"/>
          </a:xfrm>
        </p:grpSpPr>
        <p:sp>
          <p:nvSpPr>
            <p:cNvPr id="10009" name="Google Shape;10009;p82"/>
            <p:cNvSpPr/>
            <p:nvPr/>
          </p:nvSpPr>
          <p:spPr>
            <a:xfrm>
              <a:off x="345" y="2241"/>
              <a:ext cx="840" cy="162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10" name="Google Shape;10010;p82"/>
            <p:cNvSpPr/>
            <p:nvPr/>
          </p:nvSpPr>
          <p:spPr>
            <a:xfrm>
              <a:off x="706" y="2224"/>
              <a:ext cx="187" cy="18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Noto Sans Symbols"/>
                <a:buNone/>
              </a:pPr>
              <a:r>
                <a:rPr b="0" i="0" lang="en-US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H</a:t>
              </a:r>
              <a:r>
                <a:rPr b="0" baseline="-25000" i="0" lang="en-US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</a:t>
              </a:r>
              <a:endParaRPr/>
            </a:p>
          </p:txBody>
        </p:sp>
        <p:sp>
          <p:nvSpPr>
            <p:cNvPr id="10011" name="Google Shape;10011;p82"/>
            <p:cNvSpPr/>
            <p:nvPr/>
          </p:nvSpPr>
          <p:spPr>
            <a:xfrm>
              <a:off x="520" y="2224"/>
              <a:ext cx="187" cy="18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Noto Sans Symbols"/>
                <a:buNone/>
              </a:pPr>
              <a:r>
                <a:rPr b="0" i="0" lang="en-US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H</a:t>
              </a:r>
              <a:r>
                <a:rPr b="0" baseline="-25000" i="0" lang="en-US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</a:t>
              </a:r>
              <a:endParaRPr/>
            </a:p>
          </p:txBody>
        </p:sp>
        <p:sp>
          <p:nvSpPr>
            <p:cNvPr id="10012" name="Google Shape;10012;p82"/>
            <p:cNvSpPr/>
            <p:nvPr/>
          </p:nvSpPr>
          <p:spPr>
            <a:xfrm>
              <a:off x="332" y="2224"/>
              <a:ext cx="187" cy="18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Noto Sans Symbols"/>
                <a:buNone/>
              </a:pPr>
              <a:r>
                <a:rPr b="0" i="0" lang="en-US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H</a:t>
              </a:r>
              <a:r>
                <a:rPr b="0" baseline="-25000" i="0" lang="en-US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l</a:t>
              </a:r>
              <a:endParaRPr/>
            </a:p>
          </p:txBody>
        </p:sp>
        <p:sp>
          <p:nvSpPr>
            <p:cNvPr id="10013" name="Google Shape;10013;p82"/>
            <p:cNvSpPr/>
            <p:nvPr/>
          </p:nvSpPr>
          <p:spPr>
            <a:xfrm>
              <a:off x="836" y="2225"/>
              <a:ext cx="428" cy="19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Noto Sans Symbols"/>
                <a:buNone/>
              </a:pPr>
              <a:r>
                <a:rPr b="0" i="0" lang="en-US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M</a:t>
              </a:r>
              <a:endParaRPr/>
            </a:p>
          </p:txBody>
        </p:sp>
        <p:cxnSp>
          <p:nvCxnSpPr>
            <p:cNvPr id="10014" name="Google Shape;10014;p82"/>
            <p:cNvCxnSpPr/>
            <p:nvPr/>
          </p:nvCxnSpPr>
          <p:spPr>
            <a:xfrm>
              <a:off x="510" y="2241"/>
              <a:ext cx="0" cy="162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015" name="Google Shape;10015;p82"/>
            <p:cNvCxnSpPr/>
            <p:nvPr/>
          </p:nvCxnSpPr>
          <p:spPr>
            <a:xfrm>
              <a:off x="690" y="2247"/>
              <a:ext cx="0" cy="154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016" name="Google Shape;10016;p82"/>
            <p:cNvCxnSpPr/>
            <p:nvPr/>
          </p:nvCxnSpPr>
          <p:spPr>
            <a:xfrm>
              <a:off x="882" y="2244"/>
              <a:ext cx="0" cy="156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0017" name="Google Shape;10017;p82"/>
          <p:cNvGrpSpPr/>
          <p:nvPr/>
        </p:nvGrpSpPr>
        <p:grpSpPr>
          <a:xfrm>
            <a:off x="1639895" y="5483221"/>
            <a:ext cx="1208087" cy="303213"/>
            <a:chOff x="501" y="1990"/>
            <a:chExt cx="761" cy="191"/>
          </a:xfrm>
        </p:grpSpPr>
        <p:sp>
          <p:nvSpPr>
            <p:cNvPr id="10018" name="Google Shape;10018;p82"/>
            <p:cNvSpPr/>
            <p:nvPr/>
          </p:nvSpPr>
          <p:spPr>
            <a:xfrm>
              <a:off x="501" y="2007"/>
              <a:ext cx="682" cy="162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19" name="Google Shape;10019;p82"/>
            <p:cNvSpPr/>
            <p:nvPr/>
          </p:nvSpPr>
          <p:spPr>
            <a:xfrm>
              <a:off x="704" y="1990"/>
              <a:ext cx="187" cy="18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Noto Sans Symbols"/>
                <a:buNone/>
              </a:pPr>
              <a:r>
                <a:rPr b="0" i="0" lang="en-US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H</a:t>
              </a:r>
              <a:r>
                <a:rPr b="0" baseline="-25000" i="0" lang="en-US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</a:t>
              </a:r>
              <a:endParaRPr/>
            </a:p>
          </p:txBody>
        </p:sp>
        <p:sp>
          <p:nvSpPr>
            <p:cNvPr id="10020" name="Google Shape;10020;p82"/>
            <p:cNvSpPr/>
            <p:nvPr/>
          </p:nvSpPr>
          <p:spPr>
            <a:xfrm>
              <a:off x="518" y="1990"/>
              <a:ext cx="187" cy="18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Noto Sans Symbols"/>
                <a:buNone/>
              </a:pPr>
              <a:r>
                <a:rPr b="0" i="0" lang="en-US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H</a:t>
              </a:r>
              <a:r>
                <a:rPr b="0" baseline="-25000" i="0" lang="en-US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</a:t>
              </a:r>
              <a:endParaRPr/>
            </a:p>
          </p:txBody>
        </p:sp>
        <p:sp>
          <p:nvSpPr>
            <p:cNvPr id="10021" name="Google Shape;10021;p82"/>
            <p:cNvSpPr/>
            <p:nvPr/>
          </p:nvSpPr>
          <p:spPr>
            <a:xfrm>
              <a:off x="834" y="1991"/>
              <a:ext cx="428" cy="19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Noto Sans Symbols"/>
                <a:buNone/>
              </a:pPr>
              <a:r>
                <a:rPr b="0" i="0" lang="en-US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M</a:t>
              </a:r>
              <a:endParaRPr/>
            </a:p>
          </p:txBody>
        </p:sp>
        <p:cxnSp>
          <p:nvCxnSpPr>
            <p:cNvPr id="10022" name="Google Shape;10022;p82"/>
            <p:cNvCxnSpPr/>
            <p:nvPr/>
          </p:nvCxnSpPr>
          <p:spPr>
            <a:xfrm>
              <a:off x="688" y="2013"/>
              <a:ext cx="0" cy="154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023" name="Google Shape;10023;p82"/>
            <p:cNvCxnSpPr/>
            <p:nvPr/>
          </p:nvCxnSpPr>
          <p:spPr>
            <a:xfrm>
              <a:off x="880" y="2010"/>
              <a:ext cx="0" cy="156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0024" name="Google Shape;10024;p82"/>
          <p:cNvGrpSpPr/>
          <p:nvPr/>
        </p:nvGrpSpPr>
        <p:grpSpPr>
          <a:xfrm>
            <a:off x="1943106" y="5175246"/>
            <a:ext cx="890588" cy="303213"/>
            <a:chOff x="645" y="1734"/>
            <a:chExt cx="561" cy="191"/>
          </a:xfrm>
        </p:grpSpPr>
        <p:sp>
          <p:nvSpPr>
            <p:cNvPr id="10025" name="Google Shape;10025;p82"/>
            <p:cNvSpPr/>
            <p:nvPr/>
          </p:nvSpPr>
          <p:spPr>
            <a:xfrm>
              <a:off x="645" y="1751"/>
              <a:ext cx="482" cy="162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26" name="Google Shape;10026;p82"/>
            <p:cNvSpPr/>
            <p:nvPr/>
          </p:nvSpPr>
          <p:spPr>
            <a:xfrm>
              <a:off x="648" y="1734"/>
              <a:ext cx="187" cy="18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Noto Sans Symbols"/>
                <a:buNone/>
              </a:pPr>
              <a:r>
                <a:rPr b="0" i="0" lang="en-US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H</a:t>
              </a:r>
              <a:r>
                <a:rPr b="0" baseline="-25000" i="0" lang="en-US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</a:t>
              </a:r>
              <a:endParaRPr/>
            </a:p>
          </p:txBody>
        </p:sp>
        <p:sp>
          <p:nvSpPr>
            <p:cNvPr id="10027" name="Google Shape;10027;p82"/>
            <p:cNvSpPr/>
            <p:nvPr/>
          </p:nvSpPr>
          <p:spPr>
            <a:xfrm>
              <a:off x="778" y="1735"/>
              <a:ext cx="428" cy="19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Noto Sans Symbols"/>
                <a:buNone/>
              </a:pPr>
              <a:r>
                <a:rPr b="0" i="0" lang="en-US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M</a:t>
              </a:r>
              <a:endParaRPr/>
            </a:p>
          </p:txBody>
        </p:sp>
        <p:cxnSp>
          <p:nvCxnSpPr>
            <p:cNvPr id="10028" name="Google Shape;10028;p82"/>
            <p:cNvCxnSpPr/>
            <p:nvPr/>
          </p:nvCxnSpPr>
          <p:spPr>
            <a:xfrm>
              <a:off x="824" y="1754"/>
              <a:ext cx="0" cy="156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0029" name="Google Shape;10029;p82"/>
          <p:cNvGrpSpPr/>
          <p:nvPr/>
        </p:nvGrpSpPr>
        <p:grpSpPr>
          <a:xfrm>
            <a:off x="2149481" y="4864096"/>
            <a:ext cx="679450" cy="301625"/>
            <a:chOff x="780" y="1553"/>
            <a:chExt cx="428" cy="190"/>
          </a:xfrm>
        </p:grpSpPr>
        <p:sp>
          <p:nvSpPr>
            <p:cNvPr id="10030" name="Google Shape;10030;p82"/>
            <p:cNvSpPr/>
            <p:nvPr/>
          </p:nvSpPr>
          <p:spPr>
            <a:xfrm>
              <a:off x="817" y="1569"/>
              <a:ext cx="312" cy="162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31" name="Google Shape;10031;p82"/>
            <p:cNvSpPr/>
            <p:nvPr/>
          </p:nvSpPr>
          <p:spPr>
            <a:xfrm>
              <a:off x="780" y="1553"/>
              <a:ext cx="428" cy="19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Noto Sans Symbols"/>
                <a:buNone/>
              </a:pPr>
              <a:r>
                <a:rPr b="0" i="0" lang="en-US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M</a:t>
              </a:r>
              <a:endParaRPr/>
            </a:p>
          </p:txBody>
        </p:sp>
      </p:grpSp>
      <p:cxnSp>
        <p:nvCxnSpPr>
          <p:cNvPr id="10032" name="Google Shape;10032;p82"/>
          <p:cNvCxnSpPr/>
          <p:nvPr/>
        </p:nvCxnSpPr>
        <p:spPr>
          <a:xfrm>
            <a:off x="6916745" y="4806946"/>
            <a:ext cx="1263650" cy="3175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033" name="Google Shape;10033;p82"/>
          <p:cNvCxnSpPr/>
          <p:nvPr/>
        </p:nvCxnSpPr>
        <p:spPr>
          <a:xfrm>
            <a:off x="6924682" y="5127621"/>
            <a:ext cx="1263650" cy="3175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034" name="Google Shape;10034;p82"/>
          <p:cNvSpPr/>
          <p:nvPr/>
        </p:nvSpPr>
        <p:spPr>
          <a:xfrm>
            <a:off x="7083433" y="2597147"/>
            <a:ext cx="1273175" cy="655638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sx="102000" rotWithShape="0" algn="bl" dir="18900000" dist="38100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035" name="Google Shape;10035;p82"/>
          <p:cNvCxnSpPr/>
          <p:nvPr/>
        </p:nvCxnSpPr>
        <p:spPr>
          <a:xfrm>
            <a:off x="7083433" y="2914647"/>
            <a:ext cx="1263650" cy="3175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036" name="Google Shape;10036;p82"/>
          <p:cNvSpPr/>
          <p:nvPr/>
        </p:nvSpPr>
        <p:spPr>
          <a:xfrm>
            <a:off x="3048006" y="787395"/>
            <a:ext cx="5264150" cy="5494338"/>
          </a:xfrm>
          <a:custGeom>
            <a:rect b="b" l="l" r="r" t="t"/>
            <a:pathLst>
              <a:path extrusionOk="0" h="3461" w="3316">
                <a:moveTo>
                  <a:pt x="872" y="0"/>
                </a:moveTo>
                <a:lnTo>
                  <a:pt x="878" y="1481"/>
                </a:lnTo>
                <a:lnTo>
                  <a:pt x="2612" y="1481"/>
                </a:lnTo>
                <a:lnTo>
                  <a:pt x="2612" y="1179"/>
                </a:lnTo>
                <a:lnTo>
                  <a:pt x="3294" y="1179"/>
                </a:lnTo>
                <a:lnTo>
                  <a:pt x="3316" y="3131"/>
                </a:lnTo>
                <a:lnTo>
                  <a:pt x="3148" y="2986"/>
                </a:lnTo>
                <a:lnTo>
                  <a:pt x="3143" y="2387"/>
                </a:lnTo>
                <a:lnTo>
                  <a:pt x="2505" y="2387"/>
                </a:lnTo>
                <a:lnTo>
                  <a:pt x="2505" y="3070"/>
                </a:lnTo>
                <a:lnTo>
                  <a:pt x="1057" y="3461"/>
                </a:lnTo>
                <a:lnTo>
                  <a:pt x="0" y="3461"/>
                </a:lnTo>
                <a:lnTo>
                  <a:pt x="0" y="2505"/>
                </a:lnTo>
              </a:path>
            </a:pathLst>
          </a:custGeom>
          <a:noFill/>
          <a:ln cap="flat" cmpd="sng" w="28575">
            <a:solidFill>
              <a:srgbClr val="CC0000"/>
            </a:solidFill>
            <a:prstDash val="solid"/>
            <a:round/>
            <a:headEnd len="med" w="med" type="none"/>
            <a:tailEnd len="med" w="med" type="triangl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037" name="Google Shape;10037;p82"/>
          <p:cNvGrpSpPr/>
          <p:nvPr/>
        </p:nvGrpSpPr>
        <p:grpSpPr>
          <a:xfrm>
            <a:off x="5457831" y="4800596"/>
            <a:ext cx="1479550" cy="303213"/>
            <a:chOff x="332" y="2224"/>
            <a:chExt cx="932" cy="191"/>
          </a:xfrm>
        </p:grpSpPr>
        <p:sp>
          <p:nvSpPr>
            <p:cNvPr id="10038" name="Google Shape;10038;p82"/>
            <p:cNvSpPr/>
            <p:nvPr/>
          </p:nvSpPr>
          <p:spPr>
            <a:xfrm>
              <a:off x="345" y="2241"/>
              <a:ext cx="840" cy="162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39" name="Google Shape;10039;p82"/>
            <p:cNvSpPr/>
            <p:nvPr/>
          </p:nvSpPr>
          <p:spPr>
            <a:xfrm>
              <a:off x="706" y="2224"/>
              <a:ext cx="187" cy="18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Noto Sans Symbols"/>
                <a:buNone/>
              </a:pPr>
              <a:r>
                <a:rPr b="0" i="0" lang="en-US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H</a:t>
              </a:r>
              <a:r>
                <a:rPr b="0" baseline="-25000" i="0" lang="en-US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</a:t>
              </a:r>
              <a:endParaRPr/>
            </a:p>
          </p:txBody>
        </p:sp>
        <p:sp>
          <p:nvSpPr>
            <p:cNvPr id="10040" name="Google Shape;10040;p82"/>
            <p:cNvSpPr/>
            <p:nvPr/>
          </p:nvSpPr>
          <p:spPr>
            <a:xfrm>
              <a:off x="520" y="2224"/>
              <a:ext cx="187" cy="18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Noto Sans Symbols"/>
                <a:buNone/>
              </a:pPr>
              <a:r>
                <a:rPr b="0" i="0" lang="en-US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H</a:t>
              </a:r>
              <a:r>
                <a:rPr b="0" baseline="-25000" i="0" lang="en-US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</a:t>
              </a:r>
              <a:endParaRPr/>
            </a:p>
          </p:txBody>
        </p:sp>
        <p:sp>
          <p:nvSpPr>
            <p:cNvPr id="10041" name="Google Shape;10041;p82"/>
            <p:cNvSpPr/>
            <p:nvPr/>
          </p:nvSpPr>
          <p:spPr>
            <a:xfrm>
              <a:off x="332" y="2224"/>
              <a:ext cx="187" cy="18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Noto Sans Symbols"/>
                <a:buNone/>
              </a:pPr>
              <a:r>
                <a:rPr b="0" i="0" lang="en-US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H</a:t>
              </a:r>
              <a:r>
                <a:rPr b="0" baseline="-25000" i="0" lang="en-US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l</a:t>
              </a:r>
              <a:endParaRPr/>
            </a:p>
          </p:txBody>
        </p:sp>
        <p:sp>
          <p:nvSpPr>
            <p:cNvPr id="10042" name="Google Shape;10042;p82"/>
            <p:cNvSpPr/>
            <p:nvPr/>
          </p:nvSpPr>
          <p:spPr>
            <a:xfrm>
              <a:off x="836" y="2225"/>
              <a:ext cx="428" cy="19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Noto Sans Symbols"/>
                <a:buNone/>
              </a:pPr>
              <a:r>
                <a:rPr b="0" i="0" lang="en-US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M</a:t>
              </a:r>
              <a:endParaRPr/>
            </a:p>
          </p:txBody>
        </p:sp>
        <p:cxnSp>
          <p:nvCxnSpPr>
            <p:cNvPr id="10043" name="Google Shape;10043;p82"/>
            <p:cNvCxnSpPr/>
            <p:nvPr/>
          </p:nvCxnSpPr>
          <p:spPr>
            <a:xfrm>
              <a:off x="510" y="2241"/>
              <a:ext cx="0" cy="162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044" name="Google Shape;10044;p82"/>
            <p:cNvCxnSpPr/>
            <p:nvPr/>
          </p:nvCxnSpPr>
          <p:spPr>
            <a:xfrm>
              <a:off x="690" y="2247"/>
              <a:ext cx="0" cy="154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045" name="Google Shape;10045;p82"/>
            <p:cNvCxnSpPr/>
            <p:nvPr/>
          </p:nvCxnSpPr>
          <p:spPr>
            <a:xfrm>
              <a:off x="882" y="2244"/>
              <a:ext cx="0" cy="156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0046" name="Google Shape;10046;p82"/>
          <p:cNvGrpSpPr/>
          <p:nvPr/>
        </p:nvGrpSpPr>
        <p:grpSpPr>
          <a:xfrm>
            <a:off x="5716595" y="4494208"/>
            <a:ext cx="1208087" cy="303212"/>
            <a:chOff x="501" y="1990"/>
            <a:chExt cx="761" cy="191"/>
          </a:xfrm>
        </p:grpSpPr>
        <p:sp>
          <p:nvSpPr>
            <p:cNvPr id="10047" name="Google Shape;10047;p82"/>
            <p:cNvSpPr/>
            <p:nvPr/>
          </p:nvSpPr>
          <p:spPr>
            <a:xfrm>
              <a:off x="501" y="2007"/>
              <a:ext cx="682" cy="162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48" name="Google Shape;10048;p82"/>
            <p:cNvSpPr/>
            <p:nvPr/>
          </p:nvSpPr>
          <p:spPr>
            <a:xfrm>
              <a:off x="704" y="1990"/>
              <a:ext cx="187" cy="18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Noto Sans Symbols"/>
                <a:buNone/>
              </a:pPr>
              <a:r>
                <a:rPr b="0" i="0" lang="en-US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H</a:t>
              </a:r>
              <a:r>
                <a:rPr b="0" baseline="-25000" i="0" lang="en-US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</a:t>
              </a:r>
              <a:endParaRPr/>
            </a:p>
          </p:txBody>
        </p:sp>
        <p:sp>
          <p:nvSpPr>
            <p:cNvPr id="10049" name="Google Shape;10049;p82"/>
            <p:cNvSpPr/>
            <p:nvPr/>
          </p:nvSpPr>
          <p:spPr>
            <a:xfrm>
              <a:off x="518" y="1990"/>
              <a:ext cx="187" cy="18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Noto Sans Symbols"/>
                <a:buNone/>
              </a:pPr>
              <a:r>
                <a:rPr b="0" i="0" lang="en-US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H</a:t>
              </a:r>
              <a:r>
                <a:rPr b="0" baseline="-25000" i="0" lang="en-US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</a:t>
              </a:r>
              <a:endParaRPr/>
            </a:p>
          </p:txBody>
        </p:sp>
        <p:sp>
          <p:nvSpPr>
            <p:cNvPr id="10050" name="Google Shape;10050;p82"/>
            <p:cNvSpPr/>
            <p:nvPr/>
          </p:nvSpPr>
          <p:spPr>
            <a:xfrm>
              <a:off x="834" y="1991"/>
              <a:ext cx="428" cy="19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Noto Sans Symbols"/>
                <a:buNone/>
              </a:pPr>
              <a:r>
                <a:rPr b="0" i="0" lang="en-US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M</a:t>
              </a:r>
              <a:endParaRPr/>
            </a:p>
          </p:txBody>
        </p:sp>
        <p:cxnSp>
          <p:nvCxnSpPr>
            <p:cNvPr id="10051" name="Google Shape;10051;p82"/>
            <p:cNvCxnSpPr/>
            <p:nvPr/>
          </p:nvCxnSpPr>
          <p:spPr>
            <a:xfrm>
              <a:off x="688" y="2013"/>
              <a:ext cx="0" cy="154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052" name="Google Shape;10052;p82"/>
            <p:cNvCxnSpPr/>
            <p:nvPr/>
          </p:nvCxnSpPr>
          <p:spPr>
            <a:xfrm>
              <a:off x="880" y="2010"/>
              <a:ext cx="0" cy="156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0053" name="Google Shape;10053;p82"/>
          <p:cNvGrpSpPr/>
          <p:nvPr/>
        </p:nvGrpSpPr>
        <p:grpSpPr>
          <a:xfrm>
            <a:off x="8488370" y="4860921"/>
            <a:ext cx="1208087" cy="303213"/>
            <a:chOff x="501" y="1990"/>
            <a:chExt cx="761" cy="191"/>
          </a:xfrm>
        </p:grpSpPr>
        <p:sp>
          <p:nvSpPr>
            <p:cNvPr id="10054" name="Google Shape;10054;p82"/>
            <p:cNvSpPr/>
            <p:nvPr/>
          </p:nvSpPr>
          <p:spPr>
            <a:xfrm>
              <a:off x="501" y="2007"/>
              <a:ext cx="682" cy="162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55" name="Google Shape;10055;p82"/>
            <p:cNvSpPr/>
            <p:nvPr/>
          </p:nvSpPr>
          <p:spPr>
            <a:xfrm>
              <a:off x="704" y="1990"/>
              <a:ext cx="187" cy="18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Noto Sans Symbols"/>
                <a:buNone/>
              </a:pPr>
              <a:r>
                <a:rPr b="0" i="0" lang="en-US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H</a:t>
              </a:r>
              <a:r>
                <a:rPr b="0" baseline="-25000" i="0" lang="en-US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</a:t>
              </a:r>
              <a:endParaRPr/>
            </a:p>
          </p:txBody>
        </p:sp>
        <p:sp>
          <p:nvSpPr>
            <p:cNvPr id="10056" name="Google Shape;10056;p82"/>
            <p:cNvSpPr/>
            <p:nvPr/>
          </p:nvSpPr>
          <p:spPr>
            <a:xfrm>
              <a:off x="518" y="1990"/>
              <a:ext cx="187" cy="18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Noto Sans Symbols"/>
                <a:buNone/>
              </a:pPr>
              <a:r>
                <a:rPr b="0" i="0" lang="en-US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H</a:t>
              </a:r>
              <a:r>
                <a:rPr b="0" baseline="-25000" i="0" lang="en-US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</a:t>
              </a:r>
              <a:endParaRPr/>
            </a:p>
          </p:txBody>
        </p:sp>
        <p:sp>
          <p:nvSpPr>
            <p:cNvPr id="10057" name="Google Shape;10057;p82"/>
            <p:cNvSpPr/>
            <p:nvPr/>
          </p:nvSpPr>
          <p:spPr>
            <a:xfrm>
              <a:off x="834" y="1991"/>
              <a:ext cx="428" cy="19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Noto Sans Symbols"/>
                <a:buNone/>
              </a:pPr>
              <a:r>
                <a:rPr b="0" i="0" lang="en-US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M</a:t>
              </a:r>
              <a:endParaRPr/>
            </a:p>
          </p:txBody>
        </p:sp>
        <p:cxnSp>
          <p:nvCxnSpPr>
            <p:cNvPr id="10058" name="Google Shape;10058;p82"/>
            <p:cNvCxnSpPr/>
            <p:nvPr/>
          </p:nvCxnSpPr>
          <p:spPr>
            <a:xfrm>
              <a:off x="688" y="2013"/>
              <a:ext cx="0" cy="154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059" name="Google Shape;10059;p82"/>
            <p:cNvCxnSpPr/>
            <p:nvPr/>
          </p:nvCxnSpPr>
          <p:spPr>
            <a:xfrm>
              <a:off x="880" y="2010"/>
              <a:ext cx="0" cy="156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0060" name="Google Shape;10060;p82"/>
          <p:cNvGrpSpPr/>
          <p:nvPr/>
        </p:nvGrpSpPr>
        <p:grpSpPr>
          <a:xfrm>
            <a:off x="2157419" y="1919283"/>
            <a:ext cx="1479550" cy="303212"/>
            <a:chOff x="332" y="2224"/>
            <a:chExt cx="932" cy="191"/>
          </a:xfrm>
        </p:grpSpPr>
        <p:sp>
          <p:nvSpPr>
            <p:cNvPr id="10061" name="Google Shape;10061;p82"/>
            <p:cNvSpPr/>
            <p:nvPr/>
          </p:nvSpPr>
          <p:spPr>
            <a:xfrm>
              <a:off x="345" y="2241"/>
              <a:ext cx="840" cy="162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62" name="Google Shape;10062;p82"/>
            <p:cNvSpPr/>
            <p:nvPr/>
          </p:nvSpPr>
          <p:spPr>
            <a:xfrm>
              <a:off x="706" y="2224"/>
              <a:ext cx="187" cy="18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Noto Sans Symbols"/>
                <a:buNone/>
              </a:pPr>
              <a:r>
                <a:rPr b="0" i="0" lang="en-US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H</a:t>
              </a:r>
              <a:r>
                <a:rPr b="0" baseline="-25000" i="0" lang="en-US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</a:t>
              </a:r>
              <a:endParaRPr/>
            </a:p>
          </p:txBody>
        </p:sp>
        <p:sp>
          <p:nvSpPr>
            <p:cNvPr id="10063" name="Google Shape;10063;p82"/>
            <p:cNvSpPr/>
            <p:nvPr/>
          </p:nvSpPr>
          <p:spPr>
            <a:xfrm>
              <a:off x="520" y="2224"/>
              <a:ext cx="187" cy="18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Noto Sans Symbols"/>
                <a:buNone/>
              </a:pPr>
              <a:r>
                <a:rPr b="0" i="0" lang="en-US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H</a:t>
              </a:r>
              <a:r>
                <a:rPr b="0" baseline="-25000" i="0" lang="en-US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</a:t>
              </a:r>
              <a:endParaRPr/>
            </a:p>
          </p:txBody>
        </p:sp>
        <p:sp>
          <p:nvSpPr>
            <p:cNvPr id="10064" name="Google Shape;10064;p82"/>
            <p:cNvSpPr/>
            <p:nvPr/>
          </p:nvSpPr>
          <p:spPr>
            <a:xfrm>
              <a:off x="332" y="2224"/>
              <a:ext cx="187" cy="18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Noto Sans Symbols"/>
                <a:buNone/>
              </a:pPr>
              <a:r>
                <a:rPr b="0" i="0" lang="en-US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H</a:t>
              </a:r>
              <a:r>
                <a:rPr b="0" baseline="-25000" i="0" lang="en-US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l</a:t>
              </a:r>
              <a:endParaRPr/>
            </a:p>
          </p:txBody>
        </p:sp>
        <p:sp>
          <p:nvSpPr>
            <p:cNvPr id="10065" name="Google Shape;10065;p82"/>
            <p:cNvSpPr/>
            <p:nvPr/>
          </p:nvSpPr>
          <p:spPr>
            <a:xfrm>
              <a:off x="836" y="2225"/>
              <a:ext cx="428" cy="19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Noto Sans Symbols"/>
                <a:buNone/>
              </a:pPr>
              <a:r>
                <a:rPr b="0" i="0" lang="en-US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M</a:t>
              </a:r>
              <a:endParaRPr/>
            </a:p>
          </p:txBody>
        </p:sp>
        <p:cxnSp>
          <p:nvCxnSpPr>
            <p:cNvPr id="10066" name="Google Shape;10066;p82"/>
            <p:cNvCxnSpPr/>
            <p:nvPr/>
          </p:nvCxnSpPr>
          <p:spPr>
            <a:xfrm>
              <a:off x="510" y="2241"/>
              <a:ext cx="0" cy="162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067" name="Google Shape;10067;p82"/>
            <p:cNvCxnSpPr/>
            <p:nvPr/>
          </p:nvCxnSpPr>
          <p:spPr>
            <a:xfrm>
              <a:off x="690" y="2247"/>
              <a:ext cx="0" cy="154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068" name="Google Shape;10068;p82"/>
            <p:cNvCxnSpPr/>
            <p:nvPr/>
          </p:nvCxnSpPr>
          <p:spPr>
            <a:xfrm>
              <a:off x="882" y="2244"/>
              <a:ext cx="0" cy="156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0069" name="Google Shape;10069;p82"/>
          <p:cNvSpPr txBox="1"/>
          <p:nvPr/>
        </p:nvSpPr>
        <p:spPr>
          <a:xfrm>
            <a:off x="9140831" y="5665783"/>
            <a:ext cx="841449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router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70" name="Google Shape;10070;p82"/>
          <p:cNvSpPr txBox="1"/>
          <p:nvPr/>
        </p:nvSpPr>
        <p:spPr>
          <a:xfrm>
            <a:off x="9155119" y="3386662"/>
            <a:ext cx="869277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switch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71" name="Google Shape;10071;p82"/>
          <p:cNvSpPr txBox="1"/>
          <p:nvPr/>
        </p:nvSpPr>
        <p:spPr>
          <a:xfrm>
            <a:off x="1922469" y="946145"/>
            <a:ext cx="1008062" cy="336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600"/>
              <a:buFont typeface="Noto Sans Symbols"/>
              <a:buNone/>
            </a:pPr>
            <a:r>
              <a:rPr b="0" i="0" lang="en-US" sz="16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message</a:t>
            </a:r>
            <a:endParaRPr/>
          </a:p>
        </p:txBody>
      </p:sp>
      <p:grpSp>
        <p:nvGrpSpPr>
          <p:cNvPr id="10072" name="Google Shape;10072;p82"/>
          <p:cNvGrpSpPr/>
          <p:nvPr/>
        </p:nvGrpSpPr>
        <p:grpSpPr>
          <a:xfrm>
            <a:off x="2982919" y="973134"/>
            <a:ext cx="679450" cy="301625"/>
            <a:chOff x="780" y="1553"/>
            <a:chExt cx="428" cy="190"/>
          </a:xfrm>
        </p:grpSpPr>
        <p:sp>
          <p:nvSpPr>
            <p:cNvPr id="10073" name="Google Shape;10073;p82"/>
            <p:cNvSpPr/>
            <p:nvPr/>
          </p:nvSpPr>
          <p:spPr>
            <a:xfrm>
              <a:off x="817" y="1569"/>
              <a:ext cx="312" cy="162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74" name="Google Shape;10074;p82"/>
            <p:cNvSpPr/>
            <p:nvPr/>
          </p:nvSpPr>
          <p:spPr>
            <a:xfrm>
              <a:off x="780" y="1553"/>
              <a:ext cx="428" cy="19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Noto Sans Symbols"/>
                <a:buNone/>
              </a:pPr>
              <a:r>
                <a:rPr b="0" i="0" lang="en-US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M</a:t>
              </a:r>
              <a:endParaRPr/>
            </a:p>
          </p:txBody>
        </p:sp>
      </p:grpSp>
      <p:grpSp>
        <p:nvGrpSpPr>
          <p:cNvPr id="10075" name="Google Shape;10075;p82"/>
          <p:cNvGrpSpPr/>
          <p:nvPr/>
        </p:nvGrpSpPr>
        <p:grpSpPr>
          <a:xfrm>
            <a:off x="2746384" y="1290634"/>
            <a:ext cx="908050" cy="301625"/>
            <a:chOff x="1848" y="2046"/>
            <a:chExt cx="572" cy="190"/>
          </a:xfrm>
        </p:grpSpPr>
        <p:grpSp>
          <p:nvGrpSpPr>
            <p:cNvPr id="10076" name="Google Shape;10076;p82"/>
            <p:cNvGrpSpPr/>
            <p:nvPr/>
          </p:nvGrpSpPr>
          <p:grpSpPr>
            <a:xfrm>
              <a:off x="1848" y="2047"/>
              <a:ext cx="187" cy="184"/>
              <a:chOff x="1959" y="2058"/>
              <a:chExt cx="187" cy="184"/>
            </a:xfrm>
          </p:grpSpPr>
          <p:sp>
            <p:nvSpPr>
              <p:cNvPr id="10077" name="Google Shape;10077;p82"/>
              <p:cNvSpPr/>
              <p:nvPr/>
            </p:nvSpPr>
            <p:spPr>
              <a:xfrm>
                <a:off x="1964" y="2075"/>
                <a:ext cx="177" cy="162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78" name="Google Shape;10078;p82"/>
              <p:cNvSpPr/>
              <p:nvPr/>
            </p:nvSpPr>
            <p:spPr>
              <a:xfrm>
                <a:off x="1959" y="2058"/>
                <a:ext cx="187" cy="18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Noto Sans Symbols"/>
                  <a:buNone/>
                </a:pPr>
                <a:r>
                  <a:rPr b="0" i="0" lang="en-US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H</a:t>
                </a:r>
                <a:r>
                  <a:rPr b="0" baseline="-25000" i="0" lang="en-US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t</a:t>
                </a:r>
                <a:endParaRPr/>
              </a:p>
            </p:txBody>
          </p:sp>
        </p:grpSp>
        <p:grpSp>
          <p:nvGrpSpPr>
            <p:cNvPr id="10079" name="Google Shape;10079;p82"/>
            <p:cNvGrpSpPr/>
            <p:nvPr/>
          </p:nvGrpSpPr>
          <p:grpSpPr>
            <a:xfrm>
              <a:off x="1992" y="2046"/>
              <a:ext cx="428" cy="190"/>
              <a:chOff x="780" y="1553"/>
              <a:chExt cx="428" cy="190"/>
            </a:xfrm>
          </p:grpSpPr>
          <p:sp>
            <p:nvSpPr>
              <p:cNvPr id="10080" name="Google Shape;10080;p82"/>
              <p:cNvSpPr/>
              <p:nvPr/>
            </p:nvSpPr>
            <p:spPr>
              <a:xfrm>
                <a:off x="817" y="1571"/>
                <a:ext cx="312" cy="162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81" name="Google Shape;10081;p82"/>
              <p:cNvSpPr/>
              <p:nvPr/>
            </p:nvSpPr>
            <p:spPr>
              <a:xfrm>
                <a:off x="780" y="1553"/>
                <a:ext cx="428" cy="19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Noto Sans Symbols"/>
                  <a:buNone/>
                </a:pPr>
                <a:r>
                  <a:rPr b="0" i="0" lang="en-US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M</a:t>
                </a:r>
                <a:endParaRPr/>
              </a:p>
            </p:txBody>
          </p:sp>
        </p:grpSp>
      </p:grpSp>
      <p:grpSp>
        <p:nvGrpSpPr>
          <p:cNvPr id="10082" name="Google Shape;10082;p82"/>
          <p:cNvGrpSpPr/>
          <p:nvPr/>
        </p:nvGrpSpPr>
        <p:grpSpPr>
          <a:xfrm>
            <a:off x="2438407" y="1622425"/>
            <a:ext cx="323850" cy="295274"/>
            <a:chOff x="1948" y="2058"/>
            <a:chExt cx="204" cy="184"/>
          </a:xfrm>
        </p:grpSpPr>
        <p:sp>
          <p:nvSpPr>
            <p:cNvPr id="10083" name="Google Shape;10083;p82"/>
            <p:cNvSpPr/>
            <p:nvPr/>
          </p:nvSpPr>
          <p:spPr>
            <a:xfrm>
              <a:off x="1948" y="2075"/>
              <a:ext cx="191" cy="162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84" name="Google Shape;10084;p82"/>
            <p:cNvSpPr/>
            <p:nvPr/>
          </p:nvSpPr>
          <p:spPr>
            <a:xfrm>
              <a:off x="1965" y="2058"/>
              <a:ext cx="187" cy="18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Noto Sans Symbols"/>
                <a:buNone/>
              </a:pPr>
              <a:r>
                <a:rPr b="0" i="0" lang="en-US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H</a:t>
              </a:r>
              <a:r>
                <a:rPr b="0" baseline="-25000" i="0" lang="en-US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</a:t>
              </a:r>
              <a:endParaRPr/>
            </a:p>
          </p:txBody>
        </p:sp>
      </p:grpSp>
      <p:sp>
        <p:nvSpPr>
          <p:cNvPr id="10085" name="Google Shape;10085;p82"/>
          <p:cNvSpPr txBox="1"/>
          <p:nvPr/>
        </p:nvSpPr>
        <p:spPr>
          <a:xfrm>
            <a:off x="1376369" y="1897058"/>
            <a:ext cx="704850" cy="336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600"/>
              <a:buFont typeface="Noto Sans Symbols"/>
              <a:buNone/>
            </a:pPr>
            <a:r>
              <a:rPr b="0" i="0" lang="en-US" sz="16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frame</a:t>
            </a:r>
            <a:endParaRPr/>
          </a:p>
        </p:txBody>
      </p:sp>
      <p:grpSp>
        <p:nvGrpSpPr>
          <p:cNvPr id="10086" name="Google Shape;10086;p82"/>
          <p:cNvGrpSpPr/>
          <p:nvPr/>
        </p:nvGrpSpPr>
        <p:grpSpPr>
          <a:xfrm flipH="1">
            <a:off x="5359407" y="1341434"/>
            <a:ext cx="803275" cy="771525"/>
            <a:chOff x="-44" y="1473"/>
            <a:chExt cx="981" cy="1105"/>
          </a:xfrm>
        </p:grpSpPr>
        <p:pic>
          <p:nvPicPr>
            <p:cNvPr descr="desktop_computer_stylized_medium" id="10087" name="Google Shape;10087;p8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088" name="Google Shape;10088;p82"/>
            <p:cNvSpPr/>
            <p:nvPr/>
          </p:nvSpPr>
          <p:spPr>
            <a:xfrm flipH="1">
              <a:off x="374" y="1579"/>
              <a:ext cx="477" cy="506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089" name="Google Shape;10089;p82"/>
          <p:cNvSpPr/>
          <p:nvPr/>
        </p:nvSpPr>
        <p:spPr>
          <a:xfrm>
            <a:off x="4178506" y="4871041"/>
            <a:ext cx="360362" cy="1522901"/>
          </a:xfrm>
          <a:custGeom>
            <a:rect b="b" l="l" r="r" t="t"/>
            <a:pathLst>
              <a:path extrusionOk="0" h="1186" w="267">
                <a:moveTo>
                  <a:pt x="254" y="466"/>
                </a:moveTo>
                <a:lnTo>
                  <a:pt x="0" y="0"/>
                </a:lnTo>
                <a:lnTo>
                  <a:pt x="0" y="1186"/>
                </a:lnTo>
                <a:lnTo>
                  <a:pt x="267" y="652"/>
                </a:lnTo>
                <a:lnTo>
                  <a:pt x="254" y="466"/>
                </a:lnTo>
                <a:close/>
              </a:path>
            </a:pathLst>
          </a:custGeom>
          <a:gradFill>
            <a:gsLst>
              <a:gs pos="0">
                <a:srgbClr val="3C6CDF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090" name="Google Shape;10090;p82"/>
          <p:cNvGrpSpPr/>
          <p:nvPr/>
        </p:nvGrpSpPr>
        <p:grpSpPr>
          <a:xfrm flipH="1">
            <a:off x="4397382" y="5224459"/>
            <a:ext cx="803275" cy="771525"/>
            <a:chOff x="-44" y="1473"/>
            <a:chExt cx="981" cy="1105"/>
          </a:xfrm>
        </p:grpSpPr>
        <p:pic>
          <p:nvPicPr>
            <p:cNvPr descr="desktop_computer_stylized_medium" id="10091" name="Google Shape;10091;p8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092" name="Google Shape;10092;p82"/>
            <p:cNvSpPr/>
            <p:nvPr/>
          </p:nvSpPr>
          <p:spPr>
            <a:xfrm flipH="1">
              <a:off x="374" y="1579"/>
              <a:ext cx="477" cy="506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093" name="Google Shape;10093;p82"/>
          <p:cNvSpPr txBox="1"/>
          <p:nvPr/>
        </p:nvSpPr>
        <p:spPr>
          <a:xfrm>
            <a:off x="7030180" y="2584590"/>
            <a:ext cx="1317625" cy="695325"/>
          </a:xfrm>
          <a:prstGeom prst="rect">
            <a:avLst/>
          </a:prstGeom>
          <a:noFill/>
          <a:ln>
            <a:noFill/>
          </a:ln>
          <a:effectLst>
            <a:outerShdw blurRad="114300" sx="123000" rotWithShape="0" algn="bl" dir="18900000" dist="38100" sy="1230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link</a:t>
            </a:r>
            <a:endParaRPr/>
          </a:p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physical</a:t>
            </a:r>
            <a:endParaRPr/>
          </a:p>
        </p:txBody>
      </p:sp>
      <p:sp>
        <p:nvSpPr>
          <p:cNvPr id="10094" name="Google Shape;10094;p82"/>
          <p:cNvSpPr txBox="1"/>
          <p:nvPr>
            <p:ph idx="12" type="sldNum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Introduction: 1-</a:t>
            </a: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0"/>
                                        <p:tgtEl>
                                          <p:spTgt spid="100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0"/>
                                          </p:stCondLst>
                                        </p:cTn>
                                        <p:tgtEl>
                                          <p:spTgt spid="10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0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0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00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0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0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0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00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0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9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00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0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0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0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0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0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99" name="Shape 10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0" name="Google Shape;10100;p83"/>
          <p:cNvSpPr txBox="1"/>
          <p:nvPr>
            <p:ph type="title"/>
          </p:nvPr>
        </p:nvSpPr>
        <p:spPr>
          <a:xfrm>
            <a:off x="798691" y="289325"/>
            <a:ext cx="10515600" cy="8946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4400"/>
              <a:buFont typeface="Calibri"/>
              <a:buNone/>
            </a:pPr>
            <a:r>
              <a:rPr lang="en-US"/>
              <a:t>Chapter 1: roadmap</a:t>
            </a:r>
            <a:endParaRPr/>
          </a:p>
        </p:txBody>
      </p:sp>
      <p:sp>
        <p:nvSpPr>
          <p:cNvPr id="10101" name="Google Shape;10101;p83"/>
          <p:cNvSpPr txBox="1"/>
          <p:nvPr>
            <p:ph idx="12" type="sldNum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Introduction: 1-</a:t>
            </a: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102" name="Google Shape;10102;p83"/>
          <p:cNvSpPr txBox="1"/>
          <p:nvPr>
            <p:ph idx="2" type="body"/>
          </p:nvPr>
        </p:nvSpPr>
        <p:spPr>
          <a:xfrm>
            <a:off x="798690" y="1414011"/>
            <a:ext cx="6618109" cy="50290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/>
          </a:bodyPr>
          <a:lstStyle/>
          <a:p>
            <a:pPr indent="-285750" lvl="0" marL="40322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ct val="100000"/>
              <a:buChar char="▪"/>
            </a:pPr>
            <a:r>
              <a:rPr lang="en-US" sz="32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What </a:t>
            </a:r>
            <a:r>
              <a:rPr i="1" lang="en-US" sz="32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is</a:t>
            </a:r>
            <a:r>
              <a:rPr lang="en-US" sz="32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 the Internet?</a:t>
            </a:r>
            <a:endParaRPr/>
          </a:p>
          <a:p>
            <a:pPr indent="-285750" lvl="0" marL="403225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BFBFBF"/>
              </a:buClr>
              <a:buSzPct val="100000"/>
              <a:buChar char="▪"/>
            </a:pPr>
            <a:r>
              <a:rPr lang="en-US" sz="32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What</a:t>
            </a:r>
            <a:r>
              <a:rPr i="1" lang="en-US" sz="32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 is </a:t>
            </a:r>
            <a:r>
              <a:rPr lang="en-US" sz="32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a protocol?</a:t>
            </a:r>
            <a:endParaRPr/>
          </a:p>
          <a:p>
            <a:pPr indent="-285750" lvl="0" marL="403225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BFBFBF"/>
              </a:buClr>
              <a:buSzPct val="100000"/>
              <a:buChar char="▪"/>
            </a:pPr>
            <a:r>
              <a:rPr lang="en-US" sz="3200">
                <a:solidFill>
                  <a:srgbClr val="BFBFBF"/>
                </a:solidFill>
                <a:latin typeface="Calibri"/>
                <a:ea typeface="Calibri"/>
                <a:cs typeface="Calibri"/>
                <a:sym typeface="Calibri"/>
              </a:rPr>
              <a:t>Network edge: hosts, access network, physical media</a:t>
            </a:r>
            <a:endParaRPr/>
          </a:p>
          <a:p>
            <a:pPr indent="-285750" lvl="0" marL="403225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D8D8D8"/>
              </a:buClr>
              <a:buSzPct val="100000"/>
              <a:buChar char="▪"/>
            </a:pPr>
            <a:r>
              <a:rPr lang="en-US" sz="3200">
                <a:solidFill>
                  <a:srgbClr val="BFBFBF"/>
                </a:solidFill>
                <a:latin typeface="Calibri"/>
                <a:ea typeface="Calibri"/>
                <a:cs typeface="Calibri"/>
                <a:sym typeface="Calibri"/>
              </a:rPr>
              <a:t>Network core: packet/circuit switching, internet structure</a:t>
            </a:r>
            <a:endParaRPr/>
          </a:p>
          <a:p>
            <a:pPr indent="-285750" lvl="0" marL="403225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BFBFBF"/>
              </a:buClr>
              <a:buSzPct val="100000"/>
              <a:buChar char="▪"/>
            </a:pPr>
            <a:r>
              <a:rPr lang="en-US" sz="3200">
                <a:solidFill>
                  <a:srgbClr val="BFBFBF"/>
                </a:solidFill>
                <a:latin typeface="Calibri"/>
                <a:ea typeface="Calibri"/>
                <a:cs typeface="Calibri"/>
                <a:sym typeface="Calibri"/>
              </a:rPr>
              <a:t>Performance: loss, delay, throughput</a:t>
            </a:r>
            <a:endParaRPr/>
          </a:p>
          <a:p>
            <a:pPr indent="-285750" lvl="0" marL="403225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BFBFBF"/>
              </a:buClr>
              <a:buSzPct val="100000"/>
              <a:buChar char="▪"/>
            </a:pPr>
            <a:r>
              <a:rPr lang="en-US" sz="32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Security</a:t>
            </a:r>
            <a:endParaRPr/>
          </a:p>
          <a:p>
            <a:pPr indent="-285750" lvl="0" marL="403225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BFBFBF"/>
              </a:buClr>
              <a:buSzPct val="100000"/>
              <a:buChar char="▪"/>
            </a:pPr>
            <a:r>
              <a:rPr lang="en-US" sz="32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Protocol layers, service models</a:t>
            </a:r>
            <a:endParaRPr/>
          </a:p>
          <a:p>
            <a:pPr indent="-285750" lvl="0" marL="403225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A8"/>
              </a:buClr>
              <a:buSzPct val="100000"/>
              <a:buChar char="▪"/>
            </a:pPr>
            <a:r>
              <a:rPr lang="en-US" sz="3200">
                <a:latin typeface="Calibri"/>
                <a:ea typeface="Calibri"/>
                <a:cs typeface="Calibri"/>
                <a:sym typeface="Calibri"/>
              </a:rPr>
              <a:t>History</a:t>
            </a:r>
            <a:endParaRPr/>
          </a:p>
          <a:p>
            <a:pPr indent="-222250" lvl="0" marL="352425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Noto Sans Symbols"/>
              <a:buNone/>
            </a:pPr>
            <a:r>
              <a:t/>
            </a:r>
            <a:endParaRPr sz="2400"/>
          </a:p>
        </p:txBody>
      </p:sp>
      <p:pic>
        <p:nvPicPr>
          <p:cNvPr descr="Kurose&amp;Ross 8th ed cover picture" id="10103" name="Google Shape;10103;p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74329" y="1293471"/>
            <a:ext cx="3657600" cy="274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08" name="Shape 10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rpanet2" id="10109" name="Google Shape;10109;p84"/>
          <p:cNvPicPr preferRelativeResize="0"/>
          <p:nvPr/>
        </p:nvPicPr>
        <p:blipFill rotWithShape="1">
          <a:blip r:embed="rId3">
            <a:alphaModFix/>
          </a:blip>
          <a:srcRect b="8457" l="0" r="0" t="0"/>
          <a:stretch/>
        </p:blipFill>
        <p:spPr>
          <a:xfrm>
            <a:off x="9282054" y="4269293"/>
            <a:ext cx="2443026" cy="2370206"/>
          </a:xfrm>
          <a:prstGeom prst="rect">
            <a:avLst/>
          </a:prstGeom>
          <a:noFill/>
          <a:ln>
            <a:noFill/>
          </a:ln>
        </p:spPr>
      </p:pic>
      <p:sp>
        <p:nvSpPr>
          <p:cNvPr id="10110" name="Google Shape;10110;p84"/>
          <p:cNvSpPr txBox="1"/>
          <p:nvPr>
            <p:ph type="title"/>
          </p:nvPr>
        </p:nvSpPr>
        <p:spPr>
          <a:xfrm>
            <a:off x="825267" y="291947"/>
            <a:ext cx="10515600" cy="8946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4400"/>
              <a:buFont typeface="Calibri"/>
              <a:buNone/>
            </a:pPr>
            <a:r>
              <a:rPr lang="en-US" sz="4400"/>
              <a:t>Internet history</a:t>
            </a:r>
            <a:endParaRPr sz="4400"/>
          </a:p>
        </p:txBody>
      </p:sp>
      <p:sp>
        <p:nvSpPr>
          <p:cNvPr id="10111" name="Google Shape;10111;p84"/>
          <p:cNvSpPr txBox="1"/>
          <p:nvPr/>
        </p:nvSpPr>
        <p:spPr>
          <a:xfrm>
            <a:off x="774700" y="2095499"/>
            <a:ext cx="4978400" cy="43475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87338" lvl="0" marL="28733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rgbClr val="000099"/>
                </a:solidFill>
                <a:latin typeface="Calibri"/>
                <a:ea typeface="Calibri"/>
                <a:cs typeface="Calibri"/>
                <a:sym typeface="Calibri"/>
              </a:rPr>
              <a:t>1961:</a:t>
            </a: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Kleinrock - queueing theory shows effectiveness of packet-switching</a:t>
            </a:r>
            <a:endParaRPr/>
          </a:p>
          <a:p>
            <a:pPr indent="-287338" lvl="0" marL="287338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rgbClr val="000099"/>
                </a:solidFill>
                <a:latin typeface="Calibri"/>
                <a:ea typeface="Calibri"/>
                <a:cs typeface="Calibri"/>
                <a:sym typeface="Calibri"/>
              </a:rPr>
              <a:t>1964:</a:t>
            </a: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Baran - packet-switching in military nets</a:t>
            </a:r>
            <a:endParaRPr/>
          </a:p>
          <a:p>
            <a:pPr indent="-287338" lvl="0" marL="287338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rgbClr val="000099"/>
                </a:solidFill>
                <a:latin typeface="Calibri"/>
                <a:ea typeface="Calibri"/>
                <a:cs typeface="Calibri"/>
                <a:sym typeface="Calibri"/>
              </a:rPr>
              <a:t>1967:</a:t>
            </a: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ARPAnet conceived by Advanced Research Projects Agency</a:t>
            </a:r>
            <a:endParaRPr/>
          </a:p>
          <a:p>
            <a:pPr indent="-287338" lvl="0" marL="287338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rgbClr val="000099"/>
                </a:solidFill>
                <a:latin typeface="Calibri"/>
                <a:ea typeface="Calibri"/>
                <a:cs typeface="Calibri"/>
                <a:sym typeface="Calibri"/>
              </a:rPr>
              <a:t>1969:</a:t>
            </a: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first ARPAnet node operational</a:t>
            </a:r>
            <a:endParaRPr/>
          </a:p>
        </p:txBody>
      </p:sp>
      <p:sp>
        <p:nvSpPr>
          <p:cNvPr id="10112" name="Google Shape;10112;p84"/>
          <p:cNvSpPr txBox="1"/>
          <p:nvPr/>
        </p:nvSpPr>
        <p:spPr>
          <a:xfrm>
            <a:off x="6146799" y="2087567"/>
            <a:ext cx="5578281" cy="43438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87338" lvl="0" marL="28733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rgbClr val="000099"/>
                </a:solidFill>
                <a:latin typeface="Calibri"/>
                <a:ea typeface="Calibri"/>
                <a:cs typeface="Calibri"/>
                <a:sym typeface="Calibri"/>
              </a:rPr>
              <a:t>1972:</a:t>
            </a: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  <a:p>
            <a:pPr indent="-236537" lvl="1" marL="52387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ARPAnet public demo</a:t>
            </a:r>
            <a:endParaRPr/>
          </a:p>
          <a:p>
            <a:pPr indent="-236537" lvl="1" marL="52387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NCP (Network Control Protocol) first host-host protocol </a:t>
            </a:r>
            <a:endParaRPr/>
          </a:p>
          <a:p>
            <a:pPr indent="-236537" lvl="1" marL="52387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first e-mail program</a:t>
            </a:r>
            <a:endParaRPr/>
          </a:p>
          <a:p>
            <a:pPr indent="-236537" lvl="1" marL="52387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ARPAnet has 15 nodes</a:t>
            </a:r>
            <a:endParaRPr/>
          </a:p>
          <a:p>
            <a:pPr indent="-222250" lvl="0" marL="35242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3200"/>
              <a:buFont typeface="Noto Sans Symbols"/>
              <a:buNone/>
            </a:pPr>
            <a:r>
              <a:t/>
            </a:r>
            <a:endParaRPr b="0" i="0" sz="3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13" name="Google Shape;10113;p84"/>
          <p:cNvSpPr/>
          <p:nvPr/>
        </p:nvSpPr>
        <p:spPr>
          <a:xfrm>
            <a:off x="799867" y="1211969"/>
            <a:ext cx="7568419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200"/>
              <a:buFont typeface="Calibri"/>
              <a:buNone/>
            </a:pPr>
            <a:r>
              <a:rPr b="0" i="1" lang="en-US" sz="32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1961-1972: Early packet-switching principles</a:t>
            </a:r>
            <a:endParaRPr b="0" i="0" sz="3200" u="sng" cap="none" strike="noStrike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1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11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1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11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1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11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1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11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4" name="Shape 1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5" name="Google Shape;1665;p13"/>
          <p:cNvSpPr txBox="1"/>
          <p:nvPr>
            <p:ph type="title"/>
          </p:nvPr>
        </p:nvSpPr>
        <p:spPr>
          <a:xfrm>
            <a:off x="838200" y="451821"/>
            <a:ext cx="10515600" cy="8946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4400"/>
              <a:buFont typeface="Calibri"/>
              <a:buNone/>
            </a:pPr>
            <a:r>
              <a:rPr lang="en-US"/>
              <a:t>What’s a protocol?</a:t>
            </a:r>
            <a:endParaRPr/>
          </a:p>
        </p:txBody>
      </p:sp>
      <p:sp>
        <p:nvSpPr>
          <p:cNvPr id="1666" name="Google Shape;1666;p13"/>
          <p:cNvSpPr txBox="1"/>
          <p:nvPr/>
        </p:nvSpPr>
        <p:spPr>
          <a:xfrm>
            <a:off x="885095" y="1371600"/>
            <a:ext cx="8153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2800"/>
              <a:buFont typeface="Noto Sans Symbols"/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human protocol and a computer network protocol:</a:t>
            </a:r>
            <a:endParaRPr/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2800"/>
              <a:buFont typeface="Noto Sans Symbols"/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7" name="Google Shape;1667;p13"/>
          <p:cNvSpPr/>
          <p:nvPr/>
        </p:nvSpPr>
        <p:spPr>
          <a:xfrm>
            <a:off x="980344" y="5862638"/>
            <a:ext cx="5511891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720"/>
              <a:buFont typeface="Noto Sans Symbols"/>
              <a:buNone/>
            </a:pPr>
            <a:r>
              <a:rPr i="1" lang="en-US" sz="3200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Q:</a:t>
            </a: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other human protocols? </a:t>
            </a:r>
            <a:endParaRPr/>
          </a:p>
        </p:txBody>
      </p:sp>
      <p:pic>
        <p:nvPicPr>
          <p:cNvPr descr="Alice" id="1668" name="Google Shape;1668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77642" y="2314576"/>
            <a:ext cx="561975" cy="69373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ob" id="1669" name="Google Shape;1669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96992" y="2709863"/>
            <a:ext cx="676275" cy="69056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70" name="Google Shape;1670;p13"/>
          <p:cNvGrpSpPr/>
          <p:nvPr/>
        </p:nvGrpSpPr>
        <p:grpSpPr>
          <a:xfrm>
            <a:off x="2925329" y="2422526"/>
            <a:ext cx="1762125" cy="563562"/>
            <a:chOff x="2925329" y="2422526"/>
            <a:chExt cx="1762125" cy="563562"/>
          </a:xfrm>
        </p:grpSpPr>
        <p:cxnSp>
          <p:nvCxnSpPr>
            <p:cNvPr id="1671" name="Google Shape;1671;p13"/>
            <p:cNvCxnSpPr/>
            <p:nvPr/>
          </p:nvCxnSpPr>
          <p:spPr>
            <a:xfrm>
              <a:off x="2925329" y="2709863"/>
              <a:ext cx="1762125" cy="276225"/>
            </a:xfrm>
            <a:prstGeom prst="straightConnector1">
              <a:avLst/>
            </a:prstGeom>
            <a:noFill/>
            <a:ln cap="flat" cmpd="sng" w="28575">
              <a:solidFill>
                <a:srgbClr val="0000A8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672" name="Google Shape;1672;p13"/>
            <p:cNvSpPr txBox="1"/>
            <p:nvPr/>
          </p:nvSpPr>
          <p:spPr>
            <a:xfrm>
              <a:off x="3366654" y="2422526"/>
              <a:ext cx="447558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Hi</a:t>
              </a:r>
              <a:endParaRPr/>
            </a:p>
          </p:txBody>
        </p:sp>
      </p:grpSp>
      <p:grpSp>
        <p:nvGrpSpPr>
          <p:cNvPr id="1673" name="Google Shape;1673;p13"/>
          <p:cNvGrpSpPr/>
          <p:nvPr/>
        </p:nvGrpSpPr>
        <p:grpSpPr>
          <a:xfrm>
            <a:off x="2617354" y="3046413"/>
            <a:ext cx="2085975" cy="584200"/>
            <a:chOff x="2617354" y="3046413"/>
            <a:chExt cx="2085975" cy="584200"/>
          </a:xfrm>
        </p:grpSpPr>
        <p:cxnSp>
          <p:nvCxnSpPr>
            <p:cNvPr id="1674" name="Google Shape;1674;p13"/>
            <p:cNvCxnSpPr/>
            <p:nvPr/>
          </p:nvCxnSpPr>
          <p:spPr>
            <a:xfrm flipH="1" rot="10800000">
              <a:off x="2617354" y="3268663"/>
              <a:ext cx="2085975" cy="361950"/>
            </a:xfrm>
            <a:prstGeom prst="straightConnector1">
              <a:avLst/>
            </a:prstGeom>
            <a:noFill/>
            <a:ln cap="flat" cmpd="sng" w="28575">
              <a:solidFill>
                <a:srgbClr val="0000A8"/>
              </a:solidFill>
              <a:prstDash val="solid"/>
              <a:round/>
              <a:headEnd len="med" w="med" type="triangle"/>
              <a:tailEnd len="med" w="med" type="none"/>
            </a:ln>
          </p:spPr>
        </p:cxnSp>
        <p:sp>
          <p:nvSpPr>
            <p:cNvPr id="1675" name="Google Shape;1675;p13"/>
            <p:cNvSpPr txBox="1"/>
            <p:nvPr/>
          </p:nvSpPr>
          <p:spPr>
            <a:xfrm>
              <a:off x="3357129" y="3046413"/>
              <a:ext cx="447558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Hi</a:t>
              </a:r>
              <a:endParaRPr/>
            </a:p>
          </p:txBody>
        </p:sp>
      </p:grpSp>
      <p:grpSp>
        <p:nvGrpSpPr>
          <p:cNvPr id="1676" name="Google Shape;1676;p13"/>
          <p:cNvGrpSpPr/>
          <p:nvPr/>
        </p:nvGrpSpPr>
        <p:grpSpPr>
          <a:xfrm>
            <a:off x="2601479" y="3632201"/>
            <a:ext cx="2162175" cy="708025"/>
            <a:chOff x="2601479" y="3632201"/>
            <a:chExt cx="2162175" cy="708025"/>
          </a:xfrm>
        </p:grpSpPr>
        <p:cxnSp>
          <p:nvCxnSpPr>
            <p:cNvPr id="1677" name="Google Shape;1677;p13"/>
            <p:cNvCxnSpPr/>
            <p:nvPr/>
          </p:nvCxnSpPr>
          <p:spPr>
            <a:xfrm>
              <a:off x="2601479" y="3700463"/>
              <a:ext cx="2162175" cy="438150"/>
            </a:xfrm>
            <a:prstGeom prst="straightConnector1">
              <a:avLst/>
            </a:prstGeom>
            <a:noFill/>
            <a:ln cap="flat" cmpd="sng" w="28575">
              <a:solidFill>
                <a:srgbClr val="0000A8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grpSp>
          <p:nvGrpSpPr>
            <p:cNvPr id="1678" name="Google Shape;1678;p13"/>
            <p:cNvGrpSpPr/>
            <p:nvPr/>
          </p:nvGrpSpPr>
          <p:grpSpPr>
            <a:xfrm>
              <a:off x="3158693" y="3632201"/>
              <a:ext cx="974725" cy="708025"/>
              <a:chOff x="773" y="2747"/>
              <a:chExt cx="614" cy="446"/>
            </a:xfrm>
          </p:grpSpPr>
          <p:sp>
            <p:nvSpPr>
              <p:cNvPr id="1679" name="Google Shape;1679;p13"/>
              <p:cNvSpPr/>
              <p:nvPr/>
            </p:nvSpPr>
            <p:spPr>
              <a:xfrm>
                <a:off x="786" y="2790"/>
                <a:ext cx="588" cy="34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0" name="Google Shape;1680;p13"/>
              <p:cNvSpPr txBox="1"/>
              <p:nvPr/>
            </p:nvSpPr>
            <p:spPr>
              <a:xfrm>
                <a:off x="773" y="2747"/>
                <a:ext cx="614" cy="446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Got the</a:t>
                </a:r>
                <a:endParaRPr/>
              </a:p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time?</a:t>
                </a:r>
                <a:endParaRPr/>
              </a:p>
            </p:txBody>
          </p:sp>
        </p:grpSp>
      </p:grpSp>
      <p:grpSp>
        <p:nvGrpSpPr>
          <p:cNvPr id="1681" name="Google Shape;1681;p13"/>
          <p:cNvGrpSpPr/>
          <p:nvPr/>
        </p:nvGrpSpPr>
        <p:grpSpPr>
          <a:xfrm>
            <a:off x="2763404" y="4271963"/>
            <a:ext cx="1952625" cy="466731"/>
            <a:chOff x="2763404" y="4271963"/>
            <a:chExt cx="1952625" cy="466731"/>
          </a:xfrm>
        </p:grpSpPr>
        <p:cxnSp>
          <p:nvCxnSpPr>
            <p:cNvPr id="1682" name="Google Shape;1682;p13"/>
            <p:cNvCxnSpPr/>
            <p:nvPr/>
          </p:nvCxnSpPr>
          <p:spPr>
            <a:xfrm flipH="1" rot="10800000">
              <a:off x="2763404" y="4271963"/>
              <a:ext cx="1952625" cy="333375"/>
            </a:xfrm>
            <a:prstGeom prst="straightConnector1">
              <a:avLst/>
            </a:prstGeom>
            <a:noFill/>
            <a:ln cap="flat" cmpd="sng" w="28575">
              <a:solidFill>
                <a:srgbClr val="0000A8"/>
              </a:solidFill>
              <a:prstDash val="solid"/>
              <a:round/>
              <a:headEnd len="med" w="med" type="triangle"/>
              <a:tailEnd len="med" w="med" type="none"/>
            </a:ln>
          </p:spPr>
        </p:cxnSp>
        <p:grpSp>
          <p:nvGrpSpPr>
            <p:cNvPr id="1683" name="Google Shape;1683;p13"/>
            <p:cNvGrpSpPr/>
            <p:nvPr/>
          </p:nvGrpSpPr>
          <p:grpSpPr>
            <a:xfrm>
              <a:off x="3233304" y="4276731"/>
              <a:ext cx="796925" cy="461963"/>
              <a:chOff x="1046" y="2771"/>
              <a:chExt cx="502" cy="291"/>
            </a:xfrm>
          </p:grpSpPr>
          <p:sp>
            <p:nvSpPr>
              <p:cNvPr id="1684" name="Google Shape;1684;p13"/>
              <p:cNvSpPr/>
              <p:nvPr/>
            </p:nvSpPr>
            <p:spPr>
              <a:xfrm>
                <a:off x="1104" y="2820"/>
                <a:ext cx="444" cy="186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5" name="Google Shape;1685;p13"/>
              <p:cNvSpPr txBox="1"/>
              <p:nvPr/>
            </p:nvSpPr>
            <p:spPr>
              <a:xfrm>
                <a:off x="1046" y="2771"/>
                <a:ext cx="462" cy="29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2:00</a:t>
                </a:r>
                <a:endParaRPr/>
              </a:p>
            </p:txBody>
          </p:sp>
        </p:grpSp>
      </p:grpSp>
      <p:cxnSp>
        <p:nvCxnSpPr>
          <p:cNvPr id="1686" name="Google Shape;1686;p13"/>
          <p:cNvCxnSpPr/>
          <p:nvPr/>
        </p:nvCxnSpPr>
        <p:spPr>
          <a:xfrm>
            <a:off x="5730145" y="2115345"/>
            <a:ext cx="0" cy="3573462"/>
          </a:xfrm>
          <a:prstGeom prst="straightConnector1">
            <a:avLst/>
          </a:prstGeom>
          <a:noFill/>
          <a:ln cap="flat" cmpd="sng" w="19050">
            <a:solidFill>
              <a:srgbClr val="BFBFBF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1687" name="Google Shape;1687;p13"/>
          <p:cNvGrpSpPr/>
          <p:nvPr/>
        </p:nvGrpSpPr>
        <p:grpSpPr>
          <a:xfrm>
            <a:off x="5403417" y="4910138"/>
            <a:ext cx="720725" cy="396875"/>
            <a:chOff x="2198" y="3221"/>
            <a:chExt cx="454" cy="250"/>
          </a:xfrm>
        </p:grpSpPr>
        <p:sp>
          <p:nvSpPr>
            <p:cNvPr id="1688" name="Google Shape;1688;p13"/>
            <p:cNvSpPr/>
            <p:nvPr/>
          </p:nvSpPr>
          <p:spPr>
            <a:xfrm>
              <a:off x="2244" y="3282"/>
              <a:ext cx="408" cy="162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9" name="Google Shape;1689;p13"/>
            <p:cNvSpPr txBox="1"/>
            <p:nvPr/>
          </p:nvSpPr>
          <p:spPr>
            <a:xfrm>
              <a:off x="2198" y="3221"/>
              <a:ext cx="418" cy="2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time</a:t>
              </a:r>
              <a:endParaRPr/>
            </a:p>
          </p:txBody>
        </p:sp>
      </p:grpSp>
      <p:grpSp>
        <p:nvGrpSpPr>
          <p:cNvPr id="1690" name="Google Shape;1690;p13"/>
          <p:cNvGrpSpPr/>
          <p:nvPr/>
        </p:nvGrpSpPr>
        <p:grpSpPr>
          <a:xfrm>
            <a:off x="6786129" y="3255963"/>
            <a:ext cx="2216150" cy="589096"/>
            <a:chOff x="6786129" y="3255963"/>
            <a:chExt cx="2216150" cy="589096"/>
          </a:xfrm>
        </p:grpSpPr>
        <p:cxnSp>
          <p:nvCxnSpPr>
            <p:cNvPr id="1691" name="Google Shape;1691;p13"/>
            <p:cNvCxnSpPr/>
            <p:nvPr/>
          </p:nvCxnSpPr>
          <p:spPr>
            <a:xfrm flipH="1" rot="10800000">
              <a:off x="6786129" y="3255963"/>
              <a:ext cx="2216150" cy="398463"/>
            </a:xfrm>
            <a:prstGeom prst="straightConnector1">
              <a:avLst/>
            </a:prstGeom>
            <a:noFill/>
            <a:ln cap="flat" cmpd="sng" w="28575">
              <a:solidFill>
                <a:srgbClr val="0000A8"/>
              </a:solidFill>
              <a:prstDash val="solid"/>
              <a:round/>
              <a:headEnd len="med" w="med" type="triangle"/>
              <a:tailEnd len="med" w="med" type="none"/>
            </a:ln>
          </p:spPr>
        </p:cxnSp>
        <p:sp>
          <p:nvSpPr>
            <p:cNvPr id="1692" name="Google Shape;1692;p13"/>
            <p:cNvSpPr/>
            <p:nvPr/>
          </p:nvSpPr>
          <p:spPr>
            <a:xfrm>
              <a:off x="7221104" y="3278188"/>
              <a:ext cx="1438275" cy="393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3" name="Google Shape;1693;p13"/>
            <p:cNvSpPr txBox="1"/>
            <p:nvPr/>
          </p:nvSpPr>
          <p:spPr>
            <a:xfrm>
              <a:off x="7125853" y="3279776"/>
              <a:ext cx="1635127" cy="56528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TCP connection</a:t>
              </a:r>
              <a:endParaRPr/>
            </a:p>
            <a:p>
              <a:pPr indent="0" lvl="0" marL="0" marR="0" rtl="0" algn="ctr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response</a:t>
              </a:r>
              <a:endParaRPr/>
            </a:p>
          </p:txBody>
        </p:sp>
      </p:grpSp>
      <p:grpSp>
        <p:nvGrpSpPr>
          <p:cNvPr id="1694" name="Google Shape;1694;p13"/>
          <p:cNvGrpSpPr/>
          <p:nvPr/>
        </p:nvGrpSpPr>
        <p:grpSpPr>
          <a:xfrm>
            <a:off x="6833754" y="4448176"/>
            <a:ext cx="2343150" cy="461665"/>
            <a:chOff x="6833754" y="4448176"/>
            <a:chExt cx="2343150" cy="461665"/>
          </a:xfrm>
        </p:grpSpPr>
        <p:cxnSp>
          <p:nvCxnSpPr>
            <p:cNvPr id="1695" name="Google Shape;1695;p13"/>
            <p:cNvCxnSpPr/>
            <p:nvPr/>
          </p:nvCxnSpPr>
          <p:spPr>
            <a:xfrm flipH="1" rot="10800000">
              <a:off x="6833754" y="4464051"/>
              <a:ext cx="2343150" cy="428625"/>
            </a:xfrm>
            <a:prstGeom prst="straightConnector1">
              <a:avLst/>
            </a:prstGeom>
            <a:noFill/>
            <a:ln cap="flat" cmpd="sng" w="28575">
              <a:solidFill>
                <a:srgbClr val="0000A8"/>
              </a:solidFill>
              <a:prstDash val="solid"/>
              <a:round/>
              <a:headEnd len="med" w="med" type="triangle"/>
              <a:tailEnd len="med" w="med" type="none"/>
            </a:ln>
          </p:spPr>
        </p:cxnSp>
        <p:sp>
          <p:nvSpPr>
            <p:cNvPr id="1696" name="Google Shape;1696;p13"/>
            <p:cNvSpPr/>
            <p:nvPr/>
          </p:nvSpPr>
          <p:spPr>
            <a:xfrm>
              <a:off x="7602104" y="4562476"/>
              <a:ext cx="919163" cy="295275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7" name="Google Shape;1697;p13"/>
            <p:cNvSpPr txBox="1"/>
            <p:nvPr/>
          </p:nvSpPr>
          <p:spPr>
            <a:xfrm>
              <a:off x="7568767" y="4448176"/>
              <a:ext cx="881973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&lt;file&gt;</a:t>
              </a:r>
              <a:endParaRPr/>
            </a:p>
          </p:txBody>
        </p:sp>
      </p:grpSp>
      <p:grpSp>
        <p:nvGrpSpPr>
          <p:cNvPr id="1698" name="Google Shape;1698;p13"/>
          <p:cNvGrpSpPr/>
          <p:nvPr/>
        </p:nvGrpSpPr>
        <p:grpSpPr>
          <a:xfrm>
            <a:off x="6848042" y="2620963"/>
            <a:ext cx="2176462" cy="565283"/>
            <a:chOff x="6848042" y="2620963"/>
            <a:chExt cx="2176462" cy="565283"/>
          </a:xfrm>
        </p:grpSpPr>
        <p:cxnSp>
          <p:nvCxnSpPr>
            <p:cNvPr id="1699" name="Google Shape;1699;p13"/>
            <p:cNvCxnSpPr/>
            <p:nvPr/>
          </p:nvCxnSpPr>
          <p:spPr>
            <a:xfrm>
              <a:off x="6848042" y="2749551"/>
              <a:ext cx="2176462" cy="347662"/>
            </a:xfrm>
            <a:prstGeom prst="straightConnector1">
              <a:avLst/>
            </a:prstGeom>
            <a:noFill/>
            <a:ln cap="flat" cmpd="sng" w="28575">
              <a:solidFill>
                <a:srgbClr val="0000A8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700" name="Google Shape;1700;p13"/>
            <p:cNvSpPr/>
            <p:nvPr/>
          </p:nvSpPr>
          <p:spPr>
            <a:xfrm>
              <a:off x="7133792" y="2689226"/>
              <a:ext cx="1365250" cy="43973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1" name="Google Shape;1701;p13"/>
            <p:cNvSpPr txBox="1"/>
            <p:nvPr/>
          </p:nvSpPr>
          <p:spPr>
            <a:xfrm>
              <a:off x="7170303" y="2620963"/>
              <a:ext cx="1635127" cy="56528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TCP connection</a:t>
              </a:r>
              <a:endParaRPr/>
            </a:p>
            <a:p>
              <a:pPr indent="0" lvl="0" marL="0" marR="0" rtl="0" algn="ctr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request</a:t>
              </a:r>
              <a:endParaRPr/>
            </a:p>
          </p:txBody>
        </p:sp>
      </p:grpSp>
      <p:grpSp>
        <p:nvGrpSpPr>
          <p:cNvPr id="1702" name="Google Shape;1702;p13"/>
          <p:cNvGrpSpPr/>
          <p:nvPr/>
        </p:nvGrpSpPr>
        <p:grpSpPr>
          <a:xfrm>
            <a:off x="9080067" y="2720976"/>
            <a:ext cx="357186" cy="755650"/>
            <a:chOff x="4140" y="429"/>
            <a:chExt cx="1425" cy="2396"/>
          </a:xfrm>
        </p:grpSpPr>
        <p:sp>
          <p:nvSpPr>
            <p:cNvPr id="1703" name="Google Shape;1703;p13"/>
            <p:cNvSpPr/>
            <p:nvPr/>
          </p:nvSpPr>
          <p:spPr>
            <a:xfrm>
              <a:off x="5268" y="433"/>
              <a:ext cx="283" cy="2286"/>
            </a:xfrm>
            <a:custGeom>
              <a:rect b="b" l="l" r="r" t="t"/>
              <a:pathLst>
                <a:path extrusionOk="0" h="2742" w="354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4" name="Google Shape;1704;p13"/>
            <p:cNvSpPr/>
            <p:nvPr/>
          </p:nvSpPr>
          <p:spPr>
            <a:xfrm>
              <a:off x="4208" y="429"/>
              <a:ext cx="1043" cy="2285"/>
            </a:xfrm>
            <a:prstGeom prst="rect">
              <a:avLst/>
            </a:pr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5" name="Google Shape;1705;p13"/>
            <p:cNvSpPr/>
            <p:nvPr/>
          </p:nvSpPr>
          <p:spPr>
            <a:xfrm>
              <a:off x="5321" y="570"/>
              <a:ext cx="169" cy="2115"/>
            </a:xfrm>
            <a:custGeom>
              <a:rect b="b" l="l" r="r" t="t"/>
              <a:pathLst>
                <a:path extrusionOk="0" h="2537" w="211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6" name="Google Shape;1706;p13"/>
            <p:cNvSpPr/>
            <p:nvPr/>
          </p:nvSpPr>
          <p:spPr>
            <a:xfrm>
              <a:off x="5284" y="1640"/>
              <a:ext cx="263" cy="189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7" name="Google Shape;1707;p13"/>
            <p:cNvSpPr/>
            <p:nvPr/>
          </p:nvSpPr>
          <p:spPr>
            <a:xfrm>
              <a:off x="4213" y="691"/>
              <a:ext cx="597" cy="5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708" name="Google Shape;1708;p13"/>
            <p:cNvGrpSpPr/>
            <p:nvPr/>
          </p:nvGrpSpPr>
          <p:grpSpPr>
            <a:xfrm>
              <a:off x="4747" y="666"/>
              <a:ext cx="582" cy="146"/>
              <a:chOff x="612" y="2566"/>
              <a:chExt cx="726" cy="140"/>
            </a:xfrm>
          </p:grpSpPr>
          <p:sp>
            <p:nvSpPr>
              <p:cNvPr id="1709" name="Google Shape;1709;p13"/>
              <p:cNvSpPr/>
              <p:nvPr/>
            </p:nvSpPr>
            <p:spPr>
              <a:xfrm>
                <a:off x="612" y="2566"/>
                <a:ext cx="726" cy="140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10" name="Google Shape;1710;p13"/>
              <p:cNvSpPr/>
              <p:nvPr/>
            </p:nvSpPr>
            <p:spPr>
              <a:xfrm>
                <a:off x="625" y="2580"/>
                <a:ext cx="693" cy="106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711" name="Google Shape;1711;p13"/>
            <p:cNvSpPr/>
            <p:nvPr/>
          </p:nvSpPr>
          <p:spPr>
            <a:xfrm>
              <a:off x="4224" y="1018"/>
              <a:ext cx="597" cy="5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712" name="Google Shape;1712;p13"/>
            <p:cNvGrpSpPr/>
            <p:nvPr/>
          </p:nvGrpSpPr>
          <p:grpSpPr>
            <a:xfrm>
              <a:off x="4748" y="993"/>
              <a:ext cx="582" cy="136"/>
              <a:chOff x="615" y="2567"/>
              <a:chExt cx="726" cy="141"/>
            </a:xfrm>
          </p:grpSpPr>
          <p:sp>
            <p:nvSpPr>
              <p:cNvPr id="1713" name="Google Shape;1713;p13"/>
              <p:cNvSpPr/>
              <p:nvPr/>
            </p:nvSpPr>
            <p:spPr>
              <a:xfrm>
                <a:off x="615" y="2567"/>
                <a:ext cx="726" cy="141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14" name="Google Shape;1714;p13"/>
              <p:cNvSpPr/>
              <p:nvPr/>
            </p:nvSpPr>
            <p:spPr>
              <a:xfrm>
                <a:off x="628" y="2582"/>
                <a:ext cx="693" cy="110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715" name="Google Shape;1715;p13"/>
            <p:cNvSpPr/>
            <p:nvPr/>
          </p:nvSpPr>
          <p:spPr>
            <a:xfrm>
              <a:off x="4219" y="1360"/>
              <a:ext cx="592" cy="45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6" name="Google Shape;1716;p13"/>
            <p:cNvSpPr/>
            <p:nvPr/>
          </p:nvSpPr>
          <p:spPr>
            <a:xfrm>
              <a:off x="4229" y="1657"/>
              <a:ext cx="597" cy="45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717" name="Google Shape;1717;p13"/>
            <p:cNvGrpSpPr/>
            <p:nvPr/>
          </p:nvGrpSpPr>
          <p:grpSpPr>
            <a:xfrm>
              <a:off x="4737" y="1627"/>
              <a:ext cx="581" cy="151"/>
              <a:chOff x="617" y="2568"/>
              <a:chExt cx="724" cy="139"/>
            </a:xfrm>
          </p:grpSpPr>
          <p:sp>
            <p:nvSpPr>
              <p:cNvPr id="1718" name="Google Shape;1718;p13"/>
              <p:cNvSpPr/>
              <p:nvPr/>
            </p:nvSpPr>
            <p:spPr>
              <a:xfrm>
                <a:off x="617" y="2568"/>
                <a:ext cx="724" cy="139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19" name="Google Shape;1719;p13"/>
              <p:cNvSpPr/>
              <p:nvPr/>
            </p:nvSpPr>
            <p:spPr>
              <a:xfrm>
                <a:off x="630" y="2582"/>
                <a:ext cx="692" cy="107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720" name="Google Shape;1720;p13"/>
            <p:cNvSpPr/>
            <p:nvPr/>
          </p:nvSpPr>
          <p:spPr>
            <a:xfrm>
              <a:off x="5288" y="1354"/>
              <a:ext cx="263" cy="188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721" name="Google Shape;1721;p13"/>
            <p:cNvGrpSpPr/>
            <p:nvPr/>
          </p:nvGrpSpPr>
          <p:grpSpPr>
            <a:xfrm>
              <a:off x="4737" y="1325"/>
              <a:ext cx="581" cy="141"/>
              <a:chOff x="612" y="2566"/>
              <a:chExt cx="724" cy="141"/>
            </a:xfrm>
          </p:grpSpPr>
          <p:sp>
            <p:nvSpPr>
              <p:cNvPr id="1722" name="Google Shape;1722;p13"/>
              <p:cNvSpPr/>
              <p:nvPr/>
            </p:nvSpPr>
            <p:spPr>
              <a:xfrm>
                <a:off x="612" y="2566"/>
                <a:ext cx="724" cy="141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23" name="Google Shape;1723;p13"/>
              <p:cNvSpPr/>
              <p:nvPr/>
            </p:nvSpPr>
            <p:spPr>
              <a:xfrm>
                <a:off x="625" y="2581"/>
                <a:ext cx="692" cy="111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724" name="Google Shape;1724;p13"/>
            <p:cNvSpPr/>
            <p:nvPr/>
          </p:nvSpPr>
          <p:spPr>
            <a:xfrm>
              <a:off x="5251" y="429"/>
              <a:ext cx="68" cy="2290"/>
            </a:xfrm>
            <a:prstGeom prst="rect">
              <a:avLst/>
            </a:prstGeom>
            <a:gradFill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5" name="Google Shape;1725;p13"/>
            <p:cNvSpPr/>
            <p:nvPr/>
          </p:nvSpPr>
          <p:spPr>
            <a:xfrm>
              <a:off x="5312" y="1007"/>
              <a:ext cx="237" cy="213"/>
            </a:xfrm>
            <a:custGeom>
              <a:rect b="b" l="l" r="r" t="t"/>
              <a:pathLst>
                <a:path extrusionOk="0" h="256" w="29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6" name="Google Shape;1726;p13"/>
            <p:cNvSpPr/>
            <p:nvPr/>
          </p:nvSpPr>
          <p:spPr>
            <a:xfrm>
              <a:off x="5315" y="680"/>
              <a:ext cx="244" cy="240"/>
            </a:xfrm>
            <a:custGeom>
              <a:rect b="b" l="l" r="r" t="t"/>
              <a:pathLst>
                <a:path extrusionOk="0" h="288" w="304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7" name="Google Shape;1727;p13"/>
            <p:cNvSpPr/>
            <p:nvPr/>
          </p:nvSpPr>
          <p:spPr>
            <a:xfrm>
              <a:off x="5518" y="2609"/>
              <a:ext cx="47" cy="101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8" name="Google Shape;1728;p13"/>
            <p:cNvSpPr/>
            <p:nvPr/>
          </p:nvSpPr>
          <p:spPr>
            <a:xfrm>
              <a:off x="5302" y="2614"/>
              <a:ext cx="245" cy="200"/>
            </a:xfrm>
            <a:custGeom>
              <a:rect b="b" l="l" r="r" t="t"/>
              <a:pathLst>
                <a:path extrusionOk="0" h="240" w="306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9" name="Google Shape;1729;p13"/>
            <p:cNvSpPr/>
            <p:nvPr/>
          </p:nvSpPr>
          <p:spPr>
            <a:xfrm>
              <a:off x="4140" y="2679"/>
              <a:ext cx="1200" cy="146"/>
            </a:xfrm>
            <a:prstGeom prst="roundRect">
              <a:avLst>
                <a:gd fmla="val 50000" name="adj"/>
              </a:avLst>
            </a:prstGeom>
            <a:solidFill>
              <a:srgbClr val="DDDDDD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0" name="Google Shape;1730;p13"/>
            <p:cNvSpPr/>
            <p:nvPr/>
          </p:nvSpPr>
          <p:spPr>
            <a:xfrm>
              <a:off x="4208" y="2709"/>
              <a:ext cx="1069" cy="86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1" name="Google Shape;1731;p13"/>
            <p:cNvSpPr/>
            <p:nvPr/>
          </p:nvSpPr>
          <p:spPr>
            <a:xfrm>
              <a:off x="4308" y="2382"/>
              <a:ext cx="157" cy="146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2" name="Google Shape;1732;p13"/>
            <p:cNvSpPr/>
            <p:nvPr/>
          </p:nvSpPr>
          <p:spPr>
            <a:xfrm>
              <a:off x="4486" y="2382"/>
              <a:ext cx="162" cy="14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3" name="Google Shape;1733;p13"/>
            <p:cNvSpPr/>
            <p:nvPr/>
          </p:nvSpPr>
          <p:spPr>
            <a:xfrm>
              <a:off x="4664" y="2382"/>
              <a:ext cx="157" cy="141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4" name="Google Shape;1734;p13"/>
            <p:cNvSpPr/>
            <p:nvPr/>
          </p:nvSpPr>
          <p:spPr>
            <a:xfrm>
              <a:off x="5062" y="1833"/>
              <a:ext cx="84" cy="765"/>
            </a:xfrm>
            <a:prstGeom prst="rect">
              <a:avLst/>
            </a:prstGeom>
            <a:solidFill>
              <a:srgbClr val="29292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35" name="Google Shape;1735;p13"/>
          <p:cNvGrpSpPr/>
          <p:nvPr/>
        </p:nvGrpSpPr>
        <p:grpSpPr>
          <a:xfrm>
            <a:off x="5943167" y="2278063"/>
            <a:ext cx="893762" cy="828675"/>
            <a:chOff x="-44" y="1473"/>
            <a:chExt cx="981" cy="1105"/>
          </a:xfrm>
        </p:grpSpPr>
        <p:pic>
          <p:nvPicPr>
            <p:cNvPr descr="desktop_computer_stylized_medium" id="1736" name="Google Shape;1736;p1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37" name="Google Shape;1737;p13"/>
            <p:cNvSpPr/>
            <p:nvPr/>
          </p:nvSpPr>
          <p:spPr>
            <a:xfrm flipH="1">
              <a:off x="374" y="1579"/>
              <a:ext cx="477" cy="506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38" name="Google Shape;1738;p13"/>
          <p:cNvGrpSpPr/>
          <p:nvPr/>
        </p:nvGrpSpPr>
        <p:grpSpPr>
          <a:xfrm>
            <a:off x="6666309" y="3902076"/>
            <a:ext cx="2925958" cy="425450"/>
            <a:chOff x="6666309" y="3902076"/>
            <a:chExt cx="2925958" cy="425450"/>
          </a:xfrm>
        </p:grpSpPr>
        <p:cxnSp>
          <p:nvCxnSpPr>
            <p:cNvPr id="1739" name="Google Shape;1739;p13"/>
            <p:cNvCxnSpPr/>
            <p:nvPr/>
          </p:nvCxnSpPr>
          <p:spPr>
            <a:xfrm>
              <a:off x="6833754" y="3902076"/>
              <a:ext cx="2400300" cy="419100"/>
            </a:xfrm>
            <a:prstGeom prst="straightConnector1">
              <a:avLst/>
            </a:prstGeom>
            <a:noFill/>
            <a:ln cap="flat" cmpd="sng" w="28575">
              <a:solidFill>
                <a:srgbClr val="0000A8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740" name="Google Shape;1740;p13"/>
            <p:cNvSpPr/>
            <p:nvPr/>
          </p:nvSpPr>
          <p:spPr>
            <a:xfrm>
              <a:off x="7315200" y="4021087"/>
              <a:ext cx="1687079" cy="282938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1" name="Google Shape;1741;p13"/>
            <p:cNvSpPr txBox="1"/>
            <p:nvPr/>
          </p:nvSpPr>
          <p:spPr>
            <a:xfrm>
              <a:off x="6666309" y="3960813"/>
              <a:ext cx="2925958" cy="36671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GET</a:t>
              </a:r>
              <a:r>
                <a:rPr lang="en-US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lang="en-US"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http://gaia.cs.umass.edu/kurose_ross</a:t>
              </a: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42" name="Google Shape;1742;p13"/>
          <p:cNvSpPr txBox="1"/>
          <p:nvPr>
            <p:ph idx="12" type="sldNum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Introduction: 1-</a:t>
            </a: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18" name="Shape 10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9" name="Google Shape;10119;p85"/>
          <p:cNvSpPr txBox="1"/>
          <p:nvPr>
            <p:ph type="title"/>
          </p:nvPr>
        </p:nvSpPr>
        <p:spPr>
          <a:xfrm>
            <a:off x="825267" y="291947"/>
            <a:ext cx="10515600" cy="8946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4400"/>
              <a:buFont typeface="Calibri"/>
              <a:buNone/>
            </a:pPr>
            <a:r>
              <a:rPr lang="en-US" sz="4400"/>
              <a:t>Internet history</a:t>
            </a:r>
            <a:endParaRPr sz="4400"/>
          </a:p>
        </p:txBody>
      </p:sp>
      <p:sp>
        <p:nvSpPr>
          <p:cNvPr id="10120" name="Google Shape;10120;p85"/>
          <p:cNvSpPr txBox="1"/>
          <p:nvPr/>
        </p:nvSpPr>
        <p:spPr>
          <a:xfrm>
            <a:off x="660400" y="2095499"/>
            <a:ext cx="5283200" cy="43475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2250" lvl="0" marL="35242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rgbClr val="000099"/>
                </a:solidFill>
                <a:latin typeface="Calibri"/>
                <a:ea typeface="Calibri"/>
                <a:cs typeface="Calibri"/>
                <a:sym typeface="Calibri"/>
              </a:rPr>
              <a:t>1970:</a:t>
            </a: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ALOHAnet satellite network in Hawaii</a:t>
            </a:r>
            <a:endParaRPr/>
          </a:p>
          <a:p>
            <a:pPr indent="-222250" lvl="0" marL="35242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rgbClr val="000099"/>
                </a:solidFill>
                <a:latin typeface="Calibri"/>
                <a:ea typeface="Calibri"/>
                <a:cs typeface="Calibri"/>
                <a:sym typeface="Calibri"/>
              </a:rPr>
              <a:t>1974:</a:t>
            </a: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Cerf and Kahn - architecture for interconnecting networks</a:t>
            </a:r>
            <a:endParaRPr/>
          </a:p>
          <a:p>
            <a:pPr indent="-222250" lvl="0" marL="35242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rgbClr val="000099"/>
                </a:solidFill>
                <a:latin typeface="Calibri"/>
                <a:ea typeface="Calibri"/>
                <a:cs typeface="Calibri"/>
                <a:sym typeface="Calibri"/>
              </a:rPr>
              <a:t>1976:</a:t>
            </a: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Ethernet at Xerox PARC</a:t>
            </a:r>
            <a:endParaRPr/>
          </a:p>
          <a:p>
            <a:pPr indent="-222250" lvl="0" marL="35242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rgbClr val="000099"/>
                </a:solidFill>
                <a:latin typeface="Calibri"/>
                <a:ea typeface="Calibri"/>
                <a:cs typeface="Calibri"/>
                <a:sym typeface="Calibri"/>
              </a:rPr>
              <a:t>late70’s:</a:t>
            </a: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proprietary architectures: DECnet, SNA, XNA</a:t>
            </a:r>
            <a:endParaRPr/>
          </a:p>
          <a:p>
            <a:pPr indent="-222250" lvl="0" marL="35242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rgbClr val="000099"/>
                </a:solidFill>
                <a:latin typeface="Calibri"/>
                <a:ea typeface="Calibri"/>
                <a:cs typeface="Calibri"/>
                <a:sym typeface="Calibri"/>
              </a:rPr>
              <a:t>1979:</a:t>
            </a: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ARPAnet has 200 nodes</a:t>
            </a:r>
            <a:endParaRPr/>
          </a:p>
        </p:txBody>
      </p:sp>
      <p:sp>
        <p:nvSpPr>
          <p:cNvPr id="10121" name="Google Shape;10121;p85"/>
          <p:cNvSpPr/>
          <p:nvPr/>
        </p:nvSpPr>
        <p:spPr>
          <a:xfrm>
            <a:off x="790785" y="1202606"/>
            <a:ext cx="10064935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200"/>
              <a:buFont typeface="Calibri"/>
              <a:buNone/>
            </a:pPr>
            <a:r>
              <a:rPr b="0" i="1" lang="en-US" sz="32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1972-1980: Internetworking, new and proprietary networks</a:t>
            </a:r>
            <a:endParaRPr/>
          </a:p>
        </p:txBody>
      </p:sp>
      <p:grpSp>
        <p:nvGrpSpPr>
          <p:cNvPr id="10122" name="Google Shape;10122;p85"/>
          <p:cNvGrpSpPr/>
          <p:nvPr/>
        </p:nvGrpSpPr>
        <p:grpSpPr>
          <a:xfrm>
            <a:off x="6851353" y="2147296"/>
            <a:ext cx="4978399" cy="4075895"/>
            <a:chOff x="6851353" y="2147296"/>
            <a:chExt cx="4978399" cy="4075895"/>
          </a:xfrm>
        </p:grpSpPr>
        <p:sp>
          <p:nvSpPr>
            <p:cNvPr id="10123" name="Google Shape;10123;p85"/>
            <p:cNvSpPr txBox="1"/>
            <p:nvPr/>
          </p:nvSpPr>
          <p:spPr>
            <a:xfrm>
              <a:off x="6879929" y="2320332"/>
              <a:ext cx="4735804" cy="390285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rmAutofit/>
            </a:bodyPr>
            <a:lstStyle/>
            <a:p>
              <a:pPr indent="12700" lvl="0" marL="117475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A3"/>
                </a:buClr>
                <a:buSzPts val="2400"/>
                <a:buFont typeface="Noto Sans Symbols"/>
                <a:buNone/>
              </a:pPr>
              <a:r>
                <a:rPr b="0" i="0" lang="en-US" sz="2400" u="none" cap="none" strike="noStrike">
                  <a:solidFill>
                    <a:srgbClr val="000090"/>
                  </a:solidFill>
                  <a:latin typeface="Calibri"/>
                  <a:ea typeface="Calibri"/>
                  <a:cs typeface="Calibri"/>
                  <a:sym typeface="Calibri"/>
                </a:rPr>
                <a:t>Cerf and Kahn’s internetworking principles:</a:t>
              </a:r>
              <a:endParaRPr/>
            </a:p>
            <a:p>
              <a:pPr indent="-288925" lvl="1" marL="473075" marR="0" rtl="0" algn="l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rgbClr val="0000A8"/>
                </a:buClr>
                <a:buSzPts val="2400"/>
                <a:buFont typeface="Noto Sans Symbols"/>
                <a:buChar char="▪"/>
              </a:pPr>
              <a:r>
                <a:rPr b="0" i="0" lang="en-US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minimalism, autonomy - no internal changes required to interconnect networks</a:t>
              </a:r>
              <a:endParaRPr/>
            </a:p>
            <a:p>
              <a:pPr indent="-288925" lvl="1" marL="473075" marR="0" rtl="0" algn="l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rgbClr val="0000A8"/>
                </a:buClr>
                <a:buSzPts val="2400"/>
                <a:buFont typeface="Noto Sans Symbols"/>
                <a:buChar char="▪"/>
              </a:pPr>
              <a:r>
                <a:rPr b="0" i="0" lang="en-US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best-effort service model</a:t>
              </a:r>
              <a:endParaRPr/>
            </a:p>
            <a:p>
              <a:pPr indent="-288925" lvl="1" marL="473075" marR="0" rtl="0" algn="l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rgbClr val="0000A8"/>
                </a:buClr>
                <a:buSzPts val="2400"/>
                <a:buFont typeface="Noto Sans Symbols"/>
                <a:buChar char="▪"/>
              </a:pPr>
              <a:r>
                <a:rPr b="0" i="0" lang="en-US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stateless routing</a:t>
              </a:r>
              <a:endParaRPr/>
            </a:p>
            <a:p>
              <a:pPr indent="-288925" lvl="1" marL="473075" marR="0" rtl="0" algn="l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rgbClr val="0000A8"/>
                </a:buClr>
                <a:buSzPts val="2400"/>
                <a:buFont typeface="Noto Sans Symbols"/>
                <a:buChar char="▪"/>
              </a:pPr>
              <a:r>
                <a:rPr b="0" i="0" lang="en-US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decentralized control</a:t>
              </a:r>
              <a:endParaRPr/>
            </a:p>
            <a:p>
              <a:pPr indent="0" lvl="0" marL="117475" marR="0" rtl="0" algn="l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0000A3"/>
                </a:buClr>
                <a:buSzPts val="2400"/>
                <a:buFont typeface="Noto Sans Symbols"/>
                <a:buNone/>
              </a:pPr>
              <a:r>
                <a:rPr b="0" i="0" lang="en-US" sz="2400" u="none" cap="none" strike="noStrike">
                  <a:solidFill>
                    <a:srgbClr val="000090"/>
                  </a:solidFill>
                  <a:latin typeface="Calibri"/>
                  <a:ea typeface="Calibri"/>
                  <a:cs typeface="Calibri"/>
                  <a:sym typeface="Calibri"/>
                </a:rPr>
                <a:t>define today’s Internet architecture</a:t>
              </a:r>
              <a:endParaRPr b="0" i="0" sz="2400" u="none" cap="none" strike="noStrike">
                <a:solidFill>
                  <a:srgbClr val="00009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24" name="Google Shape;10124;p85"/>
            <p:cNvSpPr/>
            <p:nvPr/>
          </p:nvSpPr>
          <p:spPr>
            <a:xfrm>
              <a:off x="6851353" y="2147296"/>
              <a:ext cx="4978399" cy="4050304"/>
            </a:xfrm>
            <a:prstGeom prst="rect">
              <a:avLst/>
            </a:prstGeom>
            <a:noFill/>
            <a:ln cap="flat" cmpd="sng" w="28575">
              <a:solidFill>
                <a:srgbClr val="CC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10125" name="Google Shape;10125;p85"/>
          <p:cNvSpPr txBox="1"/>
          <p:nvPr>
            <p:ph idx="12" type="sldNum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Introduction: 1-</a:t>
            </a: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12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12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12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12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12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30" name="Shape 10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1" name="Google Shape;10131;p86"/>
          <p:cNvSpPr txBox="1"/>
          <p:nvPr>
            <p:ph type="title"/>
          </p:nvPr>
        </p:nvSpPr>
        <p:spPr>
          <a:xfrm>
            <a:off x="825267" y="291947"/>
            <a:ext cx="10515600" cy="8946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4400"/>
              <a:buFont typeface="Calibri"/>
              <a:buNone/>
            </a:pPr>
            <a:r>
              <a:rPr lang="en-US" sz="4400"/>
              <a:t>Internet history</a:t>
            </a:r>
            <a:endParaRPr sz="4400"/>
          </a:p>
        </p:txBody>
      </p:sp>
      <p:sp>
        <p:nvSpPr>
          <p:cNvPr id="10132" name="Google Shape;10132;p86"/>
          <p:cNvSpPr txBox="1"/>
          <p:nvPr/>
        </p:nvSpPr>
        <p:spPr>
          <a:xfrm>
            <a:off x="762000" y="2095499"/>
            <a:ext cx="4978400" cy="43475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87338" lvl="0" marL="28733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rgbClr val="000099"/>
                </a:solidFill>
                <a:latin typeface="Calibri"/>
                <a:ea typeface="Calibri"/>
                <a:cs typeface="Calibri"/>
                <a:sym typeface="Calibri"/>
              </a:rPr>
              <a:t>1983:</a:t>
            </a: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deployment of TCP/IP</a:t>
            </a:r>
            <a:endParaRPr/>
          </a:p>
          <a:p>
            <a:pPr indent="-287338" lvl="0" marL="287338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rgbClr val="000099"/>
                </a:solidFill>
                <a:latin typeface="Calibri"/>
                <a:ea typeface="Calibri"/>
                <a:cs typeface="Calibri"/>
                <a:sym typeface="Calibri"/>
              </a:rPr>
              <a:t>1982:</a:t>
            </a: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smtp e-mail protocol defined </a:t>
            </a:r>
            <a:endParaRPr/>
          </a:p>
          <a:p>
            <a:pPr indent="-287338" lvl="0" marL="287338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rgbClr val="000099"/>
                </a:solidFill>
                <a:latin typeface="Calibri"/>
                <a:ea typeface="Calibri"/>
                <a:cs typeface="Calibri"/>
                <a:sym typeface="Calibri"/>
              </a:rPr>
              <a:t>1983:</a:t>
            </a: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DNS defined for name-to-IP-address translation</a:t>
            </a:r>
            <a:endParaRPr/>
          </a:p>
          <a:p>
            <a:pPr indent="-287338" lvl="0" marL="287338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rgbClr val="000099"/>
                </a:solidFill>
                <a:latin typeface="Calibri"/>
                <a:ea typeface="Calibri"/>
                <a:cs typeface="Calibri"/>
                <a:sym typeface="Calibri"/>
              </a:rPr>
              <a:t>1985:</a:t>
            </a: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ftp protocol defined</a:t>
            </a:r>
            <a:endParaRPr/>
          </a:p>
          <a:p>
            <a:pPr indent="-287338" lvl="0" marL="287338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rgbClr val="000099"/>
                </a:solidFill>
                <a:latin typeface="Calibri"/>
                <a:ea typeface="Calibri"/>
                <a:cs typeface="Calibri"/>
                <a:sym typeface="Calibri"/>
              </a:rPr>
              <a:t>1988:</a:t>
            </a: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TCP congestion control</a:t>
            </a:r>
            <a:endParaRPr/>
          </a:p>
        </p:txBody>
      </p:sp>
      <p:sp>
        <p:nvSpPr>
          <p:cNvPr id="10133" name="Google Shape;10133;p86"/>
          <p:cNvSpPr txBox="1"/>
          <p:nvPr/>
        </p:nvSpPr>
        <p:spPr>
          <a:xfrm>
            <a:off x="6146799" y="2087567"/>
            <a:ext cx="5578281" cy="43438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87338" lvl="0" marL="28733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new national networks: CSnet, BITnet, NSFnet, Minitel</a:t>
            </a:r>
            <a:endParaRPr/>
          </a:p>
          <a:p>
            <a:pPr indent="-287338" lvl="0" marL="287338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100,000 hosts connected to confederation of networks</a:t>
            </a:r>
            <a:endParaRPr/>
          </a:p>
          <a:p>
            <a:pPr indent="-222250" lvl="0" marL="35242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3200"/>
              <a:buFont typeface="Noto Sans Symbols"/>
              <a:buNone/>
            </a:pPr>
            <a:r>
              <a:t/>
            </a:r>
            <a:endParaRPr b="0" i="0" sz="3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34" name="Google Shape;10134;p86"/>
          <p:cNvSpPr/>
          <p:nvPr/>
        </p:nvSpPr>
        <p:spPr>
          <a:xfrm>
            <a:off x="762000" y="1212520"/>
            <a:ext cx="9133462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200"/>
              <a:buFont typeface="Calibri"/>
              <a:buNone/>
            </a:pPr>
            <a:r>
              <a:rPr b="0" i="1" lang="en-US" sz="32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1980-1990: new protocols, a proliferation of networks</a:t>
            </a:r>
            <a:endParaRPr/>
          </a:p>
        </p:txBody>
      </p:sp>
      <p:pic>
        <p:nvPicPr>
          <p:cNvPr id="10135" name="Google Shape;10135;p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75398" y="3880533"/>
            <a:ext cx="3906331" cy="2875060"/>
          </a:xfrm>
          <a:prstGeom prst="rect">
            <a:avLst/>
          </a:prstGeom>
          <a:noFill/>
          <a:ln>
            <a:noFill/>
          </a:ln>
        </p:spPr>
      </p:pic>
      <p:sp>
        <p:nvSpPr>
          <p:cNvPr id="10136" name="Google Shape;10136;p86"/>
          <p:cNvSpPr txBox="1"/>
          <p:nvPr>
            <p:ph idx="12" type="sldNum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Introduction: 1-</a:t>
            </a: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13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13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13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13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13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41" name="Shape 10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2" name="Google Shape;10142;p87"/>
          <p:cNvSpPr txBox="1"/>
          <p:nvPr>
            <p:ph type="title"/>
          </p:nvPr>
        </p:nvSpPr>
        <p:spPr>
          <a:xfrm>
            <a:off x="825267" y="291947"/>
            <a:ext cx="10515600" cy="8946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4400"/>
              <a:buFont typeface="Calibri"/>
              <a:buNone/>
            </a:pPr>
            <a:r>
              <a:rPr lang="en-US" sz="4400"/>
              <a:t>Internet history</a:t>
            </a:r>
            <a:endParaRPr sz="4400"/>
          </a:p>
        </p:txBody>
      </p:sp>
      <p:sp>
        <p:nvSpPr>
          <p:cNvPr id="10143" name="Google Shape;10143;p87"/>
          <p:cNvSpPr txBox="1"/>
          <p:nvPr/>
        </p:nvSpPr>
        <p:spPr>
          <a:xfrm>
            <a:off x="787167" y="2079634"/>
            <a:ext cx="5578281" cy="47127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87338" lvl="0" marL="28733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rgbClr val="000099"/>
                </a:solidFill>
                <a:latin typeface="Calibri"/>
                <a:ea typeface="Calibri"/>
                <a:cs typeface="Calibri"/>
                <a:sym typeface="Calibri"/>
              </a:rPr>
              <a:t>early 1990s:</a:t>
            </a:r>
            <a:r>
              <a:rPr b="0" i="0" lang="en-US" sz="2800" u="none" cap="none" strike="noStrike">
                <a:solidFill>
                  <a:srgbClr val="ED7D3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ARPAnet decommissioned</a:t>
            </a:r>
            <a:endParaRPr/>
          </a:p>
          <a:p>
            <a:pPr indent="-287338" lvl="0" marL="287338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rgbClr val="000099"/>
                </a:solidFill>
                <a:latin typeface="Calibri"/>
                <a:ea typeface="Calibri"/>
                <a:cs typeface="Calibri"/>
                <a:sym typeface="Calibri"/>
              </a:rPr>
              <a:t>1991:</a:t>
            </a:r>
            <a:r>
              <a:rPr b="0" i="0" lang="en-US" sz="2800" u="none" cap="none" strike="noStrike">
                <a:solidFill>
                  <a:srgbClr val="ED7D3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NSF lifts restrictions on commercial use of NSFnet (decommissioned, 1995)</a:t>
            </a:r>
            <a:endParaRPr/>
          </a:p>
          <a:p>
            <a:pPr indent="-287338" lvl="0" marL="287338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rgbClr val="000099"/>
                </a:solidFill>
                <a:latin typeface="Calibri"/>
                <a:ea typeface="Calibri"/>
                <a:cs typeface="Calibri"/>
                <a:sym typeface="Calibri"/>
              </a:rPr>
              <a:t>early 1990s:</a:t>
            </a: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Web</a:t>
            </a:r>
            <a:endParaRPr/>
          </a:p>
          <a:p>
            <a:pPr indent="-225425" lvl="1" marL="56991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hypertext </a:t>
            </a: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[Bush 1945, Nelson 1960’s]</a:t>
            </a:r>
            <a:endParaRPr/>
          </a:p>
          <a:p>
            <a:pPr indent="-225425" lvl="1" marL="56991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HTML, HTTP: Berners-Lee</a:t>
            </a:r>
            <a:endParaRPr/>
          </a:p>
          <a:p>
            <a:pPr indent="-225425" lvl="1" marL="56991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000A8"/>
                </a:solidFill>
                <a:latin typeface="Calibri"/>
                <a:ea typeface="Calibri"/>
                <a:cs typeface="Calibri"/>
                <a:sym typeface="Calibri"/>
              </a:rPr>
              <a:t>1994: </a:t>
            </a: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Mosaic, later Netscape</a:t>
            </a:r>
            <a:endParaRPr/>
          </a:p>
          <a:p>
            <a:pPr indent="-225425" lvl="1" marL="56991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000A8"/>
                </a:solidFill>
                <a:latin typeface="Calibri"/>
                <a:ea typeface="Calibri"/>
                <a:cs typeface="Calibri"/>
                <a:sym typeface="Calibri"/>
              </a:rPr>
              <a:t>late 1990s: </a:t>
            </a: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commercialization</a:t>
            </a: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of the Web</a:t>
            </a:r>
            <a:endParaRPr/>
          </a:p>
        </p:txBody>
      </p:sp>
      <p:sp>
        <p:nvSpPr>
          <p:cNvPr id="10144" name="Google Shape;10144;p87"/>
          <p:cNvSpPr txBox="1"/>
          <p:nvPr/>
        </p:nvSpPr>
        <p:spPr>
          <a:xfrm>
            <a:off x="6146799" y="2087567"/>
            <a:ext cx="5578281" cy="43438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2250" lvl="0" marL="35242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2800"/>
              <a:buFont typeface="Noto Sans Symbols"/>
              <a:buNone/>
            </a:pPr>
            <a:r>
              <a:rPr b="0" i="0" lang="en-US" sz="2800" u="none" cap="none" strike="noStrike">
                <a:solidFill>
                  <a:srgbClr val="000099"/>
                </a:solidFill>
                <a:latin typeface="Calibri"/>
                <a:ea typeface="Calibri"/>
                <a:cs typeface="Calibri"/>
                <a:sym typeface="Calibri"/>
              </a:rPr>
              <a:t>late 1990s – 2000s:</a:t>
            </a:r>
            <a:endParaRPr/>
          </a:p>
          <a:p>
            <a:pPr indent="-222250" lvl="0" marL="35242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more killer apps: instant messaging, P2P file sharing</a:t>
            </a:r>
            <a:endParaRPr/>
          </a:p>
          <a:p>
            <a:pPr indent="-222250" lvl="0" marL="35242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network security to forefront</a:t>
            </a:r>
            <a:endParaRPr/>
          </a:p>
          <a:p>
            <a:pPr indent="-222250" lvl="0" marL="35242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est. 50 million host, 100 million+ users</a:t>
            </a:r>
            <a:endParaRPr/>
          </a:p>
          <a:p>
            <a:pPr indent="-222250" lvl="0" marL="35242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backbone links running at Gbps</a:t>
            </a:r>
            <a:endParaRPr/>
          </a:p>
          <a:p>
            <a:pPr indent="-222250" lvl="0" marL="35242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3200"/>
              <a:buFont typeface="Noto Sans Symbols"/>
              <a:buNone/>
            </a:pPr>
            <a:r>
              <a:t/>
            </a:r>
            <a:endParaRPr b="0" i="0" sz="3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45" name="Google Shape;10145;p87"/>
          <p:cNvSpPr/>
          <p:nvPr/>
        </p:nvSpPr>
        <p:spPr>
          <a:xfrm>
            <a:off x="740579" y="1215136"/>
            <a:ext cx="10058908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200"/>
              <a:buFont typeface="Calibri"/>
              <a:buNone/>
            </a:pPr>
            <a:r>
              <a:rPr b="0" i="1" lang="en-US" sz="32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1990, 2000s: commercialization, the Web, new applications</a:t>
            </a:r>
            <a:endParaRPr/>
          </a:p>
        </p:txBody>
      </p:sp>
      <p:sp>
        <p:nvSpPr>
          <p:cNvPr id="10146" name="Google Shape;10146;p87"/>
          <p:cNvSpPr txBox="1"/>
          <p:nvPr>
            <p:ph idx="12" type="sldNum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Introduction: 1-</a:t>
            </a: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14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14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14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14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14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14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14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51" name="Shape 10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2" name="Google Shape;10152;p88"/>
          <p:cNvSpPr txBox="1"/>
          <p:nvPr>
            <p:ph type="title"/>
          </p:nvPr>
        </p:nvSpPr>
        <p:spPr>
          <a:xfrm>
            <a:off x="825267" y="291947"/>
            <a:ext cx="10515600" cy="8946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4400"/>
              <a:buFont typeface="Calibri"/>
              <a:buNone/>
            </a:pPr>
            <a:r>
              <a:rPr lang="en-US" sz="4400"/>
              <a:t>Internet history</a:t>
            </a:r>
            <a:endParaRPr sz="4400"/>
          </a:p>
        </p:txBody>
      </p:sp>
      <p:sp>
        <p:nvSpPr>
          <p:cNvPr id="10153" name="Google Shape;10153;p88"/>
          <p:cNvSpPr txBox="1"/>
          <p:nvPr/>
        </p:nvSpPr>
        <p:spPr>
          <a:xfrm>
            <a:off x="763532" y="1770592"/>
            <a:ext cx="11142134" cy="47340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88938" lvl="1" marL="51911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A8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aggressive deployment of broadband home access (10-100’s Mbps)</a:t>
            </a:r>
            <a:endParaRPr/>
          </a:p>
          <a:p>
            <a:pPr indent="-342900" lvl="0" marL="473075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A3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2008: software-defined networking (SDN)</a:t>
            </a:r>
            <a:endParaRPr/>
          </a:p>
          <a:p>
            <a:pPr indent="-342900" lvl="0" marL="473075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A3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increasing ubiquity of high-speed wireless access: 4G/5G, WiFi</a:t>
            </a:r>
            <a:endParaRPr/>
          </a:p>
          <a:p>
            <a:pPr indent="-342900" lvl="0" marL="473075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A3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service providers </a:t>
            </a: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(Google, FB, Microsoft</a:t>
            </a: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) create their own networks</a:t>
            </a:r>
            <a:endParaRPr/>
          </a:p>
          <a:p>
            <a:pPr indent="-234950" lvl="2" marL="8128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bypass commercial Internet to connect “close” to end user, providing “instantaneous” access to social media, search, video content, …</a:t>
            </a:r>
            <a:endParaRPr/>
          </a:p>
          <a:p>
            <a:pPr indent="-342900" lvl="0" marL="473075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A3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enterprises run their services in “cloud” </a:t>
            </a: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(e.g., Amazon Web Services, Microsoft Azure)</a:t>
            </a:r>
            <a:endParaRPr/>
          </a:p>
          <a:p>
            <a:pPr indent="-342900" lvl="0" marL="473075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A3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rise of smartphones: more mobile than fixed devices on Internet </a:t>
            </a: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(2017)</a:t>
            </a:r>
            <a:endParaRPr/>
          </a:p>
          <a:p>
            <a:pPr indent="-342900" lvl="0" marL="473075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A3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~</a:t>
            </a:r>
            <a:r>
              <a:rPr lang="en-US" sz="2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15</a:t>
            </a: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 devices attached to Internet </a:t>
            </a: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(2023,</a:t>
            </a: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statista.com</a:t>
            </a: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/>
          </a:p>
          <a:p>
            <a:pPr indent="-165100" lvl="0" marL="473075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A3"/>
              </a:buClr>
              <a:buSzPts val="2800"/>
              <a:buFont typeface="Noto Sans Symbols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54" name="Google Shape;10154;p88"/>
          <p:cNvSpPr/>
          <p:nvPr/>
        </p:nvSpPr>
        <p:spPr>
          <a:xfrm>
            <a:off x="800333" y="1211969"/>
            <a:ext cx="6946069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200"/>
              <a:buFont typeface="Calibri"/>
              <a:buNone/>
            </a:pPr>
            <a:r>
              <a:rPr b="0" i="1" lang="en-US" sz="32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2005-present: scale, SDN, mobility, cloud</a:t>
            </a:r>
            <a:endParaRPr/>
          </a:p>
        </p:txBody>
      </p:sp>
      <p:sp>
        <p:nvSpPr>
          <p:cNvPr id="10155" name="Google Shape;10155;p88"/>
          <p:cNvSpPr txBox="1"/>
          <p:nvPr>
            <p:ph idx="12" type="sldNum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Introduction: 1-</a:t>
            </a: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5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15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5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15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5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15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5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15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5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15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5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15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5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15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5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15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5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15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60" name="Shape 10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1" name="Google Shape;10161;p89"/>
          <p:cNvSpPr txBox="1"/>
          <p:nvPr>
            <p:ph type="title"/>
          </p:nvPr>
        </p:nvSpPr>
        <p:spPr>
          <a:xfrm>
            <a:off x="825267" y="291947"/>
            <a:ext cx="10515600" cy="8946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4400"/>
              <a:buFont typeface="Calibri"/>
              <a:buNone/>
            </a:pPr>
            <a:r>
              <a:rPr lang="en-US" sz="4400"/>
              <a:t>Chapter 1: summary</a:t>
            </a:r>
            <a:endParaRPr sz="4400"/>
          </a:p>
        </p:txBody>
      </p:sp>
      <p:sp>
        <p:nvSpPr>
          <p:cNvPr id="10162" name="Google Shape;10162;p89"/>
          <p:cNvSpPr txBox="1"/>
          <p:nvPr>
            <p:ph idx="12" type="sldNum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Introduction: 1-</a:t>
            </a: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163" name="Google Shape;10163;p89"/>
          <p:cNvSpPr txBox="1"/>
          <p:nvPr/>
        </p:nvSpPr>
        <p:spPr>
          <a:xfrm>
            <a:off x="677332" y="1325518"/>
            <a:ext cx="6189609" cy="52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2250" lvl="0" marL="35242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3200"/>
              <a:buFont typeface="Noto Sans Symbols"/>
              <a:buNone/>
            </a:pPr>
            <a:r>
              <a:rPr i="1" lang="en-US" sz="32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We’ve covered a “ton” of material!</a:t>
            </a:r>
            <a:endParaRPr/>
          </a:p>
          <a:p>
            <a:pPr indent="-355600" lvl="0" marL="473075" marR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2800"/>
              <a:buFont typeface="Noto Sans Symbols"/>
              <a:buChar char="▪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Internet overview</a:t>
            </a:r>
            <a:endParaRPr/>
          </a:p>
          <a:p>
            <a:pPr indent="-355600" lvl="0" marL="473075" marR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2800"/>
              <a:buFont typeface="Noto Sans Symbols"/>
              <a:buChar char="▪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what’s a protocol?</a:t>
            </a:r>
            <a:endParaRPr/>
          </a:p>
          <a:p>
            <a:pPr indent="-355600" lvl="0" marL="473075" marR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2800"/>
              <a:buFont typeface="Noto Sans Symbols"/>
              <a:buChar char="▪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network edge, access network, core</a:t>
            </a:r>
            <a:endParaRPr/>
          </a:p>
          <a:p>
            <a:pPr indent="-225425" lvl="1" marL="682625" marR="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packet-switching versus circuit-switching</a:t>
            </a:r>
            <a:endParaRPr/>
          </a:p>
          <a:p>
            <a:pPr indent="-225425" lvl="1" marL="682625" marR="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Internet structure</a:t>
            </a:r>
            <a:endParaRPr/>
          </a:p>
          <a:p>
            <a:pPr indent="-406400" lvl="0" marL="473075" marR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2800"/>
              <a:buFont typeface="Noto Sans Symbols"/>
              <a:buChar char="▪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performance: loss, delay, throughput</a:t>
            </a:r>
            <a:endParaRPr/>
          </a:p>
          <a:p>
            <a:pPr indent="-406400" lvl="0" marL="473075" marR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2800"/>
              <a:buFont typeface="Noto Sans Symbols"/>
              <a:buChar char="▪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layering, service models</a:t>
            </a:r>
            <a:endParaRPr/>
          </a:p>
          <a:p>
            <a:pPr indent="-406400" lvl="0" marL="473075" marR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2800"/>
              <a:buFont typeface="Noto Sans Symbols"/>
              <a:buChar char="▪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security</a:t>
            </a:r>
            <a:endParaRPr/>
          </a:p>
          <a:p>
            <a:pPr indent="-406400" lvl="0" marL="473075" marR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2800"/>
              <a:buFont typeface="Noto Sans Symbols"/>
              <a:buChar char="▪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history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64" name="Google Shape;10164;p89"/>
          <p:cNvSpPr txBox="1"/>
          <p:nvPr/>
        </p:nvSpPr>
        <p:spPr>
          <a:xfrm>
            <a:off x="7616592" y="2335167"/>
            <a:ext cx="3724275" cy="36253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2250" lvl="0" marL="35242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3200"/>
              <a:buFont typeface="Noto Sans Symbols"/>
              <a:buNone/>
            </a:pPr>
            <a:r>
              <a:rPr i="1" lang="en-US" sz="32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You now have:</a:t>
            </a:r>
            <a:r>
              <a:rPr lang="en-US" sz="2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  <a:p>
            <a:pPr indent="-355600" lvl="0" marL="47307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3200"/>
              <a:buFont typeface="Noto Sans Symbols"/>
              <a:buChar char="▪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context, overview, vocabulary,  “feel” of networking</a:t>
            </a:r>
            <a:endParaRPr/>
          </a:p>
          <a:p>
            <a:pPr indent="-355600" lvl="0" marL="47307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3200"/>
              <a:buFont typeface="Noto Sans Symbols"/>
              <a:buChar char="▪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more depth, detail, </a:t>
            </a:r>
            <a:r>
              <a:rPr i="1"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 fun </a:t>
            </a: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 follow</a:t>
            </a:r>
            <a:r>
              <a:rPr i="1"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!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69" name="Shape 10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0" name="Google Shape;10170;p90"/>
          <p:cNvSpPr txBox="1"/>
          <p:nvPr>
            <p:ph type="title"/>
          </p:nvPr>
        </p:nvSpPr>
        <p:spPr>
          <a:xfrm>
            <a:off x="838200" y="2981689"/>
            <a:ext cx="10515600" cy="8946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4400"/>
              <a:buFont typeface="Calibri"/>
              <a:buNone/>
            </a:pPr>
            <a:r>
              <a:rPr lang="en-US" sz="4400"/>
              <a:t>Additional Chapter 1 slides</a:t>
            </a:r>
            <a:endParaRPr sz="4400"/>
          </a:p>
        </p:txBody>
      </p:sp>
      <p:sp>
        <p:nvSpPr>
          <p:cNvPr id="10171" name="Google Shape;10171;p90"/>
          <p:cNvSpPr txBox="1"/>
          <p:nvPr>
            <p:ph idx="12" type="sldNum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Introduction: 1-</a:t>
            </a: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76" name="Shape 10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7" name="Google Shape;10177;p91"/>
          <p:cNvSpPr txBox="1"/>
          <p:nvPr>
            <p:ph type="title"/>
          </p:nvPr>
        </p:nvSpPr>
        <p:spPr>
          <a:xfrm>
            <a:off x="825267" y="291947"/>
            <a:ext cx="10515600" cy="8946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4400"/>
              <a:buFont typeface="Calibri"/>
              <a:buNone/>
            </a:pPr>
            <a:r>
              <a:rPr lang="en-US" sz="4400"/>
              <a:t>ISO/OSI reference </a:t>
            </a:r>
            <a:r>
              <a:rPr lang="en-US"/>
              <a:t>m</a:t>
            </a:r>
            <a:r>
              <a:rPr lang="en-US" sz="4400"/>
              <a:t>odel</a:t>
            </a:r>
            <a:endParaRPr sz="4400"/>
          </a:p>
        </p:txBody>
      </p:sp>
      <p:sp>
        <p:nvSpPr>
          <p:cNvPr id="10178" name="Google Shape;10178;p91"/>
          <p:cNvSpPr txBox="1"/>
          <p:nvPr>
            <p:ph idx="12" type="sldNum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Introduction: 1-</a:t>
            </a: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179" name="Google Shape;10179;p91"/>
          <p:cNvSpPr txBox="1"/>
          <p:nvPr/>
        </p:nvSpPr>
        <p:spPr>
          <a:xfrm>
            <a:off x="665343" y="1341922"/>
            <a:ext cx="6765452" cy="51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3200"/>
              <a:buFont typeface="Noto Sans Symbols"/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Two layers not found in  Internet protocol stack!</a:t>
            </a:r>
            <a:endParaRPr/>
          </a:p>
          <a:p>
            <a:pPr indent="-287338" lvl="0" marL="287338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2800"/>
              <a:buFont typeface="Noto Sans Symbols"/>
              <a:buChar char="▪"/>
            </a:pPr>
            <a:r>
              <a:rPr i="1" lang="en-US" sz="2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presentation:</a:t>
            </a:r>
            <a:r>
              <a:rPr lang="en-US" sz="2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allow applications to interpret meaning of data, e.g., encryption, compression, machine-specific conventions</a:t>
            </a:r>
            <a:endParaRPr/>
          </a:p>
          <a:p>
            <a:pPr indent="-287338" lvl="0" marL="287338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2800"/>
              <a:buFont typeface="Noto Sans Symbols"/>
              <a:buChar char="▪"/>
            </a:pPr>
            <a:r>
              <a:rPr i="1" lang="en-US" sz="2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session:</a:t>
            </a:r>
            <a:r>
              <a:rPr lang="en-US" sz="2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synchronization, checkpointing, recovery of data exchange</a:t>
            </a:r>
            <a:endParaRPr/>
          </a:p>
          <a:p>
            <a:pPr indent="-287338" lvl="0" marL="287338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2800"/>
              <a:buFont typeface="Noto Sans Symbols"/>
              <a:buChar char="▪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Internet stack “missing” these layers!</a:t>
            </a:r>
            <a:endParaRPr/>
          </a:p>
          <a:p>
            <a:pPr indent="-225425" lvl="1" marL="68262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these services, </a:t>
            </a:r>
            <a:r>
              <a:rPr b="0" i="1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if needed,</a:t>
            </a: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must be implemented in application</a:t>
            </a:r>
            <a:endParaRPr/>
          </a:p>
          <a:p>
            <a:pPr indent="-225425" lvl="1" marL="68262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needed?</a:t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80" name="Google Shape;10180;p91"/>
          <p:cNvSpPr/>
          <p:nvPr/>
        </p:nvSpPr>
        <p:spPr>
          <a:xfrm>
            <a:off x="8622241" y="1413668"/>
            <a:ext cx="1892300" cy="3530600"/>
          </a:xfrm>
          <a:prstGeom prst="rect">
            <a:avLst/>
          </a:prstGeom>
          <a:solidFill>
            <a:srgbClr val="00009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181" name="Google Shape;10181;p91"/>
          <p:cNvSpPr/>
          <p:nvPr/>
        </p:nvSpPr>
        <p:spPr>
          <a:xfrm>
            <a:off x="8507941" y="1550193"/>
            <a:ext cx="1892300" cy="3586163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182" name="Google Shape;10182;p91"/>
          <p:cNvSpPr txBox="1"/>
          <p:nvPr/>
        </p:nvSpPr>
        <p:spPr>
          <a:xfrm>
            <a:off x="8465079" y="1721643"/>
            <a:ext cx="1982787" cy="34147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application</a:t>
            </a:r>
            <a:endParaRPr/>
          </a:p>
          <a:p>
            <a:pPr indent="0" lvl="0" marL="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presentation</a:t>
            </a:r>
            <a:endParaRPr/>
          </a:p>
          <a:p>
            <a:pPr indent="0" lvl="0" marL="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session</a:t>
            </a:r>
            <a:endParaRPr/>
          </a:p>
          <a:p>
            <a:pPr indent="0" lvl="0" marL="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transport</a:t>
            </a:r>
            <a:endParaRPr/>
          </a:p>
          <a:p>
            <a:pPr indent="0" lvl="0" marL="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network</a:t>
            </a:r>
            <a:endParaRPr/>
          </a:p>
          <a:p>
            <a:pPr indent="0" lvl="0" marL="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link</a:t>
            </a:r>
            <a:endParaRPr/>
          </a:p>
          <a:p>
            <a:pPr indent="0" lvl="0" marL="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physical</a:t>
            </a:r>
            <a:endParaRPr/>
          </a:p>
        </p:txBody>
      </p:sp>
      <p:cxnSp>
        <p:nvCxnSpPr>
          <p:cNvPr id="10183" name="Google Shape;10183;p91"/>
          <p:cNvCxnSpPr/>
          <p:nvPr/>
        </p:nvCxnSpPr>
        <p:spPr>
          <a:xfrm>
            <a:off x="8487304" y="2142331"/>
            <a:ext cx="188595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184" name="Google Shape;10184;p91"/>
          <p:cNvCxnSpPr/>
          <p:nvPr/>
        </p:nvCxnSpPr>
        <p:spPr>
          <a:xfrm>
            <a:off x="8501591" y="3118643"/>
            <a:ext cx="188595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185" name="Google Shape;10185;p91"/>
          <p:cNvCxnSpPr/>
          <p:nvPr/>
        </p:nvCxnSpPr>
        <p:spPr>
          <a:xfrm>
            <a:off x="8501591" y="3658393"/>
            <a:ext cx="188595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186" name="Google Shape;10186;p91"/>
          <p:cNvCxnSpPr/>
          <p:nvPr/>
        </p:nvCxnSpPr>
        <p:spPr>
          <a:xfrm>
            <a:off x="8503179" y="4674393"/>
            <a:ext cx="188595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187" name="Google Shape;10187;p91"/>
          <p:cNvCxnSpPr/>
          <p:nvPr/>
        </p:nvCxnSpPr>
        <p:spPr>
          <a:xfrm>
            <a:off x="8487304" y="4191793"/>
            <a:ext cx="188595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188" name="Google Shape;10188;p91"/>
          <p:cNvCxnSpPr/>
          <p:nvPr/>
        </p:nvCxnSpPr>
        <p:spPr>
          <a:xfrm>
            <a:off x="8485716" y="2661443"/>
            <a:ext cx="188595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189" name="Google Shape;10189;p91"/>
          <p:cNvSpPr txBox="1"/>
          <p:nvPr/>
        </p:nvSpPr>
        <p:spPr>
          <a:xfrm>
            <a:off x="8246534" y="5352939"/>
            <a:ext cx="2466444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seven layer OSI/ISO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reference model</a:t>
            </a:r>
            <a:endParaRPr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94" name="Shape 10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5" name="Google Shape;10195;p92"/>
          <p:cNvSpPr/>
          <p:nvPr/>
        </p:nvSpPr>
        <p:spPr>
          <a:xfrm>
            <a:off x="3548141" y="1573968"/>
            <a:ext cx="4992" cy="3104606"/>
          </a:xfrm>
          <a:custGeom>
            <a:rect b="b" l="l" r="r" t="t"/>
            <a:pathLst>
              <a:path extrusionOk="0" h="8411" w="52">
                <a:moveTo>
                  <a:pt x="0" y="0"/>
                </a:moveTo>
                <a:cubicBezTo>
                  <a:pt x="17" y="2804"/>
                  <a:pt x="35" y="5607"/>
                  <a:pt x="52" y="8411"/>
                </a:cubicBezTo>
              </a:path>
            </a:pathLst>
          </a:custGeom>
          <a:noFill/>
          <a:ln cap="flat" cmpd="sng" w="4445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     </a:t>
            </a:r>
            <a:endParaRPr/>
          </a:p>
        </p:txBody>
      </p:sp>
      <p:sp>
        <p:nvSpPr>
          <p:cNvPr id="10196" name="Google Shape;10196;p92"/>
          <p:cNvSpPr/>
          <p:nvPr/>
        </p:nvSpPr>
        <p:spPr>
          <a:xfrm flipH="1" rot="10800000">
            <a:off x="10916607" y="1577038"/>
            <a:ext cx="450309" cy="4061761"/>
          </a:xfrm>
          <a:custGeom>
            <a:rect b="b" l="l" r="r" t="t"/>
            <a:pathLst>
              <a:path extrusionOk="0" h="21660" w="12496">
                <a:moveTo>
                  <a:pt x="12425" y="0"/>
                </a:moveTo>
                <a:lnTo>
                  <a:pt x="0" y="1517"/>
                </a:lnTo>
                <a:lnTo>
                  <a:pt x="1248" y="21660"/>
                </a:lnTo>
                <a:cubicBezTo>
                  <a:pt x="4581" y="12959"/>
                  <a:pt x="6667" y="10269"/>
                  <a:pt x="12496" y="4855"/>
                </a:cubicBezTo>
                <a:cubicBezTo>
                  <a:pt x="12472" y="3237"/>
                  <a:pt x="12449" y="1618"/>
                  <a:pt x="12425" y="0"/>
                </a:cubicBezTo>
                <a:close/>
              </a:path>
            </a:pathLst>
          </a:custGeom>
          <a:gradFill>
            <a:gsLst>
              <a:gs pos="0">
                <a:srgbClr val="3C6CDF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97" name="Google Shape;10197;p92"/>
          <p:cNvSpPr txBox="1"/>
          <p:nvPr>
            <p:ph type="title"/>
          </p:nvPr>
        </p:nvSpPr>
        <p:spPr>
          <a:xfrm>
            <a:off x="825267" y="291947"/>
            <a:ext cx="10515600" cy="8946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4400"/>
              <a:buFont typeface="Calibri"/>
              <a:buNone/>
            </a:pPr>
            <a:r>
              <a:rPr lang="en-US" sz="4400"/>
              <a:t>Services, Layering and Encapsulation</a:t>
            </a:r>
            <a:endParaRPr sz="4400"/>
          </a:p>
        </p:txBody>
      </p:sp>
      <p:sp>
        <p:nvSpPr>
          <p:cNvPr id="10198" name="Google Shape;10198;p92"/>
          <p:cNvSpPr txBox="1"/>
          <p:nvPr/>
        </p:nvSpPr>
        <p:spPr>
          <a:xfrm>
            <a:off x="449705" y="5724388"/>
            <a:ext cx="1100137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Noto Sans Symbols"/>
              <a:buNone/>
            </a:pPr>
            <a:r>
              <a:rPr b="0" i="1" lang="en-US" sz="2400" u="none" cap="none" strike="noStrik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rPr>
              <a:t>source</a:t>
            </a:r>
            <a:endParaRPr/>
          </a:p>
        </p:txBody>
      </p:sp>
      <p:sp>
        <p:nvSpPr>
          <p:cNvPr id="10199" name="Google Shape;10199;p92"/>
          <p:cNvSpPr/>
          <p:nvPr/>
        </p:nvSpPr>
        <p:spPr>
          <a:xfrm rot="10800000">
            <a:off x="975630" y="1559549"/>
            <a:ext cx="450309" cy="4061761"/>
          </a:xfrm>
          <a:custGeom>
            <a:rect b="b" l="l" r="r" t="t"/>
            <a:pathLst>
              <a:path extrusionOk="0" h="21660" w="12496">
                <a:moveTo>
                  <a:pt x="12425" y="0"/>
                </a:moveTo>
                <a:lnTo>
                  <a:pt x="0" y="1517"/>
                </a:lnTo>
                <a:lnTo>
                  <a:pt x="1248" y="21660"/>
                </a:lnTo>
                <a:cubicBezTo>
                  <a:pt x="4581" y="12959"/>
                  <a:pt x="6667" y="10269"/>
                  <a:pt x="12496" y="4855"/>
                </a:cubicBezTo>
                <a:cubicBezTo>
                  <a:pt x="12472" y="3237"/>
                  <a:pt x="12449" y="1618"/>
                  <a:pt x="12425" y="0"/>
                </a:cubicBezTo>
                <a:close/>
              </a:path>
            </a:pathLst>
          </a:custGeom>
          <a:gradFill>
            <a:gsLst>
              <a:gs pos="0">
                <a:srgbClr val="3C6CDF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200" name="Google Shape;10200;p92"/>
          <p:cNvGrpSpPr/>
          <p:nvPr/>
        </p:nvGrpSpPr>
        <p:grpSpPr>
          <a:xfrm flipH="1">
            <a:off x="635446" y="5073984"/>
            <a:ext cx="803275" cy="771525"/>
            <a:chOff x="-44" y="1473"/>
            <a:chExt cx="981" cy="1105"/>
          </a:xfrm>
        </p:grpSpPr>
        <p:pic>
          <p:nvPicPr>
            <p:cNvPr descr="desktop_computer_stylized_medium" id="10201" name="Google Shape;10201;p9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202" name="Google Shape;10202;p92"/>
            <p:cNvSpPr/>
            <p:nvPr/>
          </p:nvSpPr>
          <p:spPr>
            <a:xfrm flipH="1">
              <a:off x="374" y="1579"/>
              <a:ext cx="477" cy="506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203" name="Google Shape;10203;p92"/>
          <p:cNvGrpSpPr/>
          <p:nvPr/>
        </p:nvGrpSpPr>
        <p:grpSpPr>
          <a:xfrm>
            <a:off x="1334125" y="1421667"/>
            <a:ext cx="1765726" cy="4034752"/>
            <a:chOff x="1484027" y="1706480"/>
            <a:chExt cx="1765726" cy="4034752"/>
          </a:xfrm>
        </p:grpSpPr>
        <p:sp>
          <p:nvSpPr>
            <p:cNvPr id="10204" name="Google Shape;10204;p92"/>
            <p:cNvSpPr/>
            <p:nvPr/>
          </p:nvSpPr>
          <p:spPr>
            <a:xfrm>
              <a:off x="1528997" y="1870247"/>
              <a:ext cx="1648917" cy="3870985"/>
            </a:xfrm>
            <a:prstGeom prst="rect">
              <a:avLst/>
            </a:prstGeom>
            <a:solidFill>
              <a:schemeClr val="lt1"/>
            </a:solidFill>
            <a:ln cap="flat" cmpd="sng" w="2857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76200" sx="101000" rotWithShape="0" algn="bl" dir="18900000" dist="38100" sy="101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05" name="Google Shape;10205;p92"/>
            <p:cNvSpPr txBox="1"/>
            <p:nvPr/>
          </p:nvSpPr>
          <p:spPr>
            <a:xfrm>
              <a:off x="1484027" y="1706480"/>
              <a:ext cx="1765726" cy="403309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2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Noto Sans Symbols"/>
                <a:buNone/>
              </a:pPr>
              <a:r>
                <a:rPr b="0" i="0" lang="en-US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application</a:t>
              </a:r>
              <a:endParaRPr/>
            </a:p>
            <a:p>
              <a:pPr indent="0" lvl="0" marL="0" marR="0" rtl="0" algn="ctr">
                <a:lnSpc>
                  <a:spcPct val="2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Noto Sans Symbols"/>
                <a:buNone/>
              </a:pPr>
              <a:r>
                <a:rPr b="0" i="0" lang="en-US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transport</a:t>
              </a:r>
              <a:endParaRPr/>
            </a:p>
            <a:p>
              <a:pPr indent="0" lvl="0" marL="0" marR="0" rtl="0" algn="ctr">
                <a:lnSpc>
                  <a:spcPct val="2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Noto Sans Symbols"/>
                <a:buNone/>
              </a:pPr>
              <a:r>
                <a:rPr b="0" i="0" lang="en-US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network</a:t>
              </a:r>
              <a:endParaRPr/>
            </a:p>
            <a:p>
              <a:pPr indent="0" lvl="0" marL="0" marR="0" rtl="0" algn="ctr">
                <a:lnSpc>
                  <a:spcPct val="2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Noto Sans Symbols"/>
                <a:buNone/>
              </a:pPr>
              <a:r>
                <a:rPr b="0" i="0" lang="en-US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link</a:t>
              </a:r>
              <a:endParaRPr/>
            </a:p>
            <a:p>
              <a:pPr indent="0" lvl="0" marL="0" marR="0" rtl="0" algn="ctr">
                <a:lnSpc>
                  <a:spcPct val="2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Noto Sans Symbols"/>
                <a:buNone/>
              </a:pPr>
              <a:r>
                <a:rPr b="0" i="0" lang="en-US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physical</a:t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0206" name="Google Shape;10206;p92"/>
            <p:cNvCxnSpPr/>
            <p:nvPr/>
          </p:nvCxnSpPr>
          <p:spPr>
            <a:xfrm>
              <a:off x="1534432" y="2675745"/>
              <a:ext cx="1643483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207" name="Google Shape;10207;p92"/>
            <p:cNvCxnSpPr/>
            <p:nvPr/>
          </p:nvCxnSpPr>
          <p:spPr>
            <a:xfrm>
              <a:off x="1506952" y="3472722"/>
              <a:ext cx="1655973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208" name="Google Shape;10208;p92"/>
            <p:cNvCxnSpPr/>
            <p:nvPr/>
          </p:nvCxnSpPr>
          <p:spPr>
            <a:xfrm>
              <a:off x="1509450" y="4209737"/>
              <a:ext cx="1668465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209" name="Google Shape;10209;p92"/>
            <p:cNvCxnSpPr/>
            <p:nvPr/>
          </p:nvCxnSpPr>
          <p:spPr>
            <a:xfrm>
              <a:off x="1511947" y="4991726"/>
              <a:ext cx="1650978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10210" name="Google Shape;10210;p92"/>
          <p:cNvGrpSpPr/>
          <p:nvPr/>
        </p:nvGrpSpPr>
        <p:grpSpPr>
          <a:xfrm>
            <a:off x="11107713" y="4961744"/>
            <a:ext cx="374754" cy="833726"/>
            <a:chOff x="4140" y="429"/>
            <a:chExt cx="1425" cy="2396"/>
          </a:xfrm>
        </p:grpSpPr>
        <p:sp>
          <p:nvSpPr>
            <p:cNvPr id="10211" name="Google Shape;10211;p92"/>
            <p:cNvSpPr/>
            <p:nvPr/>
          </p:nvSpPr>
          <p:spPr>
            <a:xfrm>
              <a:off x="5268" y="433"/>
              <a:ext cx="283" cy="2286"/>
            </a:xfrm>
            <a:custGeom>
              <a:rect b="b" l="l" r="r" t="t"/>
              <a:pathLst>
                <a:path extrusionOk="0" h="2742" w="354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12" name="Google Shape;10212;p92"/>
            <p:cNvSpPr/>
            <p:nvPr/>
          </p:nvSpPr>
          <p:spPr>
            <a:xfrm>
              <a:off x="4210" y="429"/>
              <a:ext cx="1046" cy="2285"/>
            </a:xfrm>
            <a:prstGeom prst="rect">
              <a:avLst/>
            </a:pr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13" name="Google Shape;10213;p92"/>
            <p:cNvSpPr/>
            <p:nvPr/>
          </p:nvSpPr>
          <p:spPr>
            <a:xfrm>
              <a:off x="5321" y="570"/>
              <a:ext cx="169" cy="2115"/>
            </a:xfrm>
            <a:custGeom>
              <a:rect b="b" l="l" r="r" t="t"/>
              <a:pathLst>
                <a:path extrusionOk="0" h="2537" w="211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14" name="Google Shape;10214;p92"/>
            <p:cNvSpPr/>
            <p:nvPr/>
          </p:nvSpPr>
          <p:spPr>
            <a:xfrm>
              <a:off x="5284" y="1640"/>
              <a:ext cx="263" cy="189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15" name="Google Shape;10215;p92"/>
            <p:cNvSpPr/>
            <p:nvPr/>
          </p:nvSpPr>
          <p:spPr>
            <a:xfrm>
              <a:off x="4210" y="690"/>
              <a:ext cx="598" cy="47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0216" name="Google Shape;10216;p92"/>
            <p:cNvGrpSpPr/>
            <p:nvPr/>
          </p:nvGrpSpPr>
          <p:grpSpPr>
            <a:xfrm>
              <a:off x="4748" y="666"/>
              <a:ext cx="578" cy="150"/>
              <a:chOff x="613" y="2566"/>
              <a:chExt cx="721" cy="144"/>
            </a:xfrm>
          </p:grpSpPr>
          <p:sp>
            <p:nvSpPr>
              <p:cNvPr id="10217" name="Google Shape;10217;p92"/>
              <p:cNvSpPr/>
              <p:nvPr/>
            </p:nvSpPr>
            <p:spPr>
              <a:xfrm>
                <a:off x="613" y="2566"/>
                <a:ext cx="721" cy="144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18" name="Google Shape;10218;p92"/>
              <p:cNvSpPr/>
              <p:nvPr/>
            </p:nvSpPr>
            <p:spPr>
              <a:xfrm>
                <a:off x="625" y="2581"/>
                <a:ext cx="696" cy="114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0219" name="Google Shape;10219;p92"/>
            <p:cNvSpPr/>
            <p:nvPr/>
          </p:nvSpPr>
          <p:spPr>
            <a:xfrm>
              <a:off x="4220" y="1022"/>
              <a:ext cx="598" cy="47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0220" name="Google Shape;10220;p92"/>
            <p:cNvGrpSpPr/>
            <p:nvPr/>
          </p:nvGrpSpPr>
          <p:grpSpPr>
            <a:xfrm>
              <a:off x="4748" y="990"/>
              <a:ext cx="578" cy="134"/>
              <a:chOff x="615" y="2564"/>
              <a:chExt cx="721" cy="139"/>
            </a:xfrm>
          </p:grpSpPr>
          <p:sp>
            <p:nvSpPr>
              <p:cNvPr id="10221" name="Google Shape;10221;p92"/>
              <p:cNvSpPr/>
              <p:nvPr/>
            </p:nvSpPr>
            <p:spPr>
              <a:xfrm>
                <a:off x="615" y="2564"/>
                <a:ext cx="721" cy="139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22" name="Google Shape;10222;p92"/>
              <p:cNvSpPr/>
              <p:nvPr/>
            </p:nvSpPr>
            <p:spPr>
              <a:xfrm>
                <a:off x="628" y="2581"/>
                <a:ext cx="696" cy="107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0223" name="Google Shape;10223;p92"/>
            <p:cNvSpPr/>
            <p:nvPr/>
          </p:nvSpPr>
          <p:spPr>
            <a:xfrm>
              <a:off x="4220" y="1354"/>
              <a:ext cx="598" cy="47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24" name="Google Shape;10224;p92"/>
            <p:cNvSpPr/>
            <p:nvPr/>
          </p:nvSpPr>
          <p:spPr>
            <a:xfrm>
              <a:off x="4230" y="1655"/>
              <a:ext cx="598" cy="47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0225" name="Google Shape;10225;p92"/>
            <p:cNvGrpSpPr/>
            <p:nvPr/>
          </p:nvGrpSpPr>
          <p:grpSpPr>
            <a:xfrm>
              <a:off x="4738" y="1647"/>
              <a:ext cx="578" cy="135"/>
              <a:chOff x="618" y="2586"/>
              <a:chExt cx="720" cy="124"/>
            </a:xfrm>
          </p:grpSpPr>
          <p:sp>
            <p:nvSpPr>
              <p:cNvPr id="10226" name="Google Shape;10226;p92"/>
              <p:cNvSpPr/>
              <p:nvPr/>
            </p:nvSpPr>
            <p:spPr>
              <a:xfrm>
                <a:off x="618" y="2586"/>
                <a:ext cx="720" cy="124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27" name="Google Shape;10227;p92"/>
              <p:cNvSpPr/>
              <p:nvPr/>
            </p:nvSpPr>
            <p:spPr>
              <a:xfrm>
                <a:off x="630" y="2586"/>
                <a:ext cx="695" cy="109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0228" name="Google Shape;10228;p92"/>
            <p:cNvSpPr/>
            <p:nvPr/>
          </p:nvSpPr>
          <p:spPr>
            <a:xfrm>
              <a:off x="5288" y="1354"/>
              <a:ext cx="263" cy="188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0229" name="Google Shape;10229;p92"/>
            <p:cNvGrpSpPr/>
            <p:nvPr/>
          </p:nvGrpSpPr>
          <p:grpSpPr>
            <a:xfrm>
              <a:off x="4738" y="1330"/>
              <a:ext cx="588" cy="134"/>
              <a:chOff x="613" y="2571"/>
              <a:chExt cx="732" cy="134"/>
            </a:xfrm>
          </p:grpSpPr>
          <p:sp>
            <p:nvSpPr>
              <p:cNvPr id="10230" name="Google Shape;10230;p92"/>
              <p:cNvSpPr/>
              <p:nvPr/>
            </p:nvSpPr>
            <p:spPr>
              <a:xfrm>
                <a:off x="613" y="2571"/>
                <a:ext cx="732" cy="134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31" name="Google Shape;10231;p92"/>
              <p:cNvSpPr/>
              <p:nvPr/>
            </p:nvSpPr>
            <p:spPr>
              <a:xfrm>
                <a:off x="625" y="2587"/>
                <a:ext cx="720" cy="103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0232" name="Google Shape;10232;p92"/>
            <p:cNvSpPr/>
            <p:nvPr/>
          </p:nvSpPr>
          <p:spPr>
            <a:xfrm>
              <a:off x="5246" y="429"/>
              <a:ext cx="70" cy="2285"/>
            </a:xfrm>
            <a:prstGeom prst="rect">
              <a:avLst/>
            </a:prstGeom>
            <a:gradFill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33" name="Google Shape;10233;p92"/>
            <p:cNvSpPr/>
            <p:nvPr/>
          </p:nvSpPr>
          <p:spPr>
            <a:xfrm>
              <a:off x="5312" y="1007"/>
              <a:ext cx="237" cy="213"/>
            </a:xfrm>
            <a:custGeom>
              <a:rect b="b" l="l" r="r" t="t"/>
              <a:pathLst>
                <a:path extrusionOk="0" h="256" w="29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34" name="Google Shape;10234;p92"/>
            <p:cNvSpPr/>
            <p:nvPr/>
          </p:nvSpPr>
          <p:spPr>
            <a:xfrm>
              <a:off x="5315" y="680"/>
              <a:ext cx="244" cy="240"/>
            </a:xfrm>
            <a:custGeom>
              <a:rect b="b" l="l" r="r" t="t"/>
              <a:pathLst>
                <a:path extrusionOk="0" h="288" w="304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35" name="Google Shape;10235;p92"/>
            <p:cNvSpPr/>
            <p:nvPr/>
          </p:nvSpPr>
          <p:spPr>
            <a:xfrm>
              <a:off x="5515" y="2611"/>
              <a:ext cx="50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36" name="Google Shape;10236;p92"/>
            <p:cNvSpPr/>
            <p:nvPr/>
          </p:nvSpPr>
          <p:spPr>
            <a:xfrm>
              <a:off x="5302" y="2614"/>
              <a:ext cx="245" cy="200"/>
            </a:xfrm>
            <a:custGeom>
              <a:rect b="b" l="l" r="r" t="t"/>
              <a:pathLst>
                <a:path extrusionOk="0" h="240" w="306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37" name="Google Shape;10237;p92"/>
            <p:cNvSpPr/>
            <p:nvPr/>
          </p:nvSpPr>
          <p:spPr>
            <a:xfrm>
              <a:off x="4140" y="2675"/>
              <a:ext cx="1196" cy="150"/>
            </a:xfrm>
            <a:prstGeom prst="roundRect">
              <a:avLst>
                <a:gd fmla="val 50000" name="adj"/>
              </a:avLst>
            </a:prstGeom>
            <a:solidFill>
              <a:srgbClr val="DDDDDD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38" name="Google Shape;10238;p92"/>
            <p:cNvSpPr/>
            <p:nvPr/>
          </p:nvSpPr>
          <p:spPr>
            <a:xfrm>
              <a:off x="4210" y="2714"/>
              <a:ext cx="1066" cy="79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39" name="Google Shape;10239;p92"/>
            <p:cNvSpPr/>
            <p:nvPr/>
          </p:nvSpPr>
          <p:spPr>
            <a:xfrm>
              <a:off x="4309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40" name="Google Shape;10240;p92"/>
            <p:cNvSpPr/>
            <p:nvPr/>
          </p:nvSpPr>
          <p:spPr>
            <a:xfrm>
              <a:off x="4489" y="2382"/>
              <a:ext cx="159" cy="1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Noto Sans Symbols"/>
                <a:buNone/>
              </a:pPr>
              <a:r>
                <a:t/>
              </a:r>
              <a:endParaRPr b="0" i="0" sz="1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41" name="Google Shape;10241;p92"/>
            <p:cNvSpPr/>
            <p:nvPr/>
          </p:nvSpPr>
          <p:spPr>
            <a:xfrm>
              <a:off x="4658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42" name="Google Shape;10242;p92"/>
            <p:cNvSpPr/>
            <p:nvPr/>
          </p:nvSpPr>
          <p:spPr>
            <a:xfrm>
              <a:off x="5067" y="1837"/>
              <a:ext cx="80" cy="759"/>
            </a:xfrm>
            <a:prstGeom prst="rect">
              <a:avLst/>
            </a:prstGeom>
            <a:solidFill>
              <a:srgbClr val="29292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243" name="Google Shape;10243;p92"/>
          <p:cNvSpPr txBox="1"/>
          <p:nvPr/>
        </p:nvSpPr>
        <p:spPr>
          <a:xfrm>
            <a:off x="10216734" y="5716780"/>
            <a:ext cx="1675459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Noto Sans Symbols"/>
              <a:buNone/>
            </a:pPr>
            <a:r>
              <a:rPr i="1" lang="en-US" sz="2400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rPr>
              <a:t>destination</a:t>
            </a:r>
            <a:endParaRPr b="0" i="1" sz="2400" u="none" cap="none" strike="noStrike">
              <a:solidFill>
                <a:srgbClr val="0000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244" name="Google Shape;10244;p92"/>
          <p:cNvGrpSpPr/>
          <p:nvPr/>
        </p:nvGrpSpPr>
        <p:grpSpPr>
          <a:xfrm>
            <a:off x="9221450" y="1413548"/>
            <a:ext cx="1765726" cy="4034752"/>
            <a:chOff x="1484027" y="1706480"/>
            <a:chExt cx="1765726" cy="4034752"/>
          </a:xfrm>
        </p:grpSpPr>
        <p:sp>
          <p:nvSpPr>
            <p:cNvPr id="10245" name="Google Shape;10245;p92"/>
            <p:cNvSpPr/>
            <p:nvPr/>
          </p:nvSpPr>
          <p:spPr>
            <a:xfrm>
              <a:off x="1528997" y="1870247"/>
              <a:ext cx="1648917" cy="3870985"/>
            </a:xfrm>
            <a:prstGeom prst="rect">
              <a:avLst/>
            </a:prstGeom>
            <a:solidFill>
              <a:schemeClr val="lt1"/>
            </a:solidFill>
            <a:ln cap="flat" cmpd="sng" w="2857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76200" sx="101000" rotWithShape="0" algn="bl" dir="18900000" dist="38100" sy="101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46" name="Google Shape;10246;p92"/>
            <p:cNvSpPr txBox="1"/>
            <p:nvPr/>
          </p:nvSpPr>
          <p:spPr>
            <a:xfrm>
              <a:off x="1484027" y="1706480"/>
              <a:ext cx="1765726" cy="403309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2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Noto Sans Symbols"/>
                <a:buNone/>
              </a:pPr>
              <a:r>
                <a:rPr b="0" i="0" lang="en-US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application</a:t>
              </a:r>
              <a:endParaRPr/>
            </a:p>
            <a:p>
              <a:pPr indent="0" lvl="0" marL="0" marR="0" rtl="0" algn="ctr">
                <a:lnSpc>
                  <a:spcPct val="2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Noto Sans Symbols"/>
                <a:buNone/>
              </a:pPr>
              <a:r>
                <a:rPr b="0" i="0" lang="en-US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transport</a:t>
              </a:r>
              <a:endParaRPr/>
            </a:p>
            <a:p>
              <a:pPr indent="0" lvl="0" marL="0" marR="0" rtl="0" algn="ctr">
                <a:lnSpc>
                  <a:spcPct val="2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Noto Sans Symbols"/>
                <a:buNone/>
              </a:pPr>
              <a:r>
                <a:rPr b="0" i="0" lang="en-US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network</a:t>
              </a:r>
              <a:endParaRPr/>
            </a:p>
            <a:p>
              <a:pPr indent="0" lvl="0" marL="0" marR="0" rtl="0" algn="ctr">
                <a:lnSpc>
                  <a:spcPct val="2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Noto Sans Symbols"/>
                <a:buNone/>
              </a:pPr>
              <a:r>
                <a:rPr b="0" i="0" lang="en-US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link</a:t>
              </a:r>
              <a:endParaRPr/>
            </a:p>
            <a:p>
              <a:pPr indent="0" lvl="0" marL="0" marR="0" rtl="0" algn="ctr">
                <a:lnSpc>
                  <a:spcPct val="2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Noto Sans Symbols"/>
                <a:buNone/>
              </a:pPr>
              <a:r>
                <a:rPr b="0" i="0" lang="en-US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physical</a:t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0247" name="Google Shape;10247;p92"/>
            <p:cNvCxnSpPr/>
            <p:nvPr/>
          </p:nvCxnSpPr>
          <p:spPr>
            <a:xfrm>
              <a:off x="1534432" y="2675745"/>
              <a:ext cx="1643483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248" name="Google Shape;10248;p92"/>
            <p:cNvCxnSpPr/>
            <p:nvPr/>
          </p:nvCxnSpPr>
          <p:spPr>
            <a:xfrm>
              <a:off x="1506952" y="3472722"/>
              <a:ext cx="1655973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249" name="Google Shape;10249;p92"/>
            <p:cNvCxnSpPr/>
            <p:nvPr/>
          </p:nvCxnSpPr>
          <p:spPr>
            <a:xfrm>
              <a:off x="1509450" y="4209737"/>
              <a:ext cx="1668465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250" name="Google Shape;10250;p92"/>
            <p:cNvCxnSpPr/>
            <p:nvPr/>
          </p:nvCxnSpPr>
          <p:spPr>
            <a:xfrm>
              <a:off x="1511947" y="4991726"/>
              <a:ext cx="1650978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10251" name="Google Shape;10251;p92"/>
          <p:cNvSpPr/>
          <p:nvPr/>
        </p:nvSpPr>
        <p:spPr>
          <a:xfrm>
            <a:off x="5584583" y="2368401"/>
            <a:ext cx="971760" cy="38974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252" name="Google Shape;10252;p92"/>
          <p:cNvGrpSpPr/>
          <p:nvPr/>
        </p:nvGrpSpPr>
        <p:grpSpPr>
          <a:xfrm>
            <a:off x="5690803" y="2434313"/>
            <a:ext cx="908050" cy="301625"/>
            <a:chOff x="1848" y="2046"/>
            <a:chExt cx="572" cy="190"/>
          </a:xfrm>
        </p:grpSpPr>
        <p:grpSp>
          <p:nvGrpSpPr>
            <p:cNvPr id="10253" name="Google Shape;10253;p92"/>
            <p:cNvGrpSpPr/>
            <p:nvPr/>
          </p:nvGrpSpPr>
          <p:grpSpPr>
            <a:xfrm>
              <a:off x="1848" y="2047"/>
              <a:ext cx="187" cy="184"/>
              <a:chOff x="1959" y="2058"/>
              <a:chExt cx="187" cy="184"/>
            </a:xfrm>
          </p:grpSpPr>
          <p:sp>
            <p:nvSpPr>
              <p:cNvPr id="10254" name="Google Shape;10254;p92"/>
              <p:cNvSpPr/>
              <p:nvPr/>
            </p:nvSpPr>
            <p:spPr>
              <a:xfrm>
                <a:off x="1964" y="2075"/>
                <a:ext cx="177" cy="162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55" name="Google Shape;10255;p92"/>
              <p:cNvSpPr/>
              <p:nvPr/>
            </p:nvSpPr>
            <p:spPr>
              <a:xfrm>
                <a:off x="1959" y="2058"/>
                <a:ext cx="187" cy="18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Noto Sans Symbols"/>
                  <a:buNone/>
                </a:pPr>
                <a:r>
                  <a:rPr b="0" i="0" lang="en-US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H</a:t>
                </a:r>
                <a:r>
                  <a:rPr b="0" baseline="-25000" i="0" lang="en-US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t</a:t>
                </a:r>
                <a:endParaRPr/>
              </a:p>
            </p:txBody>
          </p:sp>
        </p:grpSp>
        <p:grpSp>
          <p:nvGrpSpPr>
            <p:cNvPr id="10256" name="Google Shape;10256;p92"/>
            <p:cNvGrpSpPr/>
            <p:nvPr/>
          </p:nvGrpSpPr>
          <p:grpSpPr>
            <a:xfrm>
              <a:off x="1992" y="2046"/>
              <a:ext cx="428" cy="190"/>
              <a:chOff x="780" y="1553"/>
              <a:chExt cx="428" cy="190"/>
            </a:xfrm>
          </p:grpSpPr>
          <p:sp>
            <p:nvSpPr>
              <p:cNvPr id="10257" name="Google Shape;10257;p92"/>
              <p:cNvSpPr/>
              <p:nvPr/>
            </p:nvSpPr>
            <p:spPr>
              <a:xfrm>
                <a:off x="817" y="1571"/>
                <a:ext cx="312" cy="162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58" name="Google Shape;10258;p92"/>
              <p:cNvSpPr/>
              <p:nvPr/>
            </p:nvSpPr>
            <p:spPr>
              <a:xfrm>
                <a:off x="780" y="1553"/>
                <a:ext cx="428" cy="19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Noto Sans Symbols"/>
                  <a:buNone/>
                </a:pPr>
                <a:r>
                  <a:rPr b="0" i="0" lang="en-US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M</a:t>
                </a:r>
                <a:endParaRPr/>
              </a:p>
            </p:txBody>
          </p:sp>
        </p:grpSp>
      </p:grpSp>
      <p:grpSp>
        <p:nvGrpSpPr>
          <p:cNvPr id="10259" name="Google Shape;10259;p92"/>
          <p:cNvGrpSpPr/>
          <p:nvPr/>
        </p:nvGrpSpPr>
        <p:grpSpPr>
          <a:xfrm>
            <a:off x="5937404" y="1548324"/>
            <a:ext cx="679450" cy="301625"/>
            <a:chOff x="780" y="1553"/>
            <a:chExt cx="428" cy="190"/>
          </a:xfrm>
        </p:grpSpPr>
        <p:sp>
          <p:nvSpPr>
            <p:cNvPr id="10260" name="Google Shape;10260;p92"/>
            <p:cNvSpPr/>
            <p:nvPr/>
          </p:nvSpPr>
          <p:spPr>
            <a:xfrm>
              <a:off x="817" y="1569"/>
              <a:ext cx="312" cy="162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61" name="Google Shape;10261;p92"/>
            <p:cNvSpPr/>
            <p:nvPr/>
          </p:nvSpPr>
          <p:spPr>
            <a:xfrm>
              <a:off x="780" y="1553"/>
              <a:ext cx="428" cy="19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Noto Sans Symbols"/>
                <a:buNone/>
              </a:pPr>
              <a:r>
                <a:rPr b="0" i="0" lang="en-US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M</a:t>
              </a:r>
              <a:endParaRPr/>
            </a:p>
          </p:txBody>
        </p:sp>
      </p:grpSp>
      <p:sp>
        <p:nvSpPr>
          <p:cNvPr id="10262" name="Google Shape;10262;p92"/>
          <p:cNvSpPr/>
          <p:nvPr/>
        </p:nvSpPr>
        <p:spPr>
          <a:xfrm>
            <a:off x="5356172" y="3319499"/>
            <a:ext cx="1210365" cy="38974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263" name="Google Shape;10263;p92"/>
          <p:cNvGrpSpPr/>
          <p:nvPr/>
        </p:nvGrpSpPr>
        <p:grpSpPr>
          <a:xfrm>
            <a:off x="5418625" y="3360607"/>
            <a:ext cx="1058375" cy="307296"/>
            <a:chOff x="5509436" y="3287899"/>
            <a:chExt cx="1058375" cy="307296"/>
          </a:xfrm>
        </p:grpSpPr>
        <p:grpSp>
          <p:nvGrpSpPr>
            <p:cNvPr id="10264" name="Google Shape;10264;p92"/>
            <p:cNvGrpSpPr/>
            <p:nvPr/>
          </p:nvGrpSpPr>
          <p:grpSpPr>
            <a:xfrm>
              <a:off x="5510535" y="3293570"/>
              <a:ext cx="1057276" cy="301625"/>
              <a:chOff x="469" y="1531"/>
              <a:chExt cx="666" cy="190"/>
            </a:xfrm>
          </p:grpSpPr>
          <p:sp>
            <p:nvSpPr>
              <p:cNvPr id="10265" name="Google Shape;10265;p92"/>
              <p:cNvSpPr/>
              <p:nvPr/>
            </p:nvSpPr>
            <p:spPr>
              <a:xfrm>
                <a:off x="469" y="1549"/>
                <a:ext cx="666" cy="162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66" name="Google Shape;10266;p92"/>
              <p:cNvSpPr/>
              <p:nvPr/>
            </p:nvSpPr>
            <p:spPr>
              <a:xfrm>
                <a:off x="873" y="1531"/>
                <a:ext cx="239" cy="19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Noto Sans Symbols"/>
                  <a:buNone/>
                </a:pPr>
                <a:r>
                  <a:rPr b="0" i="0" lang="en-US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M</a:t>
                </a:r>
                <a:endParaRPr/>
              </a:p>
            </p:txBody>
          </p:sp>
        </p:grpSp>
        <p:sp>
          <p:nvSpPr>
            <p:cNvPr id="10267" name="Google Shape;10267;p92"/>
            <p:cNvSpPr/>
            <p:nvPr/>
          </p:nvSpPr>
          <p:spPr>
            <a:xfrm>
              <a:off x="5771740" y="3305237"/>
              <a:ext cx="296863" cy="26193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Noto Sans Symbols"/>
                <a:buNone/>
              </a:pPr>
              <a:r>
                <a:rPr b="0" i="0" lang="en-US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H</a:t>
              </a:r>
              <a:r>
                <a:rPr b="0" baseline="-25000" i="0" lang="en-US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</a:t>
              </a:r>
              <a:endParaRPr/>
            </a:p>
          </p:txBody>
        </p:sp>
        <p:sp>
          <p:nvSpPr>
            <p:cNvPr id="10268" name="Google Shape;10268;p92"/>
            <p:cNvSpPr/>
            <p:nvPr/>
          </p:nvSpPr>
          <p:spPr>
            <a:xfrm>
              <a:off x="5509436" y="3287899"/>
              <a:ext cx="296863" cy="292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Noto Sans Symbols"/>
                <a:buNone/>
              </a:pPr>
              <a:r>
                <a:rPr b="0" i="0" lang="en-US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H</a:t>
              </a:r>
              <a:r>
                <a:rPr b="0" baseline="-25000" i="0" lang="en-US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</a:t>
              </a:r>
              <a:endParaRPr/>
            </a:p>
          </p:txBody>
        </p:sp>
        <p:cxnSp>
          <p:nvCxnSpPr>
            <p:cNvPr id="10269" name="Google Shape;10269;p92"/>
            <p:cNvCxnSpPr/>
            <p:nvPr/>
          </p:nvCxnSpPr>
          <p:spPr>
            <a:xfrm>
              <a:off x="6076877" y="3322145"/>
              <a:ext cx="0" cy="257175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270" name="Google Shape;10270;p92"/>
            <p:cNvCxnSpPr/>
            <p:nvPr/>
          </p:nvCxnSpPr>
          <p:spPr>
            <a:xfrm>
              <a:off x="5796378" y="3320433"/>
              <a:ext cx="0" cy="257175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10271" name="Google Shape;10271;p92"/>
          <p:cNvGrpSpPr/>
          <p:nvPr/>
        </p:nvGrpSpPr>
        <p:grpSpPr>
          <a:xfrm>
            <a:off x="7629993" y="1484027"/>
            <a:ext cx="1535906" cy="3792511"/>
            <a:chOff x="7629993" y="1484027"/>
            <a:chExt cx="1535906" cy="3792511"/>
          </a:xfrm>
        </p:grpSpPr>
        <p:sp>
          <p:nvSpPr>
            <p:cNvPr id="10272" name="Google Shape;10272;p92"/>
            <p:cNvSpPr/>
            <p:nvPr/>
          </p:nvSpPr>
          <p:spPr>
            <a:xfrm flipH="1">
              <a:off x="7629993" y="1484027"/>
              <a:ext cx="1201062" cy="3792511"/>
            </a:xfrm>
            <a:custGeom>
              <a:rect b="b" l="l" r="r" t="t"/>
              <a:pathLst>
                <a:path extrusionOk="0" h="3263030" w="1822537">
                  <a:moveTo>
                    <a:pt x="1822537" y="3263030"/>
                  </a:moveTo>
                  <a:lnTo>
                    <a:pt x="6263" y="2743200"/>
                  </a:lnTo>
                  <a:cubicBezTo>
                    <a:pt x="4175" y="1828800"/>
                    <a:pt x="2088" y="914400"/>
                    <a:pt x="0" y="0"/>
                  </a:cubicBezTo>
                </a:path>
              </a:pathLst>
            </a:custGeom>
            <a:noFill/>
            <a:ln cap="flat" cmpd="sng" w="44450">
              <a:solidFill>
                <a:srgbClr val="C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 </a:t>
              </a:r>
              <a:endParaRPr/>
            </a:p>
          </p:txBody>
        </p:sp>
        <p:grpSp>
          <p:nvGrpSpPr>
            <p:cNvPr id="10273" name="Google Shape;10273;p92"/>
            <p:cNvGrpSpPr/>
            <p:nvPr/>
          </p:nvGrpSpPr>
          <p:grpSpPr>
            <a:xfrm>
              <a:off x="7693325" y="4097936"/>
              <a:ext cx="1470663" cy="389744"/>
              <a:chOff x="6216702" y="5375649"/>
              <a:chExt cx="1470663" cy="389744"/>
            </a:xfrm>
          </p:grpSpPr>
          <p:sp>
            <p:nvSpPr>
              <p:cNvPr id="10274" name="Google Shape;10274;p92"/>
              <p:cNvSpPr/>
              <p:nvPr/>
            </p:nvSpPr>
            <p:spPr>
              <a:xfrm>
                <a:off x="6477000" y="5375649"/>
                <a:ext cx="1210365" cy="389744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0275" name="Google Shape;10275;p92"/>
              <p:cNvGrpSpPr/>
              <p:nvPr/>
            </p:nvGrpSpPr>
            <p:grpSpPr>
              <a:xfrm>
                <a:off x="6216702" y="5392448"/>
                <a:ext cx="1381126" cy="301625"/>
                <a:chOff x="265" y="1531"/>
                <a:chExt cx="870" cy="190"/>
              </a:xfrm>
            </p:grpSpPr>
            <p:sp>
              <p:nvSpPr>
                <p:cNvPr id="10276" name="Google Shape;10276;p92"/>
                <p:cNvSpPr/>
                <p:nvPr/>
              </p:nvSpPr>
              <p:spPr>
                <a:xfrm>
                  <a:off x="265" y="1549"/>
                  <a:ext cx="870" cy="162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Noto Sans Symbols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277" name="Google Shape;10277;p92"/>
                <p:cNvSpPr/>
                <p:nvPr/>
              </p:nvSpPr>
              <p:spPr>
                <a:xfrm>
                  <a:off x="873" y="1531"/>
                  <a:ext cx="239" cy="19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Noto Sans Symbols"/>
                    <a:buNone/>
                  </a:pPr>
                  <a:r>
                    <a:rPr b="0" i="0" lang="en-US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M</a:t>
                  </a:r>
                  <a:endParaRPr/>
                </a:p>
              </p:txBody>
            </p:sp>
          </p:grpSp>
          <p:sp>
            <p:nvSpPr>
              <p:cNvPr id="10278" name="Google Shape;10278;p92"/>
              <p:cNvSpPr/>
              <p:nvPr/>
            </p:nvSpPr>
            <p:spPr>
              <a:xfrm>
                <a:off x="6801757" y="5404115"/>
                <a:ext cx="296863" cy="26193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Noto Sans Symbols"/>
                  <a:buNone/>
                </a:pPr>
                <a:r>
                  <a:rPr b="0" i="0" lang="en-US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H</a:t>
                </a:r>
                <a:r>
                  <a:rPr b="0" baseline="-25000" i="0" lang="en-US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t</a:t>
                </a:r>
                <a:endParaRPr/>
              </a:p>
            </p:txBody>
          </p:sp>
          <p:sp>
            <p:nvSpPr>
              <p:cNvPr id="10279" name="Google Shape;10279;p92"/>
              <p:cNvSpPr/>
              <p:nvPr/>
            </p:nvSpPr>
            <p:spPr>
              <a:xfrm>
                <a:off x="6539453" y="5386777"/>
                <a:ext cx="296863" cy="292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Noto Sans Symbols"/>
                  <a:buNone/>
                </a:pPr>
                <a:r>
                  <a:rPr b="0" i="0" lang="en-US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H</a:t>
                </a:r>
                <a:r>
                  <a:rPr b="0" baseline="-25000" i="0" lang="en-US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n</a:t>
                </a:r>
                <a:endParaRPr/>
              </a:p>
            </p:txBody>
          </p:sp>
          <p:cxnSp>
            <p:nvCxnSpPr>
              <p:cNvPr id="10280" name="Google Shape;10280;p92"/>
              <p:cNvCxnSpPr/>
              <p:nvPr/>
            </p:nvCxnSpPr>
            <p:spPr>
              <a:xfrm>
                <a:off x="7106894" y="5421023"/>
                <a:ext cx="0" cy="257175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0281" name="Google Shape;10281;p92"/>
              <p:cNvCxnSpPr/>
              <p:nvPr/>
            </p:nvCxnSpPr>
            <p:spPr>
              <a:xfrm>
                <a:off x="6826395" y="5419311"/>
                <a:ext cx="0" cy="257175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sp>
            <p:nvSpPr>
              <p:cNvPr id="10282" name="Google Shape;10282;p92"/>
              <p:cNvSpPr/>
              <p:nvPr/>
            </p:nvSpPr>
            <p:spPr>
              <a:xfrm>
                <a:off x="6236418" y="5394426"/>
                <a:ext cx="296863" cy="292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Noto Sans Symbols"/>
                  <a:buNone/>
                </a:pPr>
                <a:r>
                  <a:rPr b="0" i="0" lang="en-US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H</a:t>
                </a:r>
                <a:r>
                  <a:rPr b="0" baseline="-25000" i="0" lang="en-US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l</a:t>
                </a:r>
                <a:endParaRPr/>
              </a:p>
            </p:txBody>
          </p:sp>
          <p:cxnSp>
            <p:nvCxnSpPr>
              <p:cNvPr id="10283" name="Google Shape;10283;p92"/>
              <p:cNvCxnSpPr/>
              <p:nvPr/>
            </p:nvCxnSpPr>
            <p:spPr>
              <a:xfrm>
                <a:off x="6505708" y="5419900"/>
                <a:ext cx="0" cy="257175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grpSp>
          <p:nvGrpSpPr>
            <p:cNvPr id="10284" name="Google Shape;10284;p92"/>
            <p:cNvGrpSpPr/>
            <p:nvPr/>
          </p:nvGrpSpPr>
          <p:grpSpPr>
            <a:xfrm>
              <a:off x="8014421" y="3363106"/>
              <a:ext cx="1058375" cy="307296"/>
              <a:chOff x="5509436" y="3287899"/>
              <a:chExt cx="1058375" cy="307296"/>
            </a:xfrm>
          </p:grpSpPr>
          <p:grpSp>
            <p:nvGrpSpPr>
              <p:cNvPr id="10285" name="Google Shape;10285;p92"/>
              <p:cNvGrpSpPr/>
              <p:nvPr/>
            </p:nvGrpSpPr>
            <p:grpSpPr>
              <a:xfrm>
                <a:off x="5510535" y="3293570"/>
                <a:ext cx="1057276" cy="301625"/>
                <a:chOff x="469" y="1531"/>
                <a:chExt cx="666" cy="190"/>
              </a:xfrm>
            </p:grpSpPr>
            <p:sp>
              <p:nvSpPr>
                <p:cNvPr id="10286" name="Google Shape;10286;p92"/>
                <p:cNvSpPr/>
                <p:nvPr/>
              </p:nvSpPr>
              <p:spPr>
                <a:xfrm>
                  <a:off x="469" y="1549"/>
                  <a:ext cx="666" cy="162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Noto Sans Symbols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287" name="Google Shape;10287;p92"/>
                <p:cNvSpPr/>
                <p:nvPr/>
              </p:nvSpPr>
              <p:spPr>
                <a:xfrm>
                  <a:off x="873" y="1531"/>
                  <a:ext cx="239" cy="19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Noto Sans Symbols"/>
                    <a:buNone/>
                  </a:pPr>
                  <a:r>
                    <a:rPr b="0" i="0" lang="en-US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M</a:t>
                  </a:r>
                  <a:endParaRPr/>
                </a:p>
              </p:txBody>
            </p:sp>
          </p:grpSp>
          <p:sp>
            <p:nvSpPr>
              <p:cNvPr id="10288" name="Google Shape;10288;p92"/>
              <p:cNvSpPr/>
              <p:nvPr/>
            </p:nvSpPr>
            <p:spPr>
              <a:xfrm>
                <a:off x="5771740" y="3305237"/>
                <a:ext cx="296863" cy="26193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Noto Sans Symbols"/>
                  <a:buNone/>
                </a:pPr>
                <a:r>
                  <a:rPr b="0" i="0" lang="en-US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H</a:t>
                </a:r>
                <a:r>
                  <a:rPr b="0" baseline="-25000" i="0" lang="en-US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t</a:t>
                </a:r>
                <a:endParaRPr/>
              </a:p>
            </p:txBody>
          </p:sp>
          <p:sp>
            <p:nvSpPr>
              <p:cNvPr id="10289" name="Google Shape;10289;p92"/>
              <p:cNvSpPr/>
              <p:nvPr/>
            </p:nvSpPr>
            <p:spPr>
              <a:xfrm>
                <a:off x="5509436" y="3287899"/>
                <a:ext cx="296863" cy="292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Noto Sans Symbols"/>
                  <a:buNone/>
                </a:pPr>
                <a:r>
                  <a:rPr b="0" i="0" lang="en-US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H</a:t>
                </a:r>
                <a:r>
                  <a:rPr b="0" baseline="-25000" i="0" lang="en-US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n</a:t>
                </a:r>
                <a:endParaRPr/>
              </a:p>
            </p:txBody>
          </p:sp>
          <p:cxnSp>
            <p:nvCxnSpPr>
              <p:cNvPr id="10290" name="Google Shape;10290;p92"/>
              <p:cNvCxnSpPr/>
              <p:nvPr/>
            </p:nvCxnSpPr>
            <p:spPr>
              <a:xfrm>
                <a:off x="6076877" y="3322145"/>
                <a:ext cx="0" cy="257175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0291" name="Google Shape;10291;p92"/>
              <p:cNvCxnSpPr/>
              <p:nvPr/>
            </p:nvCxnSpPr>
            <p:spPr>
              <a:xfrm>
                <a:off x="5796378" y="3320433"/>
                <a:ext cx="0" cy="257175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grpSp>
          <p:nvGrpSpPr>
            <p:cNvPr id="10292" name="Google Shape;10292;p92"/>
            <p:cNvGrpSpPr/>
            <p:nvPr/>
          </p:nvGrpSpPr>
          <p:grpSpPr>
            <a:xfrm>
              <a:off x="8257849" y="2658970"/>
              <a:ext cx="908050" cy="301625"/>
              <a:chOff x="6877524" y="6049441"/>
              <a:chExt cx="908050" cy="301625"/>
            </a:xfrm>
          </p:grpSpPr>
          <p:grpSp>
            <p:nvGrpSpPr>
              <p:cNvPr id="10293" name="Google Shape;10293;p92"/>
              <p:cNvGrpSpPr/>
              <p:nvPr/>
            </p:nvGrpSpPr>
            <p:grpSpPr>
              <a:xfrm>
                <a:off x="6877524" y="6051029"/>
                <a:ext cx="296863" cy="292100"/>
                <a:chOff x="1959" y="2058"/>
                <a:chExt cx="187" cy="184"/>
              </a:xfrm>
            </p:grpSpPr>
            <p:sp>
              <p:nvSpPr>
                <p:cNvPr id="10294" name="Google Shape;10294;p92"/>
                <p:cNvSpPr/>
                <p:nvPr/>
              </p:nvSpPr>
              <p:spPr>
                <a:xfrm>
                  <a:off x="1964" y="2075"/>
                  <a:ext cx="177" cy="162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Noto Sans Symbols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295" name="Google Shape;10295;p92"/>
                <p:cNvSpPr/>
                <p:nvPr/>
              </p:nvSpPr>
              <p:spPr>
                <a:xfrm>
                  <a:off x="1959" y="2058"/>
                  <a:ext cx="187" cy="18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Noto Sans Symbols"/>
                    <a:buNone/>
                  </a:pPr>
                  <a:r>
                    <a:rPr b="0" i="0" lang="en-US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H</a:t>
                  </a:r>
                  <a:r>
                    <a:rPr b="0" baseline="-25000" i="0" lang="en-US" sz="18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t</a:t>
                  </a:r>
                  <a:endParaRPr/>
                </a:p>
              </p:txBody>
            </p:sp>
          </p:grpSp>
          <p:grpSp>
            <p:nvGrpSpPr>
              <p:cNvPr id="10296" name="Google Shape;10296;p92"/>
              <p:cNvGrpSpPr/>
              <p:nvPr/>
            </p:nvGrpSpPr>
            <p:grpSpPr>
              <a:xfrm>
                <a:off x="7106124" y="6049441"/>
                <a:ext cx="679450" cy="301625"/>
                <a:chOff x="780" y="1553"/>
                <a:chExt cx="428" cy="190"/>
              </a:xfrm>
            </p:grpSpPr>
            <p:sp>
              <p:nvSpPr>
                <p:cNvPr id="10297" name="Google Shape;10297;p92"/>
                <p:cNvSpPr/>
                <p:nvPr/>
              </p:nvSpPr>
              <p:spPr>
                <a:xfrm>
                  <a:off x="817" y="1571"/>
                  <a:ext cx="312" cy="162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Noto Sans Symbols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298" name="Google Shape;10298;p92"/>
                <p:cNvSpPr/>
                <p:nvPr/>
              </p:nvSpPr>
              <p:spPr>
                <a:xfrm>
                  <a:off x="780" y="1553"/>
                  <a:ext cx="428" cy="19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Noto Sans Symbols"/>
                    <a:buNone/>
                  </a:pPr>
                  <a:r>
                    <a:rPr b="0" i="0" lang="en-US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M</a:t>
                  </a:r>
                  <a:endParaRPr/>
                </a:p>
              </p:txBody>
            </p:sp>
          </p:grpSp>
        </p:grpSp>
        <p:grpSp>
          <p:nvGrpSpPr>
            <p:cNvPr id="10299" name="Google Shape;10299;p92"/>
            <p:cNvGrpSpPr/>
            <p:nvPr/>
          </p:nvGrpSpPr>
          <p:grpSpPr>
            <a:xfrm>
              <a:off x="8465451" y="1880020"/>
              <a:ext cx="679450" cy="301625"/>
              <a:chOff x="780" y="1553"/>
              <a:chExt cx="428" cy="190"/>
            </a:xfrm>
          </p:grpSpPr>
          <p:sp>
            <p:nvSpPr>
              <p:cNvPr id="10300" name="Google Shape;10300;p92"/>
              <p:cNvSpPr/>
              <p:nvPr/>
            </p:nvSpPr>
            <p:spPr>
              <a:xfrm>
                <a:off x="817" y="1569"/>
                <a:ext cx="312" cy="162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01" name="Google Shape;10301;p92"/>
              <p:cNvSpPr/>
              <p:nvPr/>
            </p:nvSpPr>
            <p:spPr>
              <a:xfrm>
                <a:off x="780" y="1553"/>
                <a:ext cx="428" cy="19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Noto Sans Symbols"/>
                  <a:buNone/>
                </a:pPr>
                <a:r>
                  <a:rPr b="0" i="0" lang="en-US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M</a:t>
                </a:r>
                <a:endParaRPr/>
              </a:p>
            </p:txBody>
          </p:sp>
        </p:grpSp>
      </p:grpSp>
      <p:sp>
        <p:nvSpPr>
          <p:cNvPr id="10302" name="Google Shape;10302;p92"/>
          <p:cNvSpPr/>
          <p:nvPr/>
        </p:nvSpPr>
        <p:spPr>
          <a:xfrm>
            <a:off x="3570599" y="4675377"/>
            <a:ext cx="4136844" cy="601045"/>
          </a:xfrm>
          <a:custGeom>
            <a:rect b="b" l="l" r="r" t="t"/>
            <a:pathLst>
              <a:path extrusionOk="0" h="1622" w="9988">
                <a:moveTo>
                  <a:pt x="0" y="0"/>
                </a:moveTo>
                <a:lnTo>
                  <a:pt x="2306" y="1583"/>
                </a:lnTo>
                <a:lnTo>
                  <a:pt x="9988" y="1622"/>
                </a:lnTo>
              </a:path>
            </a:pathLst>
          </a:custGeom>
          <a:noFill/>
          <a:ln cap="flat" cmpd="sng" w="44450">
            <a:solidFill>
              <a:srgbClr val="C00000"/>
            </a:solidFill>
            <a:prstDash val="solid"/>
            <a:round/>
            <a:headEnd len="med" w="med" type="none"/>
            <a:tailEnd len="med" w="med" type="triangl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     </a:t>
            </a:r>
            <a:endParaRPr/>
          </a:p>
        </p:txBody>
      </p:sp>
      <p:grpSp>
        <p:nvGrpSpPr>
          <p:cNvPr id="10303" name="Google Shape;10303;p92"/>
          <p:cNvGrpSpPr/>
          <p:nvPr/>
        </p:nvGrpSpPr>
        <p:grpSpPr>
          <a:xfrm>
            <a:off x="3186222" y="2137612"/>
            <a:ext cx="1079388" cy="1910319"/>
            <a:chOff x="3186222" y="2137612"/>
            <a:chExt cx="1079388" cy="1910319"/>
          </a:xfrm>
        </p:grpSpPr>
        <p:sp>
          <p:nvSpPr>
            <p:cNvPr id="10304" name="Google Shape;10304;p92"/>
            <p:cNvSpPr txBox="1"/>
            <p:nvPr/>
          </p:nvSpPr>
          <p:spPr>
            <a:xfrm>
              <a:off x="3186222" y="2137612"/>
              <a:ext cx="997068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message</a:t>
              </a:r>
              <a:endParaRPr/>
            </a:p>
          </p:txBody>
        </p:sp>
        <p:sp>
          <p:nvSpPr>
            <p:cNvPr id="10305" name="Google Shape;10305;p92"/>
            <p:cNvSpPr txBox="1"/>
            <p:nvPr/>
          </p:nvSpPr>
          <p:spPr>
            <a:xfrm>
              <a:off x="3192100" y="2928436"/>
              <a:ext cx="995272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segment</a:t>
              </a:r>
              <a:endParaRPr/>
            </a:p>
          </p:txBody>
        </p:sp>
        <p:sp>
          <p:nvSpPr>
            <p:cNvPr id="10306" name="Google Shape;10306;p92"/>
            <p:cNvSpPr txBox="1"/>
            <p:nvPr/>
          </p:nvSpPr>
          <p:spPr>
            <a:xfrm>
              <a:off x="3186532" y="3678599"/>
              <a:ext cx="1079078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datagram</a:t>
              </a:r>
              <a:endParaRPr/>
            </a:p>
          </p:txBody>
        </p:sp>
      </p:grpSp>
      <p:sp>
        <p:nvSpPr>
          <p:cNvPr id="10307" name="Google Shape;10307;p92"/>
          <p:cNvSpPr txBox="1"/>
          <p:nvPr/>
        </p:nvSpPr>
        <p:spPr>
          <a:xfrm>
            <a:off x="3188967" y="4455188"/>
            <a:ext cx="74097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frame</a:t>
            </a:r>
            <a:endParaRPr/>
          </a:p>
        </p:txBody>
      </p:sp>
      <p:grpSp>
        <p:nvGrpSpPr>
          <p:cNvPr id="10308" name="Google Shape;10308;p92"/>
          <p:cNvGrpSpPr/>
          <p:nvPr/>
        </p:nvGrpSpPr>
        <p:grpSpPr>
          <a:xfrm>
            <a:off x="5144294" y="4194650"/>
            <a:ext cx="1347789" cy="307296"/>
            <a:chOff x="5144294" y="4194650"/>
            <a:chExt cx="1347789" cy="307296"/>
          </a:xfrm>
        </p:grpSpPr>
        <p:grpSp>
          <p:nvGrpSpPr>
            <p:cNvPr id="10309" name="Google Shape;10309;p92"/>
            <p:cNvGrpSpPr/>
            <p:nvPr/>
          </p:nvGrpSpPr>
          <p:grpSpPr>
            <a:xfrm>
              <a:off x="5144294" y="4200321"/>
              <a:ext cx="1347789" cy="301625"/>
              <a:chOff x="286" y="1531"/>
              <a:chExt cx="849" cy="190"/>
            </a:xfrm>
          </p:grpSpPr>
          <p:sp>
            <p:nvSpPr>
              <p:cNvPr id="10310" name="Google Shape;10310;p92"/>
              <p:cNvSpPr/>
              <p:nvPr/>
            </p:nvSpPr>
            <p:spPr>
              <a:xfrm>
                <a:off x="286" y="1549"/>
                <a:ext cx="849" cy="162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11" name="Google Shape;10311;p92"/>
              <p:cNvSpPr/>
              <p:nvPr/>
            </p:nvSpPr>
            <p:spPr>
              <a:xfrm>
                <a:off x="873" y="1531"/>
                <a:ext cx="239" cy="19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Noto Sans Symbols"/>
                  <a:buNone/>
                </a:pPr>
                <a:r>
                  <a:rPr b="0" i="0" lang="en-US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M</a:t>
                </a:r>
                <a:endParaRPr/>
              </a:p>
            </p:txBody>
          </p:sp>
        </p:grpSp>
        <p:sp>
          <p:nvSpPr>
            <p:cNvPr id="10312" name="Google Shape;10312;p92"/>
            <p:cNvSpPr/>
            <p:nvPr/>
          </p:nvSpPr>
          <p:spPr>
            <a:xfrm>
              <a:off x="5696012" y="4211988"/>
              <a:ext cx="296863" cy="26193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Noto Sans Symbols"/>
                <a:buNone/>
              </a:pPr>
              <a:r>
                <a:rPr b="0" i="0" lang="en-US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H</a:t>
              </a:r>
              <a:r>
                <a:rPr b="0" baseline="-25000" i="0" lang="en-US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</a:t>
              </a:r>
              <a:endParaRPr/>
            </a:p>
          </p:txBody>
        </p:sp>
        <p:sp>
          <p:nvSpPr>
            <p:cNvPr id="10313" name="Google Shape;10313;p92"/>
            <p:cNvSpPr/>
            <p:nvPr/>
          </p:nvSpPr>
          <p:spPr>
            <a:xfrm>
              <a:off x="5433708" y="4194650"/>
              <a:ext cx="296863" cy="292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Noto Sans Symbols"/>
                <a:buNone/>
              </a:pPr>
              <a:r>
                <a:rPr b="0" i="0" lang="en-US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H</a:t>
              </a:r>
              <a:r>
                <a:rPr b="0" baseline="-25000" i="0" lang="en-US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</a:t>
              </a:r>
              <a:endParaRPr/>
            </a:p>
          </p:txBody>
        </p:sp>
        <p:cxnSp>
          <p:nvCxnSpPr>
            <p:cNvPr id="10314" name="Google Shape;10314;p92"/>
            <p:cNvCxnSpPr/>
            <p:nvPr/>
          </p:nvCxnSpPr>
          <p:spPr>
            <a:xfrm>
              <a:off x="6001149" y="4228896"/>
              <a:ext cx="0" cy="257175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315" name="Google Shape;10315;p92"/>
            <p:cNvCxnSpPr/>
            <p:nvPr/>
          </p:nvCxnSpPr>
          <p:spPr>
            <a:xfrm>
              <a:off x="5720650" y="4227184"/>
              <a:ext cx="0" cy="257175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10316" name="Google Shape;10316;p92"/>
            <p:cNvSpPr/>
            <p:nvPr/>
          </p:nvSpPr>
          <p:spPr>
            <a:xfrm>
              <a:off x="5149178" y="4198403"/>
              <a:ext cx="296863" cy="292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Noto Sans Symbols"/>
                <a:buNone/>
              </a:pPr>
              <a:r>
                <a:rPr b="0" i="0" lang="en-US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H</a:t>
              </a:r>
              <a:r>
                <a:rPr b="0" baseline="-25000" i="0" lang="en-US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l</a:t>
              </a:r>
              <a:endParaRPr/>
            </a:p>
          </p:txBody>
        </p:sp>
        <p:cxnSp>
          <p:nvCxnSpPr>
            <p:cNvPr id="10317" name="Google Shape;10317;p92"/>
            <p:cNvCxnSpPr/>
            <p:nvPr/>
          </p:nvCxnSpPr>
          <p:spPr>
            <a:xfrm>
              <a:off x="5418102" y="4226433"/>
              <a:ext cx="0" cy="257175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10318" name="Google Shape;10318;p92"/>
          <p:cNvSpPr txBox="1"/>
          <p:nvPr>
            <p:ph idx="12" type="sldNum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Introduction: 1-</a:t>
            </a: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03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0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03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0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23" name="Shape 10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4" name="Google Shape;10324;p93"/>
          <p:cNvSpPr txBox="1"/>
          <p:nvPr>
            <p:ph type="title"/>
          </p:nvPr>
        </p:nvSpPr>
        <p:spPr>
          <a:xfrm>
            <a:off x="825267" y="291947"/>
            <a:ext cx="10515600" cy="8946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4400"/>
              <a:buFont typeface="Calibri"/>
              <a:buNone/>
            </a:pPr>
            <a:r>
              <a:rPr lang="en-US" sz="4400"/>
              <a:t>Wireshark</a:t>
            </a:r>
            <a:endParaRPr sz="4400"/>
          </a:p>
        </p:txBody>
      </p:sp>
      <p:sp>
        <p:nvSpPr>
          <p:cNvPr id="10325" name="Google Shape;10325;p93"/>
          <p:cNvSpPr txBox="1"/>
          <p:nvPr>
            <p:ph idx="12" type="sldNum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Introduction: 1-</a:t>
            </a: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10326" name="Google Shape;10326;p93"/>
          <p:cNvGrpSpPr/>
          <p:nvPr/>
        </p:nvGrpSpPr>
        <p:grpSpPr>
          <a:xfrm>
            <a:off x="3064933" y="1186569"/>
            <a:ext cx="5643563" cy="4216400"/>
            <a:chOff x="824874" y="353539"/>
            <a:chExt cx="5643193" cy="4216279"/>
          </a:xfrm>
        </p:grpSpPr>
        <p:sp>
          <p:nvSpPr>
            <p:cNvPr id="10327" name="Google Shape;10327;p93"/>
            <p:cNvSpPr/>
            <p:nvPr/>
          </p:nvSpPr>
          <p:spPr>
            <a:xfrm>
              <a:off x="824874" y="366239"/>
              <a:ext cx="431772" cy="4203579"/>
            </a:xfrm>
            <a:custGeom>
              <a:rect b="b" l="l" r="r" t="t"/>
              <a:pathLst>
                <a:path extrusionOk="0" h="4203185" w="432078">
                  <a:moveTo>
                    <a:pt x="0" y="4203185"/>
                  </a:moveTo>
                  <a:lnTo>
                    <a:pt x="418984" y="3430637"/>
                  </a:lnTo>
                  <a:cubicBezTo>
                    <a:pt x="423349" y="2287091"/>
                    <a:pt x="427713" y="1143546"/>
                    <a:pt x="432078" y="0"/>
                  </a:cubicBezTo>
                  <a:lnTo>
                    <a:pt x="13093" y="4203185"/>
                  </a:lnTo>
                  <a:lnTo>
                    <a:pt x="0" y="4203185"/>
                  </a:lnTo>
                  <a:close/>
                </a:path>
              </a:pathLst>
            </a:custGeom>
            <a:gradFill>
              <a:gsLst>
                <a:gs pos="0">
                  <a:srgbClr val="BBD6EE"/>
                </a:gs>
                <a:gs pos="100000">
                  <a:schemeClr val="lt1"/>
                </a:gs>
              </a:gsLst>
              <a:lin ang="108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28" name="Google Shape;10328;p93"/>
            <p:cNvSpPr/>
            <p:nvPr/>
          </p:nvSpPr>
          <p:spPr>
            <a:xfrm>
              <a:off x="1243947" y="353539"/>
              <a:ext cx="5224120" cy="3430489"/>
            </a:xfrm>
            <a:prstGeom prst="rect">
              <a:avLst/>
            </a:prstGeom>
            <a:solidFill>
              <a:srgbClr val="BBD6EE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descr="segment.png" id="10329" name="Google Shape;10329;p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30146" y="5561719"/>
            <a:ext cx="3959225" cy="10001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ccess_point_stylized_small" id="10330" name="Google Shape;10330;p9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619596" y="4609219"/>
            <a:ext cx="1389062" cy="1270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ethernet.png" id="10331" name="Google Shape;10331;p9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flipH="1">
            <a:off x="2909358" y="4955294"/>
            <a:ext cx="1231900" cy="1231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ethernet.png" id="10332" name="Google Shape;10332;p9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856008" y="4958469"/>
            <a:ext cx="1231900" cy="1231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ethernet.png" id="10333" name="Google Shape;10333;p9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flipH="1">
            <a:off x="9602258" y="4977519"/>
            <a:ext cx="1231900" cy="12319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334" name="Google Shape;10334;p93"/>
          <p:cNvGrpSpPr/>
          <p:nvPr/>
        </p:nvGrpSpPr>
        <p:grpSpPr>
          <a:xfrm>
            <a:off x="6351058" y="1550106"/>
            <a:ext cx="2327275" cy="3171825"/>
            <a:chOff x="4556452" y="1162095"/>
            <a:chExt cx="2326213" cy="3172030"/>
          </a:xfrm>
        </p:grpSpPr>
        <p:cxnSp>
          <p:nvCxnSpPr>
            <p:cNvPr id="10335" name="Google Shape;10335;p93"/>
            <p:cNvCxnSpPr/>
            <p:nvPr/>
          </p:nvCxnSpPr>
          <p:spPr>
            <a:xfrm>
              <a:off x="5630098" y="2252175"/>
              <a:ext cx="0" cy="2081950"/>
            </a:xfrm>
            <a:prstGeom prst="straightConnector1">
              <a:avLst/>
            </a:prstGeom>
            <a:noFill/>
            <a:ln cap="flat" cmpd="sng" w="25400">
              <a:solidFill>
                <a:srgbClr val="000090"/>
              </a:solidFill>
              <a:prstDash val="solid"/>
              <a:round/>
              <a:headEnd len="med" w="med" type="triangle"/>
              <a:tailEnd len="med" w="med" type="triangle"/>
            </a:ln>
          </p:spPr>
        </p:cxnSp>
        <p:grpSp>
          <p:nvGrpSpPr>
            <p:cNvPr id="10336" name="Google Shape;10336;p93"/>
            <p:cNvGrpSpPr/>
            <p:nvPr/>
          </p:nvGrpSpPr>
          <p:grpSpPr>
            <a:xfrm>
              <a:off x="4635010" y="2856756"/>
              <a:ext cx="2190234" cy="1214863"/>
              <a:chOff x="3862510" y="4375664"/>
              <a:chExt cx="2190234" cy="1214863"/>
            </a:xfrm>
          </p:grpSpPr>
          <p:sp>
            <p:nvSpPr>
              <p:cNvPr id="10337" name="Google Shape;10337;p93"/>
              <p:cNvSpPr/>
              <p:nvPr/>
            </p:nvSpPr>
            <p:spPr>
              <a:xfrm>
                <a:off x="3871225" y="4425779"/>
                <a:ext cx="2164362" cy="11526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rgbClr val="000090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l" dir="2700000" dist="38100">
                  <a:srgbClr val="000090">
                    <a:alpha val="42745"/>
                  </a:srgbClr>
                </a:outerShdw>
              </a:effectLst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38" name="Google Shape;10338;p93"/>
              <p:cNvSpPr txBox="1"/>
              <p:nvPr/>
            </p:nvSpPr>
            <p:spPr>
              <a:xfrm>
                <a:off x="3908617" y="4375664"/>
                <a:ext cx="2012565" cy="121486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37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6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Transport</a:t>
                </a:r>
                <a:r>
                  <a:rPr lang="en-US" sz="14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 (TCP/UDP)</a:t>
                </a:r>
                <a:endParaRPr/>
              </a:p>
              <a:p>
                <a:pPr indent="0" lvl="0" marL="0" marR="0" rtl="0" algn="ctr">
                  <a:lnSpc>
                    <a:spcPct val="137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6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Network</a:t>
                </a:r>
                <a:r>
                  <a:rPr lang="en-US" sz="14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 (IP)</a:t>
                </a:r>
                <a:endParaRPr/>
              </a:p>
              <a:p>
                <a:pPr indent="0" lvl="0" marL="0" marR="0" rtl="0" algn="ctr">
                  <a:lnSpc>
                    <a:spcPct val="137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6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Link</a:t>
                </a:r>
                <a:r>
                  <a:rPr lang="en-US" sz="14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 (Ethernet)</a:t>
                </a:r>
                <a:endParaRPr/>
              </a:p>
              <a:p>
                <a:pPr indent="0" lvl="0" marL="0" marR="0" rtl="0" algn="ctr">
                  <a:lnSpc>
                    <a:spcPct val="137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6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Physical</a:t>
                </a:r>
                <a:endParaRPr/>
              </a:p>
            </p:txBody>
          </p:sp>
          <p:cxnSp>
            <p:nvCxnSpPr>
              <p:cNvPr id="10339" name="Google Shape;10339;p93"/>
              <p:cNvCxnSpPr/>
              <p:nvPr/>
            </p:nvCxnSpPr>
            <p:spPr>
              <a:xfrm>
                <a:off x="3862510" y="4740040"/>
                <a:ext cx="217348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340" name="Google Shape;10340;p93"/>
              <p:cNvCxnSpPr/>
              <p:nvPr/>
            </p:nvCxnSpPr>
            <p:spPr>
              <a:xfrm>
                <a:off x="3870887" y="5023380"/>
                <a:ext cx="217348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341" name="Google Shape;10341;p93"/>
              <p:cNvCxnSpPr/>
              <p:nvPr/>
            </p:nvCxnSpPr>
            <p:spPr>
              <a:xfrm>
                <a:off x="3879264" y="5306720"/>
                <a:ext cx="217348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10342" name="Google Shape;10342;p93"/>
            <p:cNvGrpSpPr/>
            <p:nvPr/>
          </p:nvGrpSpPr>
          <p:grpSpPr>
            <a:xfrm>
              <a:off x="4811526" y="1162095"/>
              <a:ext cx="1529986" cy="1020829"/>
              <a:chOff x="4130677" y="5836665"/>
              <a:chExt cx="1529986" cy="1020829"/>
            </a:xfrm>
          </p:grpSpPr>
          <p:sp>
            <p:nvSpPr>
              <p:cNvPr id="10343" name="Google Shape;10343;p93"/>
              <p:cNvSpPr/>
              <p:nvPr/>
            </p:nvSpPr>
            <p:spPr>
              <a:xfrm>
                <a:off x="4191372" y="5836665"/>
                <a:ext cx="1464594" cy="1020829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rgbClr val="000090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l" dir="2700000" dist="38100">
                  <a:srgbClr val="000090">
                    <a:alpha val="42745"/>
                  </a:srgbClr>
                </a:outerShdw>
              </a:effectLst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44" name="Google Shape;10344;p93"/>
              <p:cNvSpPr txBox="1"/>
              <p:nvPr/>
            </p:nvSpPr>
            <p:spPr>
              <a:xfrm>
                <a:off x="4130677" y="5913072"/>
                <a:ext cx="1529986" cy="89255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6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application</a:t>
                </a:r>
                <a:endParaRPr/>
              </a:p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6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(www browser, </a:t>
                </a:r>
                <a:endParaRPr/>
              </a:p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6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email client</a:t>
                </a:r>
                <a:r>
                  <a:rPr lang="en-US" sz="20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)</a:t>
                </a:r>
                <a:endParaRPr/>
              </a:p>
            </p:txBody>
          </p:sp>
        </p:grpSp>
        <p:cxnSp>
          <p:nvCxnSpPr>
            <p:cNvPr id="10345" name="Google Shape;10345;p93"/>
            <p:cNvCxnSpPr/>
            <p:nvPr/>
          </p:nvCxnSpPr>
          <p:spPr>
            <a:xfrm flipH="1" rot="10800000">
              <a:off x="4556452" y="2631900"/>
              <a:ext cx="2108014" cy="13095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sp>
          <p:nvSpPr>
            <p:cNvPr id="10346" name="Google Shape;10346;p93"/>
            <p:cNvSpPr txBox="1"/>
            <p:nvPr/>
          </p:nvSpPr>
          <p:spPr>
            <a:xfrm>
              <a:off x="5839591" y="2252173"/>
              <a:ext cx="1043074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application</a:t>
              </a:r>
              <a:endParaRPr/>
            </a:p>
          </p:txBody>
        </p:sp>
        <p:sp>
          <p:nvSpPr>
            <p:cNvPr id="10347" name="Google Shape;10347;p93"/>
            <p:cNvSpPr txBox="1"/>
            <p:nvPr/>
          </p:nvSpPr>
          <p:spPr>
            <a:xfrm>
              <a:off x="6105684" y="2627171"/>
              <a:ext cx="444064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OS</a:t>
              </a:r>
              <a:endParaRPr/>
            </a:p>
          </p:txBody>
        </p:sp>
      </p:grpSp>
      <p:grpSp>
        <p:nvGrpSpPr>
          <p:cNvPr id="10348" name="Google Shape;10348;p93"/>
          <p:cNvGrpSpPr/>
          <p:nvPr/>
        </p:nvGrpSpPr>
        <p:grpSpPr>
          <a:xfrm>
            <a:off x="3571346" y="1265944"/>
            <a:ext cx="2925231" cy="3168113"/>
            <a:chOff x="1775964" y="877299"/>
            <a:chExt cx="2925206" cy="3168757"/>
          </a:xfrm>
        </p:grpSpPr>
        <p:grpSp>
          <p:nvGrpSpPr>
            <p:cNvPr id="10349" name="Google Shape;10349;p93"/>
            <p:cNvGrpSpPr/>
            <p:nvPr/>
          </p:nvGrpSpPr>
          <p:grpSpPr>
            <a:xfrm>
              <a:off x="1846152" y="877299"/>
              <a:ext cx="1597376" cy="3168757"/>
              <a:chOff x="1636659" y="183316"/>
              <a:chExt cx="1597376" cy="3168757"/>
            </a:xfrm>
          </p:grpSpPr>
          <p:grpSp>
            <p:nvGrpSpPr>
              <p:cNvPr id="10350" name="Google Shape;10350;p93"/>
              <p:cNvGrpSpPr/>
              <p:nvPr/>
            </p:nvGrpSpPr>
            <p:grpSpPr>
              <a:xfrm>
                <a:off x="1780781" y="2206785"/>
                <a:ext cx="1295389" cy="1041028"/>
                <a:chOff x="3116291" y="4275642"/>
                <a:chExt cx="1295389" cy="1041028"/>
              </a:xfrm>
            </p:grpSpPr>
            <p:sp>
              <p:nvSpPr>
                <p:cNvPr id="10351" name="Google Shape;10351;p93"/>
                <p:cNvSpPr/>
                <p:nvPr/>
              </p:nvSpPr>
              <p:spPr>
                <a:xfrm>
                  <a:off x="3116291" y="4298876"/>
                  <a:ext cx="1295389" cy="1017794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rgbClr val="000090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blurRad="50800" rotWithShape="0" algn="tl" dir="2700000" dist="38100">
                    <a:srgbClr val="000090">
                      <a:alpha val="42745"/>
                    </a:srgbClr>
                  </a:outerShdw>
                </a:effectLst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352" name="Google Shape;10352;p93"/>
                <p:cNvSpPr txBox="1"/>
                <p:nvPr/>
              </p:nvSpPr>
              <p:spPr>
                <a:xfrm>
                  <a:off x="3151788" y="4275642"/>
                  <a:ext cx="1197377" cy="101566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sp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20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packet</a:t>
                  </a:r>
                  <a:endParaRPr/>
                </a:p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20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capture</a:t>
                  </a:r>
                  <a:endParaRPr/>
                </a:p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20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(pcap)</a:t>
                  </a:r>
                  <a:endParaRPr/>
                </a:p>
              </p:txBody>
            </p:sp>
          </p:grpSp>
          <p:grpSp>
            <p:nvGrpSpPr>
              <p:cNvPr id="10353" name="Google Shape;10353;p93"/>
              <p:cNvGrpSpPr/>
              <p:nvPr/>
            </p:nvGrpSpPr>
            <p:grpSpPr>
              <a:xfrm>
                <a:off x="1769669" y="863478"/>
                <a:ext cx="1300151" cy="707886"/>
                <a:chOff x="861399" y="5161570"/>
                <a:chExt cx="1300151" cy="707886"/>
              </a:xfrm>
            </p:grpSpPr>
            <p:sp>
              <p:nvSpPr>
                <p:cNvPr id="10354" name="Google Shape;10354;p93"/>
                <p:cNvSpPr/>
                <p:nvPr/>
              </p:nvSpPr>
              <p:spPr>
                <a:xfrm>
                  <a:off x="861399" y="5200691"/>
                  <a:ext cx="1300151" cy="668474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rgbClr val="000090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blurRad="50800" rotWithShape="0" algn="tl" dir="2700000" dist="38100">
                    <a:srgbClr val="000090">
                      <a:alpha val="42745"/>
                    </a:srgbClr>
                  </a:outerShdw>
                </a:effectLst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355" name="Google Shape;10355;p93"/>
                <p:cNvSpPr txBox="1"/>
                <p:nvPr/>
              </p:nvSpPr>
              <p:spPr>
                <a:xfrm>
                  <a:off x="937846" y="5161570"/>
                  <a:ext cx="1159292" cy="70788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sp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20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packet</a:t>
                  </a:r>
                  <a:endParaRPr/>
                </a:p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20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analyzer</a:t>
                  </a:r>
                  <a:endParaRPr/>
                </a:p>
              </p:txBody>
            </p:sp>
          </p:grpSp>
          <p:sp>
            <p:nvSpPr>
              <p:cNvPr id="10356" name="Google Shape;10356;p93"/>
              <p:cNvSpPr/>
              <p:nvPr/>
            </p:nvSpPr>
            <p:spPr>
              <a:xfrm>
                <a:off x="1636659" y="183316"/>
                <a:ext cx="1597376" cy="3168757"/>
              </a:xfrm>
              <a:prstGeom prst="rect">
                <a:avLst/>
              </a:prstGeom>
              <a:noFill/>
              <a:ln cap="flat" cmpd="sng" w="22225">
                <a:solidFill>
                  <a:srgbClr val="000090"/>
                </a:solidFill>
                <a:prstDash val="dash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10357" name="Google Shape;10357;p93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1859241" y="230951"/>
                <a:ext cx="1089265" cy="36854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cxnSp>
          <p:nvCxnSpPr>
            <p:cNvPr id="10358" name="Google Shape;10358;p93"/>
            <p:cNvCxnSpPr/>
            <p:nvPr/>
          </p:nvCxnSpPr>
          <p:spPr>
            <a:xfrm>
              <a:off x="2640118" y="2330738"/>
              <a:ext cx="0" cy="558315"/>
            </a:xfrm>
            <a:prstGeom prst="straightConnector1">
              <a:avLst/>
            </a:prstGeom>
            <a:noFill/>
            <a:ln cap="flat" cmpd="sng" w="25400">
              <a:solidFill>
                <a:srgbClr val="000090"/>
              </a:solidFill>
              <a:prstDash val="solid"/>
              <a:round/>
              <a:headEnd len="med" w="med" type="triangle"/>
              <a:tailEnd len="med" w="med" type="triangle"/>
            </a:ln>
          </p:spPr>
        </p:cxnSp>
        <p:cxnSp>
          <p:nvCxnSpPr>
            <p:cNvPr id="10359" name="Google Shape;10359;p93"/>
            <p:cNvCxnSpPr/>
            <p:nvPr/>
          </p:nvCxnSpPr>
          <p:spPr>
            <a:xfrm>
              <a:off x="3116195" y="3653236"/>
              <a:ext cx="1427164" cy="0"/>
            </a:xfrm>
            <a:prstGeom prst="straightConnector1">
              <a:avLst/>
            </a:prstGeom>
            <a:noFill/>
            <a:ln cap="flat" cmpd="sng" w="25400">
              <a:solidFill>
                <a:srgbClr val="000090"/>
              </a:solidFill>
              <a:prstDash val="solid"/>
              <a:round/>
              <a:headEnd len="med" w="med" type="triangle"/>
              <a:tailEnd len="med" w="med" type="none"/>
            </a:ln>
          </p:spPr>
        </p:cxnSp>
        <p:sp>
          <p:nvSpPr>
            <p:cNvPr id="10360" name="Google Shape;10360;p93"/>
            <p:cNvSpPr txBox="1"/>
            <p:nvPr/>
          </p:nvSpPr>
          <p:spPr>
            <a:xfrm>
              <a:off x="3404194" y="3242589"/>
              <a:ext cx="1296976" cy="64646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copy of all Ethernet frames sent/received</a:t>
              </a:r>
              <a:endParaRPr/>
            </a:p>
          </p:txBody>
        </p:sp>
        <p:cxnSp>
          <p:nvCxnSpPr>
            <p:cNvPr id="10361" name="Google Shape;10361;p93"/>
            <p:cNvCxnSpPr/>
            <p:nvPr/>
          </p:nvCxnSpPr>
          <p:spPr>
            <a:xfrm flipH="1" rot="10800000">
              <a:off x="1775964" y="2640266"/>
              <a:ext cx="2108014" cy="13095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ash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0362" name="Google Shape;10362;p93"/>
          <p:cNvGrpSpPr/>
          <p:nvPr/>
        </p:nvGrpSpPr>
        <p:grpSpPr>
          <a:xfrm>
            <a:off x="1570775" y="4459441"/>
            <a:ext cx="1562100" cy="1511300"/>
            <a:chOff x="-44" y="1473"/>
            <a:chExt cx="981" cy="1105"/>
          </a:xfrm>
        </p:grpSpPr>
        <p:pic>
          <p:nvPicPr>
            <p:cNvPr descr="desktop_computer_stylized_medium" id="10363" name="Google Shape;10363;p93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364" name="Google Shape;10364;p93"/>
            <p:cNvSpPr/>
            <p:nvPr/>
          </p:nvSpPr>
          <p:spPr>
            <a:xfrm flipH="1">
              <a:off x="374" y="1579"/>
              <a:ext cx="477" cy="506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7" name="Shape 1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8" name="Google Shape;1748;p14"/>
          <p:cNvSpPr txBox="1"/>
          <p:nvPr>
            <p:ph type="title"/>
          </p:nvPr>
        </p:nvSpPr>
        <p:spPr>
          <a:xfrm>
            <a:off x="798691" y="289325"/>
            <a:ext cx="10515600" cy="8946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4400"/>
              <a:buFont typeface="Calibri"/>
              <a:buNone/>
            </a:pPr>
            <a:r>
              <a:rPr lang="en-US"/>
              <a:t>Chapter 1: roadmap</a:t>
            </a:r>
            <a:endParaRPr/>
          </a:p>
        </p:txBody>
      </p:sp>
      <p:sp>
        <p:nvSpPr>
          <p:cNvPr id="1749" name="Google Shape;1749;p14"/>
          <p:cNvSpPr txBox="1"/>
          <p:nvPr>
            <p:ph idx="12" type="sldNum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Introduction: 1-</a:t>
            </a: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50" name="Google Shape;1750;p14"/>
          <p:cNvSpPr txBox="1"/>
          <p:nvPr>
            <p:ph idx="2" type="body"/>
          </p:nvPr>
        </p:nvSpPr>
        <p:spPr>
          <a:xfrm>
            <a:off x="798690" y="1414011"/>
            <a:ext cx="6618109" cy="50290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/>
          </a:bodyPr>
          <a:lstStyle/>
          <a:p>
            <a:pPr indent="-285750" lvl="0" marL="40322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ct val="100000"/>
              <a:buChar char="▪"/>
            </a:pPr>
            <a:r>
              <a:rPr lang="en-US" sz="32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What </a:t>
            </a:r>
            <a:r>
              <a:rPr i="1" lang="en-US" sz="32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is</a:t>
            </a:r>
            <a:r>
              <a:rPr lang="en-US" sz="32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 the Internet?</a:t>
            </a:r>
            <a:endParaRPr/>
          </a:p>
          <a:p>
            <a:pPr indent="-285750" lvl="0" marL="403225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BFBFBF"/>
              </a:buClr>
              <a:buSzPct val="100000"/>
              <a:buChar char="▪"/>
            </a:pPr>
            <a:r>
              <a:rPr lang="en-US" sz="32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What</a:t>
            </a:r>
            <a:r>
              <a:rPr i="1" lang="en-US" sz="32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 is </a:t>
            </a:r>
            <a:r>
              <a:rPr lang="en-US" sz="32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a protocol?</a:t>
            </a:r>
            <a:endParaRPr/>
          </a:p>
          <a:p>
            <a:pPr indent="-285750" lvl="0" marL="403225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ct val="100000"/>
              <a:buChar char="▪"/>
            </a:pPr>
            <a:r>
              <a:rPr lang="en-US" sz="3200">
                <a:solidFill>
                  <a:srgbClr val="0000A8"/>
                </a:solidFill>
                <a:latin typeface="Calibri"/>
                <a:ea typeface="Calibri"/>
                <a:cs typeface="Calibri"/>
                <a:sym typeface="Calibri"/>
              </a:rPr>
              <a:t>Network edge: </a:t>
            </a:r>
            <a:r>
              <a:rPr lang="en-US" sz="3200">
                <a:latin typeface="Calibri"/>
                <a:ea typeface="Calibri"/>
                <a:cs typeface="Calibri"/>
                <a:sym typeface="Calibri"/>
              </a:rPr>
              <a:t>hosts, access network, physical media</a:t>
            </a:r>
            <a:endParaRPr/>
          </a:p>
          <a:p>
            <a:pPr indent="-285750" lvl="0" marL="403225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BFBFBF"/>
              </a:buClr>
              <a:buSzPct val="100000"/>
              <a:buChar char="▪"/>
            </a:pPr>
            <a:r>
              <a:rPr lang="en-US" sz="32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Network core: packet/circuit switching, internet structure</a:t>
            </a:r>
            <a:endParaRPr/>
          </a:p>
          <a:p>
            <a:pPr indent="-285750" lvl="0" marL="403225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BFBFBF"/>
              </a:buClr>
              <a:buSzPct val="100000"/>
              <a:buChar char="▪"/>
            </a:pPr>
            <a:r>
              <a:rPr lang="en-US" sz="32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Performance: loss, delay, throughput</a:t>
            </a:r>
            <a:endParaRPr/>
          </a:p>
          <a:p>
            <a:pPr indent="-285750" lvl="0" marL="403225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BFBFBF"/>
              </a:buClr>
              <a:buSzPct val="100000"/>
              <a:buChar char="▪"/>
            </a:pPr>
            <a:r>
              <a:rPr lang="en-US" sz="32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Security</a:t>
            </a:r>
            <a:endParaRPr/>
          </a:p>
          <a:p>
            <a:pPr indent="-285750" lvl="0" marL="403225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BFBFBF"/>
              </a:buClr>
              <a:buSzPct val="100000"/>
              <a:buChar char="▪"/>
            </a:pPr>
            <a:r>
              <a:rPr lang="en-US" sz="32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Protocol layers, service models</a:t>
            </a:r>
            <a:endParaRPr/>
          </a:p>
          <a:p>
            <a:pPr indent="-285750" lvl="0" marL="403225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BFBFBF"/>
              </a:buClr>
              <a:buSzPct val="100000"/>
              <a:buChar char="▪"/>
            </a:pPr>
            <a:r>
              <a:rPr lang="en-US" sz="32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History</a:t>
            </a:r>
            <a:endParaRPr/>
          </a:p>
          <a:p>
            <a:pPr indent="-222250" lvl="0" marL="352425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Noto Sans Symbols"/>
              <a:buNone/>
            </a:pPr>
            <a:r>
              <a:t/>
            </a:r>
            <a:endParaRPr sz="2400"/>
          </a:p>
        </p:txBody>
      </p:sp>
      <p:pic>
        <p:nvPicPr>
          <p:cNvPr descr="Kurose&amp;Ross 8th ed cover picture" id="1751" name="Google Shape;1751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74329" y="1293471"/>
            <a:ext cx="3657600" cy="274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